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32" dt="2024-07-21T20:25:48.07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21T20:29:59.928" v="1094" actId="20577"/>
      <pc:docMkLst>
        <pc:docMk/>
      </pc:docMkLst>
      <pc:sldChg chg="modSp mod">
        <pc:chgData name="Graf Thomas, INI-NET-VNC-HCS" userId="487bc3e3-9ce7-4cdd-b7b4-8899ea88d289" providerId="ADAL" clId="{A8B52CFD-0C2D-4200-BC34-41277AADC97B}" dt="2024-07-20T14:09:35.622" v="95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20T14:09:35.622" v="95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24:06.911" v="956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21T20:24:06.911" v="956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29:59.928" v="1094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21T20:29:59.928" v="1094" actId="20577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A8B52CFD-0C2D-4200-BC34-41277AADC97B}" dt="2024-07-21T20:24:25.807" v="957" actId="478"/>
          <ac:picMkLst>
            <pc:docMk/>
            <pc:sldMk cId="593293132" sldId="270"/>
            <ac:picMk id="3" creationId="{D81FCE1C-D4B6-57CD-825B-E7B6B3AB76D4}"/>
          </ac:picMkLst>
        </pc:picChg>
        <pc:picChg chg="add mod">
          <ac:chgData name="Graf Thomas, INI-NET-VNC-HCS" userId="487bc3e3-9ce7-4cdd-b7b4-8899ea88d289" providerId="ADAL" clId="{A8B52CFD-0C2D-4200-BC34-41277AADC97B}" dt="2024-07-21T20:25:48.076" v="965" actId="1076"/>
          <ac:picMkLst>
            <pc:docMk/>
            <pc:sldMk cId="593293132" sldId="270"/>
            <ac:picMk id="1026" creationId="{005AAF90-511B-0B0A-6656-F89C17A86EAE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19T15:42:10.288" v="942" actId="114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20-21th,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506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Jérémie Leska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Bill Kaufmann – </a:t>
            </a:r>
            <a:r>
              <a:rPr lang="en-US" sz="1500" dirty="0" err="1"/>
              <a:t>Ciena</a:t>
            </a:r>
            <a:r>
              <a:rPr lang="en-US" sz="1500" dirty="0"/>
              <a:t> </a:t>
            </a:r>
            <a:r>
              <a:rPr lang="en-US" sz="1500" dirty="0" err="1"/>
              <a:t>Blueplanet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–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Huang-Feng – </a:t>
            </a:r>
            <a:r>
              <a:rPr lang="en-US" sz="1500"/>
              <a:t>INSA Lyon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063229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Microsoft Office PowerPoint</Application>
  <PresentationFormat>On-screen Show (16:9)</PresentationFormat>
  <Paragraphs>345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2024-07-21T20:30:00Z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