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25" r:id="rId3"/>
    <p:sldId id="2145706259" r:id="rId4"/>
    <p:sldId id="2145706226" r:id="rId5"/>
    <p:sldId id="2145706261" r:id="rId6"/>
    <p:sldId id="2145706258" r:id="rId7"/>
    <p:sldId id="2145706239" r:id="rId8"/>
    <p:sldId id="2145706240" r:id="rId9"/>
    <p:sldId id="2145706242" r:id="rId10"/>
    <p:sldId id="2145706234"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2C4AF-B001-4E93-8F3B-E0791B647571}" v="14" dt="2024-07-09T07:04:44.3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0EC2C4AF-B001-4E93-8F3B-E0791B647571}"/>
    <pc:docChg chg="undo custSel addSld delSld modSld sldOrd">
      <pc:chgData name="Graf Thomas, INI-NET-VNC-HCS" userId="487bc3e3-9ce7-4cdd-b7b4-8899ea88d289" providerId="ADAL" clId="{0EC2C4AF-B001-4E93-8F3B-E0791B647571}" dt="2024-07-09T07:35:59.459" v="1184" actId="47"/>
      <pc:docMkLst>
        <pc:docMk/>
      </pc:docMkLst>
      <pc:sldChg chg="modSp mod">
        <pc:chgData name="Graf Thomas, INI-NET-VNC-HCS" userId="487bc3e3-9ce7-4cdd-b7b4-8899ea88d289" providerId="ADAL" clId="{0EC2C4AF-B001-4E93-8F3B-E0791B647571}" dt="2024-07-09T06:50:49.068" v="35" actId="27636"/>
        <pc:sldMkLst>
          <pc:docMk/>
          <pc:sldMk cId="3578665336" sldId="1041"/>
        </pc:sldMkLst>
        <pc:spChg chg="mod">
          <ac:chgData name="Graf Thomas, INI-NET-VNC-HCS" userId="487bc3e3-9ce7-4cdd-b7b4-8899ea88d289" providerId="ADAL" clId="{0EC2C4AF-B001-4E93-8F3B-E0791B647571}" dt="2024-07-09T06:49:10.113" v="13" actId="20577"/>
          <ac:spMkLst>
            <pc:docMk/>
            <pc:sldMk cId="3578665336" sldId="1041"/>
            <ac:spMk id="5" creationId="{C26208B2-0D10-4C23-B2DE-372A62E98644}"/>
          </ac:spMkLst>
        </pc:spChg>
        <pc:spChg chg="mod">
          <ac:chgData name="Graf Thomas, INI-NET-VNC-HCS" userId="487bc3e3-9ce7-4cdd-b7b4-8899ea88d289" providerId="ADAL" clId="{0EC2C4AF-B001-4E93-8F3B-E0791B647571}" dt="2024-07-09T06:50:49.068" v="35" actId="27636"/>
          <ac:spMkLst>
            <pc:docMk/>
            <pc:sldMk cId="3578665336" sldId="1041"/>
            <ac:spMk id="6" creationId="{6CAA0765-1318-4A03-8F91-D3ECC43D8FA7}"/>
          </ac:spMkLst>
        </pc:spChg>
      </pc:sldChg>
      <pc:sldChg chg="del">
        <pc:chgData name="Graf Thomas, INI-NET-VNC-HCS" userId="487bc3e3-9ce7-4cdd-b7b4-8899ea88d289" providerId="ADAL" clId="{0EC2C4AF-B001-4E93-8F3B-E0791B647571}" dt="2024-07-09T06:54:49.414" v="41" actId="47"/>
        <pc:sldMkLst>
          <pc:docMk/>
          <pc:sldMk cId="3264932988" sldId="26418"/>
        </pc:sldMkLst>
      </pc:sldChg>
      <pc:sldChg chg="del ord">
        <pc:chgData name="Graf Thomas, INI-NET-VNC-HCS" userId="487bc3e3-9ce7-4cdd-b7b4-8899ea88d289" providerId="ADAL" clId="{0EC2C4AF-B001-4E93-8F3B-E0791B647571}" dt="2024-07-09T07:35:59.459" v="1184" actId="47"/>
        <pc:sldMkLst>
          <pc:docMk/>
          <pc:sldMk cId="1088069469" sldId="26422"/>
        </pc:sldMkLst>
      </pc:sldChg>
      <pc:sldChg chg="modSp add del mod">
        <pc:chgData name="Graf Thomas, INI-NET-VNC-HCS" userId="487bc3e3-9ce7-4cdd-b7b4-8899ea88d289" providerId="ADAL" clId="{0EC2C4AF-B001-4E93-8F3B-E0791B647571}" dt="2024-07-09T06:56:18.741" v="43" actId="47"/>
        <pc:sldMkLst>
          <pc:docMk/>
          <pc:sldMk cId="3241116723" sldId="2145706200"/>
        </pc:sldMkLst>
        <pc:spChg chg="mod">
          <ac:chgData name="Graf Thomas, INI-NET-VNC-HCS" userId="487bc3e3-9ce7-4cdd-b7b4-8899ea88d289" providerId="ADAL" clId="{0EC2C4AF-B001-4E93-8F3B-E0791B647571}" dt="2024-07-09T06:52:45.842" v="38" actId="27636"/>
          <ac:spMkLst>
            <pc:docMk/>
            <pc:sldMk cId="3241116723" sldId="2145706200"/>
            <ac:spMk id="5" creationId="{8CAEE21E-0CF2-4355-A68A-655C5FDE8F93}"/>
          </ac:spMkLst>
        </pc:spChg>
      </pc:sldChg>
      <pc:sldChg chg="del">
        <pc:chgData name="Graf Thomas, INI-NET-VNC-HCS" userId="487bc3e3-9ce7-4cdd-b7b4-8899ea88d289" providerId="ADAL" clId="{0EC2C4AF-B001-4E93-8F3B-E0791B647571}" dt="2024-07-09T06:54:49.414" v="41" actId="47"/>
        <pc:sldMkLst>
          <pc:docMk/>
          <pc:sldMk cId="670772560" sldId="2145706220"/>
        </pc:sldMkLst>
      </pc:sldChg>
      <pc:sldChg chg="addSp modSp add del mod">
        <pc:chgData name="Graf Thomas, INI-NET-VNC-HCS" userId="487bc3e3-9ce7-4cdd-b7b4-8899ea88d289" providerId="ADAL" clId="{0EC2C4AF-B001-4E93-8F3B-E0791B647571}" dt="2024-07-09T07:05:38.285" v="140" actId="1038"/>
        <pc:sldMkLst>
          <pc:docMk/>
          <pc:sldMk cId="1081037514" sldId="2145706225"/>
        </pc:sldMkLst>
        <pc:spChg chg="add mod">
          <ac:chgData name="Graf Thomas, INI-NET-VNC-HCS" userId="487bc3e3-9ce7-4cdd-b7b4-8899ea88d289" providerId="ADAL" clId="{0EC2C4AF-B001-4E93-8F3B-E0791B647571}" dt="2024-07-09T07:05:38.285" v="140" actId="1038"/>
          <ac:spMkLst>
            <pc:docMk/>
            <pc:sldMk cId="1081037514" sldId="2145706225"/>
            <ac:spMk id="5" creationId="{66A4E115-1F77-20A8-3DA1-68ED2196E5C6}"/>
          </ac:spMkLst>
        </pc:spChg>
        <pc:spChg chg="mod">
          <ac:chgData name="Graf Thomas, INI-NET-VNC-HCS" userId="487bc3e3-9ce7-4cdd-b7b4-8899ea88d289" providerId="ADAL" clId="{0EC2C4AF-B001-4E93-8F3B-E0791B647571}" dt="2024-07-09T07:05:00.199" v="104" actId="1036"/>
          <ac:spMkLst>
            <pc:docMk/>
            <pc:sldMk cId="1081037514" sldId="2145706225"/>
            <ac:spMk id="39" creationId="{E2C5DAC4-E571-363C-E57D-8F3EA7B6E611}"/>
          </ac:spMkLst>
        </pc:spChg>
        <pc:spChg chg="mod">
          <ac:chgData name="Graf Thomas, INI-NET-VNC-HCS" userId="487bc3e3-9ce7-4cdd-b7b4-8899ea88d289" providerId="ADAL" clId="{0EC2C4AF-B001-4E93-8F3B-E0791B647571}" dt="2024-07-09T07:05:27.612" v="119" actId="1035"/>
          <ac:spMkLst>
            <pc:docMk/>
            <pc:sldMk cId="1081037514" sldId="2145706225"/>
            <ac:spMk id="50" creationId="{E6F4D9EF-7813-54D5-B0A7-BB6DFF65B9B1}"/>
          </ac:spMkLst>
        </pc:spChg>
        <pc:grpChg chg="mod">
          <ac:chgData name="Graf Thomas, INI-NET-VNC-HCS" userId="487bc3e3-9ce7-4cdd-b7b4-8899ea88d289" providerId="ADAL" clId="{0EC2C4AF-B001-4E93-8F3B-E0791B647571}" dt="2024-07-09T07:05:27.612" v="119" actId="1035"/>
          <ac:grpSpMkLst>
            <pc:docMk/>
            <pc:sldMk cId="1081037514" sldId="2145706225"/>
            <ac:grpSpMk id="2" creationId="{593A3D2C-AF3C-4647-1B02-6C5086C62287}"/>
          </ac:grpSpMkLst>
        </pc:grpChg>
        <pc:picChg chg="mod">
          <ac:chgData name="Graf Thomas, INI-NET-VNC-HCS" userId="487bc3e3-9ce7-4cdd-b7b4-8899ea88d289" providerId="ADAL" clId="{0EC2C4AF-B001-4E93-8F3B-E0791B647571}" dt="2024-07-09T07:05:27.612" v="119" actId="1035"/>
          <ac:picMkLst>
            <pc:docMk/>
            <pc:sldMk cId="1081037514" sldId="2145706225"/>
            <ac:picMk id="32" creationId="{C770A491-1DB5-77FC-712B-35F7A47E2F99}"/>
          </ac:picMkLst>
        </pc:picChg>
        <pc:cxnChg chg="mod">
          <ac:chgData name="Graf Thomas, INI-NET-VNC-HCS" userId="487bc3e3-9ce7-4cdd-b7b4-8899ea88d289" providerId="ADAL" clId="{0EC2C4AF-B001-4E93-8F3B-E0791B647571}" dt="2024-07-09T07:05:00.199" v="104" actId="1036"/>
          <ac:cxnSpMkLst>
            <pc:docMk/>
            <pc:sldMk cId="1081037514" sldId="2145706225"/>
            <ac:cxnSpMk id="38" creationId="{10DC3853-02C8-D495-EDB1-B0129F6F9E30}"/>
          </ac:cxnSpMkLst>
        </pc:cxnChg>
        <pc:cxnChg chg="mod">
          <ac:chgData name="Graf Thomas, INI-NET-VNC-HCS" userId="487bc3e3-9ce7-4cdd-b7b4-8899ea88d289" providerId="ADAL" clId="{0EC2C4AF-B001-4E93-8F3B-E0791B647571}" dt="2024-07-09T07:05:27.612" v="119" actId="1035"/>
          <ac:cxnSpMkLst>
            <pc:docMk/>
            <pc:sldMk cId="1081037514" sldId="2145706225"/>
            <ac:cxnSpMk id="47" creationId="{1E3CC50D-6BF1-E751-D746-D130EE998D4B}"/>
          </ac:cxnSpMkLst>
        </pc:cxnChg>
      </pc:sldChg>
      <pc:sldChg chg="modSp add mod ord">
        <pc:chgData name="Graf Thomas, INI-NET-VNC-HCS" userId="487bc3e3-9ce7-4cdd-b7b4-8899ea88d289" providerId="ADAL" clId="{0EC2C4AF-B001-4E93-8F3B-E0791B647571}" dt="2024-07-09T07:06:30.902" v="183" actId="20577"/>
        <pc:sldMkLst>
          <pc:docMk/>
          <pc:sldMk cId="3384652948" sldId="2145706226"/>
        </pc:sldMkLst>
        <pc:spChg chg="mod">
          <ac:chgData name="Graf Thomas, INI-NET-VNC-HCS" userId="487bc3e3-9ce7-4cdd-b7b4-8899ea88d289" providerId="ADAL" clId="{0EC2C4AF-B001-4E93-8F3B-E0791B647571}" dt="2024-07-09T07:06:30.902" v="183" actId="20577"/>
          <ac:spMkLst>
            <pc:docMk/>
            <pc:sldMk cId="3384652948" sldId="2145706226"/>
            <ac:spMk id="3" creationId="{01913334-AF3D-1C65-5BD7-83A59BC04A95}"/>
          </ac:spMkLst>
        </pc:spChg>
      </pc:sldChg>
      <pc:sldChg chg="del">
        <pc:chgData name="Graf Thomas, INI-NET-VNC-HCS" userId="487bc3e3-9ce7-4cdd-b7b4-8899ea88d289" providerId="ADAL" clId="{0EC2C4AF-B001-4E93-8F3B-E0791B647571}" dt="2024-07-09T06:54:49.414" v="41" actId="47"/>
        <pc:sldMkLst>
          <pc:docMk/>
          <pc:sldMk cId="1980732846" sldId="2145706229"/>
        </pc:sldMkLst>
      </pc:sldChg>
      <pc:sldChg chg="add">
        <pc:chgData name="Graf Thomas, INI-NET-VNC-HCS" userId="487bc3e3-9ce7-4cdd-b7b4-8899ea88d289" providerId="ADAL" clId="{0EC2C4AF-B001-4E93-8F3B-E0791B647571}" dt="2024-07-09T06:54:07.138" v="40"/>
        <pc:sldMkLst>
          <pc:docMk/>
          <pc:sldMk cId="663711217" sldId="2145706234"/>
        </pc:sldMkLst>
      </pc:sldChg>
      <pc:sldChg chg="del">
        <pc:chgData name="Graf Thomas, INI-NET-VNC-HCS" userId="487bc3e3-9ce7-4cdd-b7b4-8899ea88d289" providerId="ADAL" clId="{0EC2C4AF-B001-4E93-8F3B-E0791B647571}" dt="2024-07-09T06:59:42.695" v="52" actId="47"/>
        <pc:sldMkLst>
          <pc:docMk/>
          <pc:sldMk cId="3864283889" sldId="2145706236"/>
        </pc:sldMkLst>
      </pc:sldChg>
      <pc:sldChg chg="modSp add mod ord">
        <pc:chgData name="Graf Thomas, INI-NET-VNC-HCS" userId="487bc3e3-9ce7-4cdd-b7b4-8899ea88d289" providerId="ADAL" clId="{0EC2C4AF-B001-4E93-8F3B-E0791B647571}" dt="2024-07-09T07:29:40.246" v="839"/>
        <pc:sldMkLst>
          <pc:docMk/>
          <pc:sldMk cId="2249733078" sldId="2145706239"/>
        </pc:sldMkLst>
        <pc:spChg chg="mod">
          <ac:chgData name="Graf Thomas, INI-NET-VNC-HCS" userId="487bc3e3-9ce7-4cdd-b7b4-8899ea88d289" providerId="ADAL" clId="{0EC2C4AF-B001-4E93-8F3B-E0791B647571}" dt="2024-07-09T07:29:40.246" v="839"/>
          <ac:spMkLst>
            <pc:docMk/>
            <pc:sldMk cId="2249733078" sldId="2145706239"/>
            <ac:spMk id="19" creationId="{56D79134-17A9-8BC8-B7D0-97BCFFB9A6B2}"/>
          </ac:spMkLst>
        </pc:spChg>
      </pc:sldChg>
      <pc:sldChg chg="modSp add mod ord">
        <pc:chgData name="Graf Thomas, INI-NET-VNC-HCS" userId="487bc3e3-9ce7-4cdd-b7b4-8899ea88d289" providerId="ADAL" clId="{0EC2C4AF-B001-4E93-8F3B-E0791B647571}" dt="2024-07-09T07:29:48.415" v="843"/>
        <pc:sldMkLst>
          <pc:docMk/>
          <pc:sldMk cId="540899312" sldId="2145706240"/>
        </pc:sldMkLst>
        <pc:spChg chg="mod">
          <ac:chgData name="Graf Thomas, INI-NET-VNC-HCS" userId="487bc3e3-9ce7-4cdd-b7b4-8899ea88d289" providerId="ADAL" clId="{0EC2C4AF-B001-4E93-8F3B-E0791B647571}" dt="2024-07-09T07:29:10.236" v="838" actId="20577"/>
          <ac:spMkLst>
            <pc:docMk/>
            <pc:sldMk cId="540899312" sldId="2145706240"/>
            <ac:spMk id="6" creationId="{ABB61075-2877-B162-7D8F-97EC17B8DF39}"/>
          </ac:spMkLst>
        </pc:spChg>
      </pc:sldChg>
      <pc:sldChg chg="modSp mod ord">
        <pc:chgData name="Graf Thomas, INI-NET-VNC-HCS" userId="487bc3e3-9ce7-4cdd-b7b4-8899ea88d289" providerId="ADAL" clId="{0EC2C4AF-B001-4E93-8F3B-E0791B647571}" dt="2024-07-09T07:35:38.615" v="1183" actId="20577"/>
        <pc:sldMkLst>
          <pc:docMk/>
          <pc:sldMk cId="2617504443" sldId="2145706242"/>
        </pc:sldMkLst>
        <pc:spChg chg="mod">
          <ac:chgData name="Graf Thomas, INI-NET-VNC-HCS" userId="487bc3e3-9ce7-4cdd-b7b4-8899ea88d289" providerId="ADAL" clId="{0EC2C4AF-B001-4E93-8F3B-E0791B647571}" dt="2024-07-09T07:30:45.267" v="844"/>
          <ac:spMkLst>
            <pc:docMk/>
            <pc:sldMk cId="2617504443" sldId="2145706242"/>
            <ac:spMk id="2" creationId="{FF20F271-6F0D-4AC0-BB1D-F5C338165C13}"/>
          </ac:spMkLst>
        </pc:spChg>
        <pc:spChg chg="mod">
          <ac:chgData name="Graf Thomas, INI-NET-VNC-HCS" userId="487bc3e3-9ce7-4cdd-b7b4-8899ea88d289" providerId="ADAL" clId="{0EC2C4AF-B001-4E93-8F3B-E0791B647571}" dt="2024-07-09T07:35:38.615" v="1183" actId="20577"/>
          <ac:spMkLst>
            <pc:docMk/>
            <pc:sldMk cId="2617504443" sldId="2145706242"/>
            <ac:spMk id="3" creationId="{29C0DFD4-432D-4B0C-93DF-790441DCF5B9}"/>
          </ac:spMkLst>
        </pc:spChg>
      </pc:sldChg>
      <pc:sldChg chg="del">
        <pc:chgData name="Graf Thomas, INI-NET-VNC-HCS" userId="487bc3e3-9ce7-4cdd-b7b4-8899ea88d289" providerId="ADAL" clId="{0EC2C4AF-B001-4E93-8F3B-E0791B647571}" dt="2024-07-09T06:54:49.414" v="41" actId="47"/>
        <pc:sldMkLst>
          <pc:docMk/>
          <pc:sldMk cId="2325717052" sldId="2145706246"/>
        </pc:sldMkLst>
      </pc:sldChg>
      <pc:sldChg chg="del">
        <pc:chgData name="Graf Thomas, INI-NET-VNC-HCS" userId="487bc3e3-9ce7-4cdd-b7b4-8899ea88d289" providerId="ADAL" clId="{0EC2C4AF-B001-4E93-8F3B-E0791B647571}" dt="2024-07-09T06:54:49.414" v="41" actId="47"/>
        <pc:sldMkLst>
          <pc:docMk/>
          <pc:sldMk cId="1916646710" sldId="2145706248"/>
        </pc:sldMkLst>
      </pc:sldChg>
      <pc:sldChg chg="del">
        <pc:chgData name="Graf Thomas, INI-NET-VNC-HCS" userId="487bc3e3-9ce7-4cdd-b7b4-8899ea88d289" providerId="ADAL" clId="{0EC2C4AF-B001-4E93-8F3B-E0791B647571}" dt="2024-07-09T06:54:49.414" v="41" actId="47"/>
        <pc:sldMkLst>
          <pc:docMk/>
          <pc:sldMk cId="3471801430" sldId="2145706249"/>
        </pc:sldMkLst>
      </pc:sldChg>
      <pc:sldChg chg="del">
        <pc:chgData name="Graf Thomas, INI-NET-VNC-HCS" userId="487bc3e3-9ce7-4cdd-b7b4-8899ea88d289" providerId="ADAL" clId="{0EC2C4AF-B001-4E93-8F3B-E0791B647571}" dt="2024-07-09T06:54:49.414" v="41" actId="47"/>
        <pc:sldMkLst>
          <pc:docMk/>
          <pc:sldMk cId="2503304106" sldId="2145706250"/>
        </pc:sldMkLst>
      </pc:sldChg>
      <pc:sldChg chg="del">
        <pc:chgData name="Graf Thomas, INI-NET-VNC-HCS" userId="487bc3e3-9ce7-4cdd-b7b4-8899ea88d289" providerId="ADAL" clId="{0EC2C4AF-B001-4E93-8F3B-E0791B647571}" dt="2024-07-09T06:54:49.414" v="41" actId="47"/>
        <pc:sldMkLst>
          <pc:docMk/>
          <pc:sldMk cId="2799895506" sldId="2145706251"/>
        </pc:sldMkLst>
      </pc:sldChg>
      <pc:sldChg chg="del ord">
        <pc:chgData name="Graf Thomas, INI-NET-VNC-HCS" userId="487bc3e3-9ce7-4cdd-b7b4-8899ea88d289" providerId="ADAL" clId="{0EC2C4AF-B001-4E93-8F3B-E0791B647571}" dt="2024-07-09T07:00:42.867" v="57" actId="47"/>
        <pc:sldMkLst>
          <pc:docMk/>
          <pc:sldMk cId="651944872" sldId="2145706254"/>
        </pc:sldMkLst>
      </pc:sldChg>
      <pc:sldChg chg="del">
        <pc:chgData name="Graf Thomas, INI-NET-VNC-HCS" userId="487bc3e3-9ce7-4cdd-b7b4-8899ea88d289" providerId="ADAL" clId="{0EC2C4AF-B001-4E93-8F3B-E0791B647571}" dt="2024-07-09T06:54:49.414" v="41" actId="47"/>
        <pc:sldMkLst>
          <pc:docMk/>
          <pc:sldMk cId="3678903494" sldId="2145706255"/>
        </pc:sldMkLst>
      </pc:sldChg>
      <pc:sldChg chg="del">
        <pc:chgData name="Graf Thomas, INI-NET-VNC-HCS" userId="487bc3e3-9ce7-4cdd-b7b4-8899ea88d289" providerId="ADAL" clId="{0EC2C4AF-B001-4E93-8F3B-E0791B647571}" dt="2024-07-09T06:54:49.414" v="41" actId="47"/>
        <pc:sldMkLst>
          <pc:docMk/>
          <pc:sldMk cId="2701002203" sldId="2145706256"/>
        </pc:sldMkLst>
      </pc:sldChg>
      <pc:sldChg chg="del">
        <pc:chgData name="Graf Thomas, INI-NET-VNC-HCS" userId="487bc3e3-9ce7-4cdd-b7b4-8899ea88d289" providerId="ADAL" clId="{0EC2C4AF-B001-4E93-8F3B-E0791B647571}" dt="2024-07-09T06:54:49.414" v="41" actId="47"/>
        <pc:sldMkLst>
          <pc:docMk/>
          <pc:sldMk cId="3965782337" sldId="2145706257"/>
        </pc:sldMkLst>
      </pc:sldChg>
      <pc:sldChg chg="addSp delSp modSp mod ord">
        <pc:chgData name="Graf Thomas, INI-NET-VNC-HCS" userId="487bc3e3-9ce7-4cdd-b7b4-8899ea88d289" providerId="ADAL" clId="{0EC2C4AF-B001-4E93-8F3B-E0791B647571}" dt="2024-07-09T07:27:18.757" v="827" actId="1076"/>
        <pc:sldMkLst>
          <pc:docMk/>
          <pc:sldMk cId="2684272815" sldId="2145706258"/>
        </pc:sldMkLst>
        <pc:spChg chg="mod">
          <ac:chgData name="Graf Thomas, INI-NET-VNC-HCS" userId="487bc3e3-9ce7-4cdd-b7b4-8899ea88d289" providerId="ADAL" clId="{0EC2C4AF-B001-4E93-8F3B-E0791B647571}" dt="2024-07-09T07:27:13.892" v="826" actId="14100"/>
          <ac:spMkLst>
            <pc:docMk/>
            <pc:sldMk cId="2684272815" sldId="2145706258"/>
            <ac:spMk id="3" creationId="{29C0DFD4-432D-4B0C-93DF-790441DCF5B9}"/>
          </ac:spMkLst>
        </pc:spChg>
        <pc:spChg chg="mod">
          <ac:chgData name="Graf Thomas, INI-NET-VNC-HCS" userId="487bc3e3-9ce7-4cdd-b7b4-8899ea88d289" providerId="ADAL" clId="{0EC2C4AF-B001-4E93-8F3B-E0791B647571}" dt="2024-07-09T07:10:21.783" v="259" actId="14100"/>
          <ac:spMkLst>
            <pc:docMk/>
            <pc:sldMk cId="2684272815" sldId="2145706258"/>
            <ac:spMk id="6" creationId="{ABB61075-2877-B162-7D8F-97EC17B8DF39}"/>
          </ac:spMkLst>
        </pc:spChg>
        <pc:picChg chg="del">
          <ac:chgData name="Graf Thomas, INI-NET-VNC-HCS" userId="487bc3e3-9ce7-4cdd-b7b4-8899ea88d289" providerId="ADAL" clId="{0EC2C4AF-B001-4E93-8F3B-E0791B647571}" dt="2024-07-09T07:08:46.221" v="184" actId="478"/>
          <ac:picMkLst>
            <pc:docMk/>
            <pc:sldMk cId="2684272815" sldId="2145706258"/>
            <ac:picMk id="4" creationId="{7966EF60-4572-6C60-B040-DFC7E219032C}"/>
          </ac:picMkLst>
        </pc:picChg>
        <pc:picChg chg="add mod">
          <ac:chgData name="Graf Thomas, INI-NET-VNC-HCS" userId="487bc3e3-9ce7-4cdd-b7b4-8899ea88d289" providerId="ADAL" clId="{0EC2C4AF-B001-4E93-8F3B-E0791B647571}" dt="2024-07-09T07:27:18.757" v="827" actId="1076"/>
          <ac:picMkLst>
            <pc:docMk/>
            <pc:sldMk cId="2684272815" sldId="2145706258"/>
            <ac:picMk id="5" creationId="{24889B1B-2ACB-C917-3479-5F1FDA3ECF73}"/>
          </ac:picMkLst>
        </pc:picChg>
      </pc:sldChg>
      <pc:sldChg chg="modSp add mod">
        <pc:chgData name="Graf Thomas, INI-NET-VNC-HCS" userId="487bc3e3-9ce7-4cdd-b7b4-8899ea88d289" providerId="ADAL" clId="{0EC2C4AF-B001-4E93-8F3B-E0791B647571}" dt="2024-07-09T07:06:19.637" v="162" actId="20577"/>
        <pc:sldMkLst>
          <pc:docMk/>
          <pc:sldMk cId="85069519" sldId="2145706259"/>
        </pc:sldMkLst>
        <pc:spChg chg="mod">
          <ac:chgData name="Graf Thomas, INI-NET-VNC-HCS" userId="487bc3e3-9ce7-4cdd-b7b4-8899ea88d289" providerId="ADAL" clId="{0EC2C4AF-B001-4E93-8F3B-E0791B647571}" dt="2024-07-09T07:06:19.637" v="162" actId="20577"/>
          <ac:spMkLst>
            <pc:docMk/>
            <pc:sldMk cId="85069519" sldId="2145706259"/>
            <ac:spMk id="5" creationId="{8CAEE21E-0CF2-4355-A68A-655C5FDE8F93}"/>
          </ac:spMkLst>
        </pc:spChg>
      </pc:sldChg>
      <pc:sldChg chg="del">
        <pc:chgData name="Graf Thomas, INI-NET-VNC-HCS" userId="487bc3e3-9ce7-4cdd-b7b4-8899ea88d289" providerId="ADAL" clId="{0EC2C4AF-B001-4E93-8F3B-E0791B647571}" dt="2024-07-09T06:54:49.414" v="41" actId="47"/>
        <pc:sldMkLst>
          <pc:docMk/>
          <pc:sldMk cId="2945280267" sldId="2145706259"/>
        </pc:sldMkLst>
      </pc:sldChg>
      <pc:sldChg chg="del">
        <pc:chgData name="Graf Thomas, INI-NET-VNC-HCS" userId="487bc3e3-9ce7-4cdd-b7b4-8899ea88d289" providerId="ADAL" clId="{0EC2C4AF-B001-4E93-8F3B-E0791B647571}" dt="2024-07-09T06:54:49.414" v="41" actId="47"/>
        <pc:sldMkLst>
          <pc:docMk/>
          <pc:sldMk cId="1767383836" sldId="2145706260"/>
        </pc:sldMkLst>
      </pc:sldChg>
      <pc:sldChg chg="add del ord">
        <pc:chgData name="Graf Thomas, INI-NET-VNC-HCS" userId="487bc3e3-9ce7-4cdd-b7b4-8899ea88d289" providerId="ADAL" clId="{0EC2C4AF-B001-4E93-8F3B-E0791B647571}" dt="2024-07-09T07:05:58.306" v="141" actId="47"/>
        <pc:sldMkLst>
          <pc:docMk/>
          <pc:sldMk cId="2446321909" sldId="2145706260"/>
        </pc:sldMkLst>
      </pc:sldChg>
      <pc:sldChg chg="del">
        <pc:chgData name="Graf Thomas, INI-NET-VNC-HCS" userId="487bc3e3-9ce7-4cdd-b7b4-8899ea88d289" providerId="ADAL" clId="{0EC2C4AF-B001-4E93-8F3B-E0791B647571}" dt="2024-07-09T06:54:49.414" v="41" actId="47"/>
        <pc:sldMkLst>
          <pc:docMk/>
          <pc:sldMk cId="22946092" sldId="2145706261"/>
        </pc:sldMkLst>
      </pc:sldChg>
      <pc:sldChg chg="add">
        <pc:chgData name="Graf Thomas, INI-NET-VNC-HCS" userId="487bc3e3-9ce7-4cdd-b7b4-8899ea88d289" providerId="ADAL" clId="{0EC2C4AF-B001-4E93-8F3B-E0791B647571}" dt="2024-07-09T06:56:15.549" v="42"/>
        <pc:sldMkLst>
          <pc:docMk/>
          <pc:sldMk cId="1580938111" sldId="2145706261"/>
        </pc:sldMkLst>
      </pc:sldChg>
      <pc:sldChg chg="del">
        <pc:chgData name="Graf Thomas, INI-NET-VNC-HCS" userId="487bc3e3-9ce7-4cdd-b7b4-8899ea88d289" providerId="ADAL" clId="{0EC2C4AF-B001-4E93-8F3B-E0791B647571}" dt="2024-07-09T06:54:49.414" v="41" actId="47"/>
        <pc:sldMkLst>
          <pc:docMk/>
          <pc:sldMk cId="241911226" sldId="2145706262"/>
        </pc:sldMkLst>
      </pc:sldChg>
      <pc:sldMasterChg chg="delSldLayout">
        <pc:chgData name="Graf Thomas, INI-NET-VNC-HCS" userId="487bc3e3-9ce7-4cdd-b7b4-8899ea88d289" providerId="ADAL" clId="{0EC2C4AF-B001-4E93-8F3B-E0791B647571}" dt="2024-07-09T06:54:49.414" v="41" actId="47"/>
        <pc:sldMasterMkLst>
          <pc:docMk/>
          <pc:sldMasterMk cId="1575956613" sldId="2147483648"/>
        </pc:sldMasterMkLst>
        <pc:sldLayoutChg chg="del">
          <pc:chgData name="Graf Thomas, INI-NET-VNC-HCS" userId="487bc3e3-9ce7-4cdd-b7b4-8899ea88d289" providerId="ADAL" clId="{0EC2C4AF-B001-4E93-8F3B-E0791B647571}" dt="2024-07-09T06:54:49.414" v="41"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EB110180-FE40-41A5-A7A7-BD63C96EDD0C}"/>
    <pc:docChg chg="custSel modSld">
      <pc:chgData name="Graf Thomas, INI-NET-VNC-HCS" userId="487bc3e3-9ce7-4cdd-b7b4-8899ea88d289" providerId="ADAL" clId="{EB110180-FE40-41A5-A7A7-BD63C96EDD0C}" dt="2024-07-03T08:08:16.152" v="130" actId="478"/>
      <pc:docMkLst>
        <pc:docMk/>
      </pc:docMkLst>
      <pc:sldChg chg="modSp mod">
        <pc:chgData name="Graf Thomas, INI-NET-VNC-HCS" userId="487bc3e3-9ce7-4cdd-b7b4-8899ea88d289" providerId="ADAL" clId="{EB110180-FE40-41A5-A7A7-BD63C96EDD0C}" dt="2024-07-03T08:08:08.944" v="129" actId="20577"/>
        <pc:sldMkLst>
          <pc:docMk/>
          <pc:sldMk cId="3578665336" sldId="1041"/>
        </pc:sldMkLst>
        <pc:spChg chg="mod">
          <ac:chgData name="Graf Thomas, INI-NET-VNC-HCS" userId="487bc3e3-9ce7-4cdd-b7b4-8899ea88d289" providerId="ADAL" clId="{EB110180-FE40-41A5-A7A7-BD63C96EDD0C}" dt="2024-07-03T08:08:08.944" v="129" actId="20577"/>
          <ac:spMkLst>
            <pc:docMk/>
            <pc:sldMk cId="3578665336" sldId="1041"/>
            <ac:spMk id="5" creationId="{C26208B2-0D10-4C23-B2DE-372A62E98644}"/>
          </ac:spMkLst>
        </pc:spChg>
        <pc:spChg chg="mod">
          <ac:chgData name="Graf Thomas, INI-NET-VNC-HCS" userId="487bc3e3-9ce7-4cdd-b7b4-8899ea88d289" providerId="ADAL" clId="{EB110180-FE40-41A5-A7A7-BD63C96EDD0C}" dt="2024-07-03T08:06:06.005" v="127" actId="20577"/>
          <ac:spMkLst>
            <pc:docMk/>
            <pc:sldMk cId="3578665336" sldId="1041"/>
            <ac:spMk id="6" creationId="{6CAA0765-1318-4A03-8F91-D3ECC43D8FA7}"/>
          </ac:spMkLst>
        </pc:spChg>
      </pc:sldChg>
      <pc:sldChg chg="delSp mod">
        <pc:chgData name="Graf Thomas, INI-NET-VNC-HCS" userId="487bc3e3-9ce7-4cdd-b7b4-8899ea88d289" providerId="ADAL" clId="{EB110180-FE40-41A5-A7A7-BD63C96EDD0C}" dt="2024-07-03T08:08:16.152" v="130" actId="478"/>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09.07.2024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2</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4</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FFD1E-068C-4775-AB61-A06ECF97265E}" type="slidenum">
              <a:rPr lang="de-CH" smtClean="0"/>
              <a:t>10</a:t>
            </a:fld>
            <a:endParaRPr lang="de-CH"/>
          </a:p>
        </p:txBody>
      </p:sp>
    </p:spTree>
    <p:extLst>
      <p:ext uri="{BB962C8B-B14F-4D97-AF65-F5344CB8AC3E}">
        <p14:creationId xmlns:p14="http://schemas.microsoft.com/office/powerpoint/2010/main" val="89954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09.07.2024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09.07.2024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hal.science/hal-04307611"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endParaRPr lang="de-CH" sz="1400" dirty="0">
              <a:latin typeface="+mj-lt"/>
            </a:endParaRPr>
          </a:p>
          <a:p>
            <a:pPr marL="0" indent="0" algn="r">
              <a:spcBef>
                <a:spcPts val="300"/>
              </a:spcBef>
              <a:buNone/>
            </a:pPr>
            <a:r>
              <a:rPr lang="de-CH" sz="1400" dirty="0">
                <a:latin typeface="+mj-lt"/>
              </a:rPr>
              <a:t>09.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Relevant Papers for more Details</a:t>
            </a:r>
            <a:endParaRPr lang="en-US" sz="2700" dirty="0">
              <a:solidFill>
                <a:srgbClr val="FF0000"/>
              </a:solidFill>
            </a:endParaRPr>
          </a:p>
        </p:txBody>
      </p:sp>
      <p:sp>
        <p:nvSpPr>
          <p:cNvPr id="4" name="TextBox 3">
            <a:extLst>
              <a:ext uri="{FF2B5EF4-FFF2-40B4-BE49-F238E27FC236}">
                <a16:creationId xmlns:a16="http://schemas.microsoft.com/office/drawing/2014/main" id="{279CCA46-54CC-70D9-B2CA-4E872F0A18BD}"/>
              </a:ext>
            </a:extLst>
          </p:cNvPr>
          <p:cNvSpPr txBox="1"/>
          <p:nvPr/>
        </p:nvSpPr>
        <p:spPr>
          <a:xfrm>
            <a:off x="6777879" y="5422918"/>
            <a:ext cx="4746153" cy="1877437"/>
          </a:xfrm>
          <a:prstGeom prst="rect">
            <a:avLst/>
          </a:prstGeom>
          <a:noFill/>
        </p:spPr>
        <p:txBody>
          <a:bodyPr wrap="square">
            <a:spAutoFit/>
          </a:bodyPr>
          <a:lstStyle/>
          <a:p>
            <a:pPr algn="ctr"/>
            <a:r>
              <a:rPr lang="en-GB" sz="1600" dirty="0">
                <a:solidFill>
                  <a:srgbClr val="595959"/>
                </a:solidFill>
                <a:latin typeface="Lato" panose="020F0502020204030203" pitchFamily="34" charset="0"/>
              </a:rPr>
              <a:t>Paper “</a:t>
            </a:r>
            <a:r>
              <a:rPr lang="en-GB" sz="1600" b="1" dirty="0">
                <a:solidFill>
                  <a:srgbClr val="FF0000"/>
                </a:solidFill>
                <a:latin typeface="Lato" panose="020F0502020204030203" pitchFamily="34" charset="0"/>
              </a:rPr>
              <a:t>Daisy: Practical Anomaly Detection in large BGP/MPLS and BGP/SRv6 VPN Networks</a:t>
            </a:r>
            <a:r>
              <a:rPr lang="en-GB" sz="1600" dirty="0">
                <a:solidFill>
                  <a:srgbClr val="595959"/>
                </a:solidFill>
                <a:latin typeface="Lato" panose="020F0502020204030203" pitchFamily="34" charset="0"/>
              </a:rPr>
              <a:t>” </a:t>
            </a:r>
            <a:r>
              <a:rPr lang="en-GB" sz="1600" dirty="0">
                <a:solidFill>
                  <a:schemeClr val="bg2">
                    <a:lumMod val="75000"/>
                  </a:schemeClr>
                </a:solidFill>
              </a:rPr>
              <a:t>published at ACM/IRTF ANRW’23  </a:t>
            </a:r>
          </a:p>
          <a:p>
            <a:pPr algn="ctr"/>
            <a:r>
              <a:rPr lang="en-GB" sz="1600" dirty="0">
                <a:solidFill>
                  <a:schemeClr val="bg2">
                    <a:lumMod val="75000"/>
                  </a:schemeClr>
                </a:solidFill>
              </a:rPr>
              <a:t>San Francisco, USA (24 July 2023)</a:t>
            </a:r>
          </a:p>
          <a:p>
            <a:pPr algn="ctr"/>
            <a:r>
              <a:rPr lang="en-GB" sz="1600" dirty="0">
                <a:solidFill>
                  <a:schemeClr val="bg2">
                    <a:lumMod val="75000"/>
                  </a:schemeClr>
                </a:solidFill>
              </a:rPr>
              <a:t>Open access: </a:t>
            </a:r>
            <a:r>
              <a:rPr lang="en-GB" sz="1600" dirty="0">
                <a:solidFill>
                  <a:schemeClr val="bg2">
                    <a:lumMod val="75000"/>
                  </a:schemeClr>
                </a:solidFill>
                <a:hlinkClick r:id="rId3">
                  <a:extLst>
                    <a:ext uri="{A12FA001-AC4F-418D-AE19-62706E023703}">
                      <ahyp:hlinkClr xmlns:ahyp="http://schemas.microsoft.com/office/drawing/2018/hyperlinkcolor" val="tx"/>
                    </a:ext>
                  </a:extLst>
                </a:hlinkClick>
              </a:rPr>
              <a:t>http://hal.science/hal-04307611</a:t>
            </a:r>
            <a:r>
              <a:rPr lang="en-GB" sz="1600" dirty="0">
                <a:solidFill>
                  <a:schemeClr val="bg2">
                    <a:lumMod val="75000"/>
                  </a:schemeClr>
                </a:solidFill>
              </a:rPr>
              <a:t> </a:t>
            </a:r>
          </a:p>
          <a:p>
            <a:br>
              <a:rPr lang="en-GB" dirty="0"/>
            </a:br>
            <a:endParaRPr lang="en-CH" dirty="0"/>
          </a:p>
        </p:txBody>
      </p:sp>
      <p:sp>
        <p:nvSpPr>
          <p:cNvPr id="8" name="TextBox 7">
            <a:extLst>
              <a:ext uri="{FF2B5EF4-FFF2-40B4-BE49-F238E27FC236}">
                <a16:creationId xmlns:a16="http://schemas.microsoft.com/office/drawing/2014/main" id="{84DD77D7-EFA0-3B7E-AB08-B58948BB11B6}"/>
              </a:ext>
            </a:extLst>
          </p:cNvPr>
          <p:cNvSpPr txBox="1"/>
          <p:nvPr/>
        </p:nvSpPr>
        <p:spPr>
          <a:xfrm>
            <a:off x="1246023" y="5169986"/>
            <a:ext cx="4672864" cy="1569660"/>
          </a:xfrm>
          <a:prstGeom prst="rect">
            <a:avLst/>
          </a:prstGeom>
          <a:noFill/>
        </p:spPr>
        <p:txBody>
          <a:bodyPr wrap="square">
            <a:spAutoFit/>
          </a:bodyPr>
          <a:lstStyle/>
          <a:p>
            <a:pPr algn="ctr" rtl="0">
              <a:spcBef>
                <a:spcPts val="0"/>
              </a:spcBef>
              <a:spcAft>
                <a:spcPts val="0"/>
              </a:spcAft>
            </a:pPr>
            <a:r>
              <a:rPr lang="en-GB" sz="1600" b="0" i="0" u="none" strike="noStrike" dirty="0">
                <a:solidFill>
                  <a:srgbClr val="595959"/>
                </a:solidFill>
                <a:effectLst/>
                <a:latin typeface="Lato" panose="020F0502020204030203" pitchFamily="34" charset="0"/>
              </a:rPr>
              <a:t>Paper “</a:t>
            </a:r>
            <a:r>
              <a:rPr lang="en-GB" sz="1600" b="1" i="0" u="none" strike="noStrike" dirty="0">
                <a:solidFill>
                  <a:srgbClr val="FF0000"/>
                </a:solidFill>
                <a:effectLst/>
                <a:latin typeface="Lato" panose="020F0502020204030203" pitchFamily="34" charset="0"/>
              </a:rPr>
              <a:t>Practical Anomaly Detection in Internet Services: An ISP centric approach</a:t>
            </a:r>
            <a:r>
              <a:rPr lang="en-GB" sz="1600" b="0" i="0" u="none" strike="noStrike" dirty="0">
                <a:solidFill>
                  <a:srgbClr val="595959"/>
                </a:solidFill>
                <a:effectLst/>
                <a:latin typeface="Lato" panose="020F0502020204030203" pitchFamily="34" charset="0"/>
              </a:rPr>
              <a:t>” </a:t>
            </a:r>
          </a:p>
          <a:p>
            <a:pPr algn="ctr" rtl="0">
              <a:spcBef>
                <a:spcPts val="0"/>
              </a:spcBef>
              <a:spcAft>
                <a:spcPts val="0"/>
              </a:spcAft>
            </a:pPr>
            <a:r>
              <a:rPr lang="en-GB" sz="1600" dirty="0">
                <a:solidFill>
                  <a:schemeClr val="bg2">
                    <a:lumMod val="75000"/>
                  </a:schemeClr>
                </a:solidFill>
              </a:rPr>
              <a:t>accepted at AnNet’24 </a:t>
            </a:r>
          </a:p>
          <a:p>
            <a:pPr algn="ctr" rtl="0">
              <a:spcBef>
                <a:spcPts val="0"/>
              </a:spcBef>
              <a:spcAft>
                <a:spcPts val="0"/>
              </a:spcAft>
            </a:pPr>
            <a:r>
              <a:rPr lang="en-GB" sz="1600" dirty="0">
                <a:solidFill>
                  <a:schemeClr val="bg2">
                    <a:lumMod val="75000"/>
                  </a:schemeClr>
                </a:solidFill>
              </a:rPr>
              <a:t>(in conjunction with IEEE NOMS’24) </a:t>
            </a:r>
          </a:p>
          <a:p>
            <a:pPr algn="ctr" rtl="0">
              <a:spcBef>
                <a:spcPts val="0"/>
              </a:spcBef>
              <a:spcAft>
                <a:spcPts val="0"/>
              </a:spcAft>
            </a:pPr>
            <a:r>
              <a:rPr lang="en-GB" sz="1600" dirty="0">
                <a:solidFill>
                  <a:schemeClr val="bg2">
                    <a:lumMod val="75000"/>
                  </a:schemeClr>
                </a:solidFill>
              </a:rPr>
              <a:t>Seoul, Korea (6–10 May 2024)</a:t>
            </a:r>
          </a:p>
          <a:p>
            <a:pPr algn="ctr" rtl="0">
              <a:spcBef>
                <a:spcPts val="0"/>
              </a:spcBef>
              <a:spcAft>
                <a:spcPts val="0"/>
              </a:spcAft>
            </a:pPr>
            <a:r>
              <a:rPr lang="en-GB" sz="1600" dirty="0">
                <a:solidFill>
                  <a:schemeClr val="bg2">
                    <a:lumMod val="75000"/>
                  </a:schemeClr>
                </a:solidFill>
              </a:rPr>
              <a:t>[Will be presented as a poster the May 6th 2024]</a:t>
            </a:r>
          </a:p>
        </p:txBody>
      </p:sp>
      <p:pic>
        <p:nvPicPr>
          <p:cNvPr id="2052" name="Picture 4">
            <a:extLst>
              <a:ext uri="{FF2B5EF4-FFF2-40B4-BE49-F238E27FC236}">
                <a16:creationId xmlns:a16="http://schemas.microsoft.com/office/drawing/2014/main" id="{7022990C-B30E-1C4B-DB2B-0970BB16B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75" y="2099749"/>
            <a:ext cx="4878686" cy="265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4F91E-8E8C-E756-1039-D2CC2AC8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36" y="1129326"/>
            <a:ext cx="3129641" cy="40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1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Data Mesh organizes Data in Organizations</a:t>
            </a:r>
            <a:br>
              <a:rPr lang="en-GB" sz="3600" dirty="0"/>
            </a:br>
            <a:r>
              <a:rPr lang="en-US" sz="2700" dirty="0">
                <a:solidFill>
                  <a:schemeClr val="bg2">
                    <a:lumMod val="75000"/>
                  </a:schemeClr>
                </a:solidFill>
              </a:rPr>
              <a:t>Enables Network Analytics use cases</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5" name="Picture 4">
            <a:extLst>
              <a:ext uri="{FF2B5EF4-FFF2-40B4-BE49-F238E27FC236}">
                <a16:creationId xmlns:a16="http://schemas.microsoft.com/office/drawing/2014/main" id="{24889B1B-2ACB-C917-3479-5F1FDA3ECF73}"/>
              </a:ext>
            </a:extLst>
          </p:cNvPr>
          <p:cNvPicPr>
            <a:picLocks noChangeAspect="1"/>
          </p:cNvPicPr>
          <p:nvPr/>
        </p:nvPicPr>
        <p:blipFill>
          <a:blip r:embed="rId3"/>
          <a:stretch>
            <a:fillRect/>
          </a:stretch>
        </p:blipFill>
        <p:spPr>
          <a:xfrm>
            <a:off x="968828" y="1253130"/>
            <a:ext cx="3960043" cy="5473632"/>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Experiment: Network Anomaly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4445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6546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556501" y="609600"/>
            <a:ext cx="4191000"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 (selected among the states defined in the state machine).</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 of draft-netana-nmop-network-anomaly-architecture-00</a:t>
            </a:r>
          </a:p>
          <a:p>
            <a:pPr>
              <a:spcBef>
                <a:spcPts val="300"/>
              </a:spcBef>
            </a:pPr>
            <a:r>
              <a:rPr lang="en-US" sz="1700" dirty="0"/>
              <a:t>Initial document published. Requesting feedback from the working group. </a:t>
            </a:r>
          </a:p>
          <a:p>
            <a:pPr marL="0" indent="0">
              <a:buNone/>
            </a:pPr>
            <a:r>
              <a:rPr lang="en-US" sz="1700" b="1" dirty="0"/>
              <a:t>Status of draft-netana-nmop-network-anomaly-semantics-02 and draft-netana-nmop-network-anomaly-lifecycle-03</a:t>
            </a:r>
          </a:p>
          <a:p>
            <a:pPr marR="0">
              <a:spcBef>
                <a:spcPts val="300"/>
              </a:spcBef>
              <a:spcAft>
                <a:spcPts val="0"/>
              </a:spcAft>
            </a:pPr>
            <a:r>
              <a:rPr lang="en-US" sz="1700" dirty="0"/>
              <a:t>Referred to draft-</a:t>
            </a:r>
            <a:r>
              <a:rPr lang="en-US" sz="1700" dirty="0" err="1"/>
              <a:t>netana</a:t>
            </a:r>
            <a:r>
              <a:rPr lang="en-US" sz="1700" dirty="0"/>
              <a:t>-</a:t>
            </a:r>
            <a:r>
              <a:rPr lang="en-US" sz="1700" dirty="0" err="1"/>
              <a:t>nmop</a:t>
            </a:r>
            <a:r>
              <a:rPr lang="en-US" sz="1700" dirty="0"/>
              <a:t>-network-anomaly-architecture as the main document for the architecture</a:t>
            </a:r>
          </a:p>
          <a:p>
            <a:pPr marR="0">
              <a:spcBef>
                <a:spcPts val="300"/>
              </a:spcBef>
              <a:spcAft>
                <a:spcPts val="0"/>
              </a:spcAft>
            </a:pPr>
            <a:r>
              <a:rPr lang="en-US" sz="1700" dirty="0"/>
              <a:t>Change the term source to annotator and updated the YANG modules accordingly</a:t>
            </a:r>
          </a:p>
          <a:p>
            <a:pPr marR="0">
              <a:spcBef>
                <a:spcPts val="300"/>
              </a:spcBef>
              <a:spcAft>
                <a:spcPts val="0"/>
              </a:spcAft>
            </a:pPr>
            <a:r>
              <a:rPr lang="en-US" sz="1700" dirty="0"/>
              <a:t>Added/updated terminology section with references to draft-</a:t>
            </a:r>
            <a:r>
              <a:rPr lang="en-US" sz="1700" dirty="0" err="1"/>
              <a:t>ietf</a:t>
            </a:r>
            <a:r>
              <a:rPr lang="en-US" sz="1700" dirty="0"/>
              <a:t>-</a:t>
            </a:r>
            <a:r>
              <a:rPr lang="en-US" sz="1700" dirty="0" err="1"/>
              <a:t>nmop</a:t>
            </a:r>
            <a:r>
              <a:rPr lang="en-US" sz="1700" dirty="0"/>
              <a:t>-terminology and draft-</a:t>
            </a:r>
            <a:r>
              <a:rPr lang="en-US" sz="1700" dirty="0" err="1"/>
              <a:t>netana</a:t>
            </a:r>
            <a:r>
              <a:rPr lang="en-US" sz="1700" dirty="0"/>
              <a:t>-</a:t>
            </a:r>
            <a:r>
              <a:rPr lang="en-US" sz="1700" dirty="0" err="1"/>
              <a:t>nmop</a:t>
            </a:r>
            <a:r>
              <a:rPr lang="en-US" sz="1700" dirty="0"/>
              <a:t>-network-anomaly-architecture</a:t>
            </a:r>
          </a:p>
          <a:p>
            <a:pPr marR="0">
              <a:spcBef>
                <a:spcPts val="300"/>
              </a:spcBef>
              <a:spcAft>
                <a:spcPts val="0"/>
              </a:spcAft>
            </a:pPr>
            <a:r>
              <a:rPr lang="en-US" sz="1700" dirty="0"/>
              <a:t>Moved data mesh and outlier detection section to draft-</a:t>
            </a:r>
            <a:r>
              <a:rPr lang="en-US" sz="1700" dirty="0" err="1"/>
              <a:t>netana</a:t>
            </a:r>
            <a:r>
              <a:rPr lang="en-US" sz="1700" dirty="0"/>
              <a:t>-</a:t>
            </a:r>
            <a:r>
              <a:rPr lang="en-US" sz="1700" dirty="0" err="1"/>
              <a:t>nmop</a:t>
            </a:r>
            <a:r>
              <a:rPr lang="en-US" sz="1700" dirty="0"/>
              <a:t>-network-anomaly-architecture</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Request adoption for all 3 documents starting with draft-netana-nmop-network-anomaly-architecture-00.</a:t>
            </a:r>
          </a:p>
          <a:p>
            <a:pPr>
              <a:spcBef>
                <a:spcPts val="300"/>
              </a:spcBef>
              <a:buFont typeface="Wingdings" panose="05000000000000000000" pitchFamily="2" charset="2"/>
              <a:buChar char="Ø"/>
            </a:pPr>
            <a:r>
              <a:rPr lang="en-US" sz="1700" b="1" dirty="0">
                <a:solidFill>
                  <a:srgbClr val="FF0000"/>
                </a:solidFill>
              </a:rPr>
              <a:t>In-depth coverage at NMOP interim meeting on September 11</a:t>
            </a:r>
            <a:r>
              <a:rPr lang="en-US" sz="1700" b="1" baseline="30000" dirty="0">
                <a:solidFill>
                  <a:srgbClr val="FF0000"/>
                </a:solidFill>
              </a:rPr>
              <a:t>th</a:t>
            </a:r>
            <a:r>
              <a:rPr lang="en-US" sz="1700" b="1" dirty="0">
                <a:solidFill>
                  <a:srgbClr val="FF0000"/>
                </a:solidFill>
              </a:rPr>
              <a:t>.</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1071</Words>
  <Application>Microsoft Office PowerPoint</Application>
  <PresentationFormat>Widescreen</PresentationFormat>
  <Paragraphs>116</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Lato</vt:lpstr>
      <vt:lpstr>Wingdings</vt:lpstr>
      <vt:lpstr>Office Theme</vt:lpstr>
      <vt:lpstr>PowerPoint Presentation</vt:lpstr>
      <vt:lpstr>Data Mesh organizes Data in Organizations Enables Network Analytics use cases</vt:lpstr>
      <vt:lpstr>What to monitor Which operational metrics are collected</vt:lpstr>
      <vt:lpstr>What does Network Anomaly Detection mean Monitor changes, called outliers, in networks</vt:lpstr>
      <vt:lpstr>What our motivation is Automate learn and improve</vt:lpstr>
      <vt:lpstr>Elements of the Architecture </vt:lpstr>
      <vt:lpstr>Experiment: Network Anomaly Lifecycle draft-netana-nmop-network-anomaly-lifecycle</vt:lpstr>
      <vt:lpstr>Semantic Metadata Annotation for Network Anomaly Detection draft-netana-nmop-network-anomaly-semantics</vt:lpstr>
      <vt:lpstr>An Architecture for a Network Anomaly Detection Framework Status, Summary and Next steps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263</cp:revision>
  <dcterms:created xsi:type="dcterms:W3CDTF">2019-11-29T14:22:02Z</dcterms:created>
  <dcterms:modified xsi:type="dcterms:W3CDTF">2024-07-09T07:36:08Z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