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24" dt="2024-07-19T15:35:43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20T14:09:35.622" v="954" actId="20577"/>
      <pc:docMkLst>
        <pc:docMk/>
      </pc:docMkLst>
      <pc:sldChg chg="modSp mod">
        <pc:chgData name="Graf Thomas, INI-NET-VNC-HCS" userId="487bc3e3-9ce7-4cdd-b7b4-8899ea88d289" providerId="ADAL" clId="{A8B52CFD-0C2D-4200-BC34-41277AADC97B}" dt="2024-07-20T14:09:35.622" v="95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20T14:09:35.622" v="95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16T19:15:27.804" v="135" actId="1076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16T18:09:16.436" v="18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9:07:32.838" v="702" actId="6549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17T09:07:32.838" v="70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19T15:42:10.288" v="942" actId="114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20.07.2024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27-28th,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Jérémie Leska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men standing in front of a banner&#10;&#10;Description automatically generated">
            <a:extLst>
              <a:ext uri="{FF2B5EF4-FFF2-40B4-BE49-F238E27FC236}">
                <a16:creationId xmlns:a16="http://schemas.microsoft.com/office/drawing/2014/main" id="{D81FCE1C-D4B6-57CD-825B-E7B6B3AB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728"/>
            <a:ext cx="3501032" cy="4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On-screen Show (16:9)</PresentationFormat>
  <Paragraphs>341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2024-07-20T14:09:46Z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