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7"/>
  </p:notesMasterIdLst>
  <p:sldIdLst>
    <p:sldId id="266" r:id="rId6"/>
    <p:sldId id="257" r:id="rId7"/>
    <p:sldId id="26425" r:id="rId8"/>
    <p:sldId id="1062" r:id="rId9"/>
    <p:sldId id="2145706252" r:id="rId10"/>
    <p:sldId id="1063" r:id="rId11"/>
    <p:sldId id="1064" r:id="rId12"/>
    <p:sldId id="1066" r:id="rId13"/>
    <p:sldId id="1065" r:id="rId14"/>
    <p:sldId id="2145706251" r:id="rId15"/>
    <p:sldId id="270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52CFD-0C2D-4200-BC34-41277AADC97B}" v="24" dt="2024-07-19T15:35:43.11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VNC-HCS" userId="487bc3e3-9ce7-4cdd-b7b4-8899ea88d289" providerId="ADAL" clId="{E38BB3D1-4E18-4AEF-89AF-D2C26BE179F5}"/>
    <pc:docChg chg="modSld">
      <pc:chgData name="Graf Thomas, INI-NET-VNC-HCS" userId="487bc3e3-9ce7-4cdd-b7b4-8899ea88d289" providerId="ADAL" clId="{E38BB3D1-4E18-4AEF-89AF-D2C26BE179F5}" dt="2024-04-21T11:53:17.963" v="5" actId="20577"/>
      <pc:docMkLst>
        <pc:docMk/>
      </pc:docMkLst>
      <pc:sldChg chg="modSp mod">
        <pc:chgData name="Graf Thomas, INI-NET-VNC-HCS" userId="487bc3e3-9ce7-4cdd-b7b4-8899ea88d289" providerId="ADAL" clId="{E38BB3D1-4E18-4AEF-89AF-D2C26BE179F5}" dt="2024-04-21T11:53:17.963" v="5" actId="2057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E38BB3D1-4E18-4AEF-89AF-D2C26BE179F5}" dt="2024-04-21T11:53:17.963" v="5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VNC-HCS" userId="487bc3e3-9ce7-4cdd-b7b4-8899ea88d289" providerId="ADAL" clId="{B527AFF1-ADEE-4AC3-9C68-39E4100EF0DE}"/>
    <pc:docChg chg="delSld">
      <pc:chgData name="Graf Thomas, INI-NET-VNC-HCS" userId="487bc3e3-9ce7-4cdd-b7b4-8899ea88d289" providerId="ADAL" clId="{B527AFF1-ADEE-4AC3-9C68-39E4100EF0DE}" dt="2023-11-04T15:09:01.996" v="0" actId="47"/>
      <pc:docMkLst>
        <pc:docMk/>
      </pc:docMkLst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3255145719" sldId="1054"/>
        </pc:sldMkLst>
      </pc:sldChg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1039623022" sldId="1061"/>
        </pc:sldMkLst>
      </pc:sldChg>
    </pc:docChg>
  </pc:docChgLst>
  <pc:docChgLst>
    <pc:chgData name="Graf Thomas, INI-NET-VNC-HCS" userId="487bc3e3-9ce7-4cdd-b7b4-8899ea88d289" providerId="ADAL" clId="{A8B52CFD-0C2D-4200-BC34-41277AADC97B}"/>
    <pc:docChg chg="undo custSel addSld delSld modSld sldOrd">
      <pc:chgData name="Graf Thomas, INI-NET-VNC-HCS" userId="487bc3e3-9ce7-4cdd-b7b4-8899ea88d289" providerId="ADAL" clId="{A8B52CFD-0C2D-4200-BC34-41277AADC97B}" dt="2024-07-19T15:47:23.494" v="945"/>
      <pc:docMkLst>
        <pc:docMk/>
      </pc:docMkLst>
      <pc:sldChg chg="modSp mod">
        <pc:chgData name="Graf Thomas, INI-NET-VNC-HCS" userId="487bc3e3-9ce7-4cdd-b7b4-8899ea88d289" providerId="ADAL" clId="{A8B52CFD-0C2D-4200-BC34-41277AADC97B}" dt="2024-07-19T15:47:08.089" v="943" actId="207"/>
        <pc:sldMkLst>
          <pc:docMk/>
          <pc:sldMk cId="0" sldId="257"/>
        </pc:sldMkLst>
        <pc:spChg chg="mod">
          <ac:chgData name="Graf Thomas, INI-NET-VNC-HCS" userId="487bc3e3-9ce7-4cdd-b7b4-8899ea88d289" providerId="ADAL" clId="{A8B52CFD-0C2D-4200-BC34-41277AADC97B}" dt="2024-07-19T15:47:08.089" v="943" actId="20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del mod">
        <pc:chgData name="Graf Thomas, INI-NET-VNC-HCS" userId="487bc3e3-9ce7-4cdd-b7b4-8899ea88d289" providerId="ADAL" clId="{A8B52CFD-0C2D-4200-BC34-41277AADC97B}" dt="2024-07-16T19:16:39.849" v="145" actId="4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A8B52CFD-0C2D-4200-BC34-41277AADC97B}" dt="2024-07-16T18:32:42.955" v="121" actId="20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add del mod">
          <ac:chgData name="Graf Thomas, INI-NET-VNC-HCS" userId="487bc3e3-9ce7-4cdd-b7b4-8899ea88d289" providerId="ADAL" clId="{A8B52CFD-0C2D-4200-BC34-41277AADC97B}" dt="2024-07-16T19:15:44.807" v="142" actId="478"/>
          <ac:picMkLst>
            <pc:docMk/>
            <pc:sldMk cId="0" sldId="259"/>
            <ac:picMk id="4" creationId="{E5C03548-B9EE-4CD7-9B49-28EABE6BCBF6}"/>
          </ac:picMkLst>
        </pc:picChg>
        <pc:picChg chg="del">
          <ac:chgData name="Graf Thomas, INI-NET-VNC-HCS" userId="487bc3e3-9ce7-4cdd-b7b4-8899ea88d289" providerId="ADAL" clId="{A8B52CFD-0C2D-4200-BC34-41277AADC97B}" dt="2024-07-16T19:15:32.175" v="136" actId="478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A8B52CFD-0C2D-4200-BC34-41277AADC97B}" dt="2024-07-16T19:15:27.804" v="135" actId="1076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A8B52CFD-0C2D-4200-BC34-41277AADC97B}" dt="2024-07-16T18:09:16.436" v="18" actId="20577"/>
          <ac:spMkLst>
            <pc:docMk/>
            <pc:sldMk cId="1596945169" sldId="266"/>
            <ac:spMk id="3" creationId="{00000000-0000-0000-0000-000000000000}"/>
          </ac:spMkLst>
        </pc:spChg>
        <pc:spChg chg="add del">
          <ac:chgData name="Graf Thomas, INI-NET-VNC-HCS" userId="487bc3e3-9ce7-4cdd-b7b4-8899ea88d289" providerId="ADAL" clId="{A8B52CFD-0C2D-4200-BC34-41277AADC97B}" dt="2024-07-16T19:15:04.671" v="124" actId="22"/>
          <ac:spMkLst>
            <pc:docMk/>
            <pc:sldMk cId="1596945169" sldId="266"/>
            <ac:spMk id="9" creationId="{146FFB42-C187-31DE-60D5-F8DE86D8E412}"/>
          </ac:spMkLst>
        </pc:spChg>
        <pc:picChg chg="del">
          <ac:chgData name="Graf Thomas, INI-NET-VNC-HCS" userId="487bc3e3-9ce7-4cdd-b7b4-8899ea88d289" providerId="ADAL" clId="{A8B52CFD-0C2D-4200-BC34-41277AADC97B}" dt="2024-07-16T18:09:52.932" v="19" actId="478"/>
          <ac:picMkLst>
            <pc:docMk/>
            <pc:sldMk cId="1596945169" sldId="266"/>
            <ac:picMk id="6" creationId="{1B7AA16F-BFCE-6A40-FC2D-49EBFADAC509}"/>
          </ac:picMkLst>
        </pc:picChg>
        <pc:picChg chg="add del mod">
          <ac:chgData name="Graf Thomas, INI-NET-VNC-HCS" userId="487bc3e3-9ce7-4cdd-b7b4-8899ea88d289" providerId="ADAL" clId="{A8B52CFD-0C2D-4200-BC34-41277AADC97B}" dt="2024-07-16T19:15:10.497" v="130" actId="478"/>
          <ac:picMkLst>
            <pc:docMk/>
            <pc:sldMk cId="1596945169" sldId="266"/>
            <ac:picMk id="7" creationId="{223B5D61-65C4-A0C0-AAE3-C656C4614B93}"/>
          </ac:picMkLst>
        </pc:picChg>
        <pc:picChg chg="add mod">
          <ac:chgData name="Graf Thomas, INI-NET-VNC-HCS" userId="487bc3e3-9ce7-4cdd-b7b4-8899ea88d289" providerId="ADAL" clId="{A8B52CFD-0C2D-4200-BC34-41277AADC97B}" dt="2024-07-16T19:15:27.804" v="135" actId="1076"/>
          <ac:picMkLst>
            <pc:docMk/>
            <pc:sldMk cId="1596945169" sldId="266"/>
            <ac:picMk id="11" creationId="{D345F695-AA6D-922F-66ED-2C0814D365CF}"/>
          </ac:picMkLst>
        </pc:picChg>
      </pc:sldChg>
      <pc:sldChg chg="modSp mod">
        <pc:chgData name="Graf Thomas, INI-NET-VNC-HCS" userId="487bc3e3-9ce7-4cdd-b7b4-8899ea88d289" providerId="ADAL" clId="{A8B52CFD-0C2D-4200-BC34-41277AADC97B}" dt="2024-07-17T09:07:32.838" v="702" actId="6549"/>
        <pc:sldMkLst>
          <pc:docMk/>
          <pc:sldMk cId="593293132" sldId="270"/>
        </pc:sldMkLst>
        <pc:spChg chg="mod">
          <ac:chgData name="Graf Thomas, INI-NET-VNC-HCS" userId="487bc3e3-9ce7-4cdd-b7b4-8899ea88d289" providerId="ADAL" clId="{A8B52CFD-0C2D-4200-BC34-41277AADC97B}" dt="2024-07-17T09:07:32.838" v="702" actId="6549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49:21.578" v="344" actId="13926"/>
        <pc:sldMkLst>
          <pc:docMk/>
          <pc:sldMk cId="3638075850" sldId="1063"/>
        </pc:sldMkLst>
        <pc:spChg chg="mod">
          <ac:chgData name="Graf Thomas, INI-NET-VNC-HCS" userId="487bc3e3-9ce7-4cdd-b7b4-8899ea88d289" providerId="ADAL" clId="{A8B52CFD-0C2D-4200-BC34-41277AADC97B}" dt="2024-07-17T08:46:50.450" v="305" actId="14100"/>
          <ac:spMkLst>
            <pc:docMk/>
            <pc:sldMk cId="3638075850" sldId="1063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8:49:21.578" v="344" actId="1392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47:36.183" v="321" actId="27636"/>
          <ac:spMkLst>
            <pc:docMk/>
            <pc:sldMk cId="3638075850" sldId="1063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49:13.937" v="343" actId="13926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A8B52CFD-0C2D-4200-BC34-41277AADC97B}" dt="2024-07-17T08:48:54.262" v="342" actId="255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8:49:13.937" v="343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47:58.583" v="335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9:03:26.317" v="641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A8B52CFD-0C2D-4200-BC34-41277AADC97B}" dt="2024-07-17T09:03:26.317" v="641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9:02:47.189" v="633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9:01:35.309" v="628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9:01:00.028" v="617" actId="14100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A8B52CFD-0C2D-4200-BC34-41277AADC97B}" dt="2024-07-17T09:00:44.441" v="616" actId="14100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9:01:00.028" v="617" actId="14100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59:46.743" v="608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32:28.747" v="155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A8B52CFD-0C2D-4200-BC34-41277AADC97B}" dt="2024-07-16T18:20:49.628" v="95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A8B52CFD-0C2D-4200-BC34-41277AADC97B}" dt="2024-07-17T08:32:28.747" v="155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A8B52CFD-0C2D-4200-BC34-41277AADC97B}" dt="2024-07-16T18:20:08.833" v="85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A8B52CFD-0C2D-4200-BC34-41277AADC97B}" dt="2024-07-16T18:20:33.952" v="90" actId="1076"/>
          <ac:spMkLst>
            <pc:docMk/>
            <pc:sldMk cId="320697580" sldId="26425"/>
            <ac:spMk id="17" creationId="{8F78EE4C-6EFD-4363-A98F-3E5608669DF5}"/>
          </ac:spMkLst>
        </pc:spChg>
      </pc:sldChg>
      <pc:sldChg chg="addSp modSp add del mod">
        <pc:chgData name="Graf Thomas, INI-NET-VNC-HCS" userId="487bc3e3-9ce7-4cdd-b7b4-8899ea88d289" providerId="ADAL" clId="{A8B52CFD-0C2D-4200-BC34-41277AADC97B}" dt="2024-07-19T15:42:10.288" v="942" actId="114"/>
        <pc:sldMkLst>
          <pc:docMk/>
          <pc:sldMk cId="2799895506" sldId="2145706251"/>
        </pc:sldMkLst>
        <pc:spChg chg="add mod">
          <ac:chgData name="Graf Thomas, INI-NET-VNC-HCS" userId="487bc3e3-9ce7-4cdd-b7b4-8899ea88d289" providerId="ADAL" clId="{A8B52CFD-0C2D-4200-BC34-41277AADC97B}" dt="2024-07-19T15:42:10.288" v="942" actId="114"/>
          <ac:spMkLst>
            <pc:docMk/>
            <pc:sldMk cId="2799895506" sldId="2145706251"/>
            <ac:spMk id="3" creationId="{4B51529C-5875-F2C8-3A59-29DCA152E0A8}"/>
          </ac:spMkLst>
        </pc:spChg>
        <pc:graphicFrameChg chg="mod modGraphic">
          <ac:chgData name="Graf Thomas, INI-NET-VNC-HCS" userId="487bc3e3-9ce7-4cdd-b7b4-8899ea88d289" providerId="ADAL" clId="{A8B52CFD-0C2D-4200-BC34-41277AADC97B}" dt="2024-07-19T15:40:24.914" v="865" actId="14100"/>
          <ac:graphicFrameMkLst>
            <pc:docMk/>
            <pc:sldMk cId="2799895506" sldId="2145706251"/>
            <ac:graphicFrameMk id="4" creationId="{5DBF70CC-97EC-A9C0-4D9B-B62507F3329B}"/>
          </ac:graphicFrameMkLst>
        </pc:graphicFrameChg>
        <pc:picChg chg="mod">
          <ac:chgData name="Graf Thomas, INI-NET-VNC-HCS" userId="487bc3e3-9ce7-4cdd-b7b4-8899ea88d289" providerId="ADAL" clId="{A8B52CFD-0C2D-4200-BC34-41277AADC97B}" dt="2024-07-19T15:40:30.764" v="866" actId="1076"/>
          <ac:picMkLst>
            <pc:docMk/>
            <pc:sldMk cId="2799895506" sldId="2145706251"/>
            <ac:picMk id="11" creationId="{703C149C-EC86-4803-0E0D-78D7F067E939}"/>
          </ac:picMkLst>
        </pc:picChg>
      </pc:sldChg>
      <pc:sldChg chg="add del">
        <pc:chgData name="Graf Thomas, INI-NET-VNC-HCS" userId="487bc3e3-9ce7-4cdd-b7b4-8899ea88d289" providerId="ADAL" clId="{A8B52CFD-0C2D-4200-BC34-41277AADC97B}" dt="2024-07-17T08:36:25.792" v="229" actId="47"/>
        <pc:sldMkLst>
          <pc:docMk/>
          <pc:sldMk cId="899953079" sldId="2145706252"/>
        </pc:sldMkLst>
      </pc:sldChg>
      <pc:sldChg chg="addSp delSp modSp add mod ord">
        <pc:chgData name="Graf Thomas, INI-NET-VNC-HCS" userId="487bc3e3-9ce7-4cdd-b7b4-8899ea88d289" providerId="ADAL" clId="{A8B52CFD-0C2D-4200-BC34-41277AADC97B}" dt="2024-07-19T15:47:23.494" v="945"/>
        <pc:sldMkLst>
          <pc:docMk/>
          <pc:sldMk cId="2302738936" sldId="2145706252"/>
        </pc:sldMkLst>
        <pc:spChg chg="add 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3" creationId="{AD2EC9A0-3414-EDCD-0C3B-7FCA402B2EA5}"/>
          </ac:spMkLst>
        </pc:spChg>
        <pc:spChg chg="del">
          <ac:chgData name="Graf Thomas, INI-NET-VNC-HCS" userId="487bc3e3-9ce7-4cdd-b7b4-8899ea88d289" providerId="ADAL" clId="{A8B52CFD-0C2D-4200-BC34-41277AADC97B}" dt="2024-07-19T15:33:08.931" v="711" actId="478"/>
          <ac:spMkLst>
            <pc:docMk/>
            <pc:sldMk cId="2302738936" sldId="2145706252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5" creationId="{C3714DF3-42F8-B66D-D12E-D5FA33EA9FF1}"/>
          </ac:spMkLst>
        </pc:spChg>
        <pc:spChg chg="add 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A8B52CFD-0C2D-4200-BC34-41277AADC97B}" dt="2024-07-19T15:36:11.875" v="742" actId="20577"/>
          <ac:spMkLst>
            <pc:docMk/>
            <pc:sldMk cId="2302738936" sldId="2145706252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A8B52CFD-0C2D-4200-BC34-41277AADC97B}" dt="2024-07-17T08:36:36.187" v="232"/>
        <pc:sldMkLst>
          <pc:docMk/>
          <pc:sldMk cId="3615564618" sldId="2145706252"/>
        </pc:sldMkLst>
      </pc:sldChg>
      <pc:sldMasterChg chg="delSldLayout">
        <pc:chgData name="Graf Thomas, INI-NET-VNC-HCS" userId="487bc3e3-9ce7-4cdd-b7b4-8899ea88d289" providerId="ADAL" clId="{A8B52CFD-0C2D-4200-BC34-41277AADC97B}" dt="2024-07-17T08:36:25.792" v="229" actId="47"/>
        <pc:sldMasterMkLst>
          <pc:docMk/>
          <pc:sldMasterMk cId="0" sldId="2147483648"/>
        </pc:sldMasterMkLst>
        <pc:sldLayoutChg chg="del">
          <pc:chgData name="Graf Thomas, INI-NET-VNC-HCS" userId="487bc3e3-9ce7-4cdd-b7b4-8899ea88d289" providerId="ADAL" clId="{A8B52CFD-0C2D-4200-BC34-41277AADC97B}" dt="2024-07-16T19:16:28.640" v="144" actId="47"/>
          <pc:sldLayoutMkLst>
            <pc:docMk/>
            <pc:sldMasterMk cId="0" sldId="2147483648"/>
            <pc:sldLayoutMk cId="1944829086" sldId="2147483678"/>
          </pc:sldLayoutMkLst>
        </pc:sldLayoutChg>
        <pc:sldLayoutChg chg="del">
          <pc:chgData name="Graf Thomas, INI-NET-VNC-HCS" userId="487bc3e3-9ce7-4cdd-b7b4-8899ea88d289" providerId="ADAL" clId="{A8B52CFD-0C2D-4200-BC34-41277AADC97B}" dt="2024-07-17T08:36:25.792" v="229" actId="47"/>
          <pc:sldLayoutMkLst>
            <pc:docMk/>
            <pc:sldMasterMk cId="0" sldId="2147483648"/>
            <pc:sldLayoutMk cId="3884014588" sldId="2147483678"/>
          </pc:sldLayoutMkLst>
        </pc:sldLayoutChg>
      </pc:sldMaster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8042A3FF-D3C4-4E40-BCEF-3B23FADBACA0}"/>
    <pc:docChg chg="undo custSel addSld delSld modSld sldOrd">
      <pc:chgData name="Graf Thomas, INI-NET-VNC-HCS" userId="487bc3e3-9ce7-4cdd-b7b4-8899ea88d289" providerId="ADAL" clId="{8042A3FF-D3C4-4E40-BCEF-3B23FADBACA0}" dt="2024-03-16T22:14:47.676" v="1850" actId="1076"/>
      <pc:docMkLst>
        <pc:docMk/>
      </pc:docMkLst>
      <pc:sldChg chg="modSp mod">
        <pc:chgData name="Graf Thomas, INI-NET-VNC-HCS" userId="487bc3e3-9ce7-4cdd-b7b4-8899ea88d289" providerId="ADAL" clId="{8042A3FF-D3C4-4E40-BCEF-3B23FADBACA0}" dt="2024-03-16T04:40:37.272" v="1058" actId="108"/>
        <pc:sldMkLst>
          <pc:docMk/>
          <pc:sldMk cId="0" sldId="257"/>
        </pc:sldMkLst>
        <pc:spChg chg="mod">
          <ac:chgData name="Graf Thomas, INI-NET-VNC-HCS" userId="487bc3e3-9ce7-4cdd-b7b4-8899ea88d289" providerId="ADAL" clId="{8042A3FF-D3C4-4E40-BCEF-3B23FADBACA0}" dt="2024-03-16T04:14:59.744" v="918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4:40:37.272" v="1058" actId="108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4:12:27.344" v="876" actId="20577"/>
        <pc:sldMkLst>
          <pc:docMk/>
          <pc:sldMk cId="0" sldId="259"/>
        </pc:sldMkLst>
        <pc:spChg chg="mod">
          <ac:chgData name="Graf Thomas, INI-NET-VNC-HCS" userId="487bc3e3-9ce7-4cdd-b7b4-8899ea88d289" providerId="ADAL" clId="{8042A3FF-D3C4-4E40-BCEF-3B23FADBACA0}" dt="2024-03-16T04:11:32.566" v="862" actId="20577"/>
          <ac:spMkLst>
            <pc:docMk/>
            <pc:sldMk cId="0" sldId="259"/>
            <ac:spMk id="1460" creationId="{00000000-0000-0000-0000-000000000000}"/>
          </ac:spMkLst>
        </pc:spChg>
        <pc:spChg chg="del mod">
          <ac:chgData name="Graf Thomas, INI-NET-VNC-HCS" userId="487bc3e3-9ce7-4cdd-b7b4-8899ea88d289" providerId="ADAL" clId="{8042A3FF-D3C4-4E40-BCEF-3B23FADBACA0}" dt="2024-03-16T03:48:58.543" v="670" actId="478"/>
          <ac:spMkLst>
            <pc:docMk/>
            <pc:sldMk cId="0" sldId="259"/>
            <ac:spMk id="1461" creationId="{00000000-0000-0000-0000-000000000000}"/>
          </ac:spMkLst>
        </pc:spChg>
        <pc:graphicFrameChg chg="add mod modGraphic">
          <ac:chgData name="Graf Thomas, INI-NET-VNC-HCS" userId="487bc3e3-9ce7-4cdd-b7b4-8899ea88d289" providerId="ADAL" clId="{8042A3FF-D3C4-4E40-BCEF-3B23FADBACA0}" dt="2024-03-16T04:12:27.344" v="876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del">
          <ac:chgData name="Graf Thomas, INI-NET-VNC-HCS" userId="487bc3e3-9ce7-4cdd-b7b4-8899ea88d289" providerId="ADAL" clId="{8042A3FF-D3C4-4E40-BCEF-3B23FADBACA0}" dt="2024-03-16T03:57:24.168" v="722" actId="478"/>
          <ac:picMkLst>
            <pc:docMk/>
            <pc:sldMk cId="0" sldId="259"/>
            <ac:picMk id="4" creationId="{0E8DBC86-5DC8-4C64-BB4C-2CF8581E956C}"/>
          </ac:picMkLst>
        </pc:picChg>
        <pc:picChg chg="add mod">
          <ac:chgData name="Graf Thomas, INI-NET-VNC-HCS" userId="487bc3e3-9ce7-4cdd-b7b4-8899ea88d289" providerId="ADAL" clId="{8042A3FF-D3C4-4E40-BCEF-3B23FADBACA0}" dt="2024-03-16T04:10:27.996" v="836" actId="1076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8042A3FF-D3C4-4E40-BCEF-3B23FADBACA0}" dt="2024-03-16T06:50:04.948" v="1235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8042A3FF-D3C4-4E40-BCEF-3B23FADBACA0}" dt="2024-03-16T06:50:04.948" v="1235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6:44:07.729" v="1222" actId="27636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06:44:22.417" v="1224" actId="1076"/>
          <ac:picMkLst>
            <pc:docMk/>
            <pc:sldMk cId="1596945169" sldId="266"/>
            <ac:picMk id="4" creationId="{0018B147-30AE-7939-FD5F-811700CFDFE1}"/>
          </ac:picMkLst>
        </pc:picChg>
        <pc:picChg chg="del">
          <ac:chgData name="Graf Thomas, INI-NET-VNC-HCS" userId="487bc3e3-9ce7-4cdd-b7b4-8899ea88d289" providerId="ADAL" clId="{8042A3FF-D3C4-4E40-BCEF-3B23FADBACA0}" dt="2024-03-16T03:16:33.958" v="15" actId="478"/>
          <ac:picMkLst>
            <pc:docMk/>
            <pc:sldMk cId="1596945169" sldId="266"/>
            <ac:picMk id="5" creationId="{3DEB4EA0-48C9-4E21-A0BC-302BFB75C9A0}"/>
          </ac:picMkLst>
        </pc:picChg>
        <pc:picChg chg="add mod">
          <ac:chgData name="Graf Thomas, INI-NET-VNC-HCS" userId="487bc3e3-9ce7-4cdd-b7b4-8899ea88d289" providerId="ADAL" clId="{8042A3FF-D3C4-4E40-BCEF-3B23FADBACA0}" dt="2024-03-16T06:44:29.217" v="1226" actId="1076"/>
          <ac:picMkLst>
            <pc:docMk/>
            <pc:sldMk cId="1596945169" sldId="266"/>
            <ac:picMk id="6" creationId="{1B7AA16F-BFCE-6A40-FC2D-49EBFADAC509}"/>
          </ac:picMkLst>
        </pc:picChg>
      </pc:sldChg>
      <pc:sldChg chg="del">
        <pc:chgData name="Graf Thomas, INI-NET-VNC-HCS" userId="487bc3e3-9ce7-4cdd-b7b4-8899ea88d289" providerId="ADAL" clId="{8042A3FF-D3C4-4E40-BCEF-3B23FADBACA0}" dt="2024-03-16T03:24:10.207" v="372" actId="2696"/>
        <pc:sldMkLst>
          <pc:docMk/>
          <pc:sldMk cId="2799266806" sldId="269"/>
        </pc:sldMkLst>
      </pc:sldChg>
      <pc:sldChg chg="addSp delSp modSp mod">
        <pc:chgData name="Graf Thomas, INI-NET-VNC-HCS" userId="487bc3e3-9ce7-4cdd-b7b4-8899ea88d289" providerId="ADAL" clId="{8042A3FF-D3C4-4E40-BCEF-3B23FADBACA0}" dt="2024-03-16T22:14:47.676" v="1850" actId="1076"/>
        <pc:sldMkLst>
          <pc:docMk/>
          <pc:sldMk cId="593293132" sldId="270"/>
        </pc:sldMkLst>
        <pc:spChg chg="del">
          <ac:chgData name="Graf Thomas, INI-NET-VNC-HCS" userId="487bc3e3-9ce7-4cdd-b7b4-8899ea88d289" providerId="ADAL" clId="{8042A3FF-D3C4-4E40-BCEF-3B23FADBACA0}" dt="2024-03-16T04:00:52.536" v="758" actId="478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VNC-HCS" userId="487bc3e3-9ce7-4cdd-b7b4-8899ea88d289" providerId="ADAL" clId="{8042A3FF-D3C4-4E40-BCEF-3B23FADBACA0}" dt="2024-03-16T04:01:29.506" v="806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22:14:47.676" v="1850" actId="1076"/>
          <ac:picMkLst>
            <pc:docMk/>
            <pc:sldMk cId="593293132" sldId="270"/>
            <ac:picMk id="3" creationId="{D81FCE1C-D4B6-57CD-825B-E7B6B3AB76D4}"/>
          </ac:picMkLst>
        </pc:picChg>
        <pc:picChg chg="del">
          <ac:chgData name="Graf Thomas, INI-NET-VNC-HCS" userId="487bc3e3-9ce7-4cdd-b7b4-8899ea88d289" providerId="ADAL" clId="{8042A3FF-D3C4-4E40-BCEF-3B23FADBACA0}" dt="2024-03-16T03:48:20.093" v="662" actId="478"/>
          <ac:picMkLst>
            <pc:docMk/>
            <pc:sldMk cId="593293132" sldId="270"/>
            <ac:picMk id="4" creationId="{EC6348C5-915A-4F75-9464-395CEAA87297}"/>
          </ac:picMkLst>
        </pc:picChg>
      </pc:sldChg>
      <pc:sldChg chg="modSp del mod">
        <pc:chgData name="Graf Thomas, INI-NET-VNC-HCS" userId="487bc3e3-9ce7-4cdd-b7b4-8899ea88d289" providerId="ADAL" clId="{8042A3FF-D3C4-4E40-BCEF-3B23FADBACA0}" dt="2024-03-16T03:24:07.263" v="371" actId="2696"/>
        <pc:sldMkLst>
          <pc:docMk/>
          <pc:sldMk cId="3284505603" sldId="279"/>
        </pc:sldMkLst>
        <pc:spChg chg="mod">
          <ac:chgData name="Graf Thomas, INI-NET-VNC-HCS" userId="487bc3e3-9ce7-4cdd-b7b4-8899ea88d289" providerId="ADAL" clId="{8042A3FF-D3C4-4E40-BCEF-3B23FADBACA0}" dt="2024-03-16T03:23:01.353" v="349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4:21.486" v="373" actId="47"/>
        <pc:sldMkLst>
          <pc:docMk/>
          <pc:sldMk cId="2642828098" sldId="1059"/>
        </pc:sldMkLst>
      </pc:sldChg>
      <pc:sldChg chg="addSp modSp mod">
        <pc:chgData name="Graf Thomas, INI-NET-VNC-HCS" userId="487bc3e3-9ce7-4cdd-b7b4-8899ea88d289" providerId="ADAL" clId="{8042A3FF-D3C4-4E40-BCEF-3B23FADBACA0}" dt="2024-03-16T04:24:00.945" v="1057" actId="1076"/>
        <pc:sldMkLst>
          <pc:docMk/>
          <pc:sldMk cId="1525364606" sldId="1062"/>
        </pc:sldMkLst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4" creationId="{97B55174-2C74-B5A7-DF40-B3FDE0365A3F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5" creationId="{946FB480-A5D6-12E0-1506-D462A46056BA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6" creationId="{3386FB5E-88F6-4753-52E5-E2C06818DC76}"/>
          </ac:spMkLst>
        </pc:spChg>
        <pc:spChg chg="mod">
          <ac:chgData name="Graf Thomas, INI-NET-VNC-HCS" userId="487bc3e3-9ce7-4cdd-b7b4-8899ea88d289" providerId="ADAL" clId="{8042A3FF-D3C4-4E40-BCEF-3B23FADBACA0}" dt="2024-03-16T04:16:04.820" v="968" actId="20577"/>
          <ac:spMkLst>
            <pc:docMk/>
            <pc:sldMk cId="1525364606" sldId="1062"/>
            <ac:spMk id="17" creationId="{B98D60A1-3155-46F6-B1C8-E3FA03DB1EBB}"/>
          </ac:spMkLst>
        </pc:spChg>
        <pc:spChg chg="mod ord">
          <ac:chgData name="Graf Thomas, INI-NET-VNC-HCS" userId="487bc3e3-9ce7-4cdd-b7b4-8899ea88d289" providerId="ADAL" clId="{8042A3FF-D3C4-4E40-BCEF-3B23FADBACA0}" dt="2024-03-16T04:22:09.453" v="1013" actId="1076"/>
          <ac:spMkLst>
            <pc:docMk/>
            <pc:sldMk cId="1525364606" sldId="1062"/>
            <ac:spMk id="19" creationId="{CEBC47B8-4836-4511-8B73-827D0F57004D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21" creationId="{C9E4F41F-AEB9-41F4-AE2A-EDB7ADFFCA69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34" creationId="{DE25E975-3B73-4310-A481-5CCA3FE45C29}"/>
          </ac:spMkLst>
        </pc:spChg>
        <pc:picChg chg="add mod">
          <ac:chgData name="Graf Thomas, INI-NET-VNC-HCS" userId="487bc3e3-9ce7-4cdd-b7b4-8899ea88d289" providerId="ADAL" clId="{8042A3FF-D3C4-4E40-BCEF-3B23FADBACA0}" dt="2024-03-16T04:24:00.945" v="1057" actId="1076"/>
          <ac:picMkLst>
            <pc:docMk/>
            <pc:sldMk cId="1525364606" sldId="1062"/>
            <ac:picMk id="8" creationId="{E183307D-3D12-0E09-7263-9D51CA8FC6A0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9" creationId="{B49128F8-BFA4-45F2-A2F3-3C60592E233E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11" creationId="{1972F7C2-0943-47B8-A68B-7450FDE415ED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2050" creationId="{E91FD6BA-70DC-4F9B-8AD6-CA63226B4063}"/>
          </ac:picMkLst>
        </pc:pic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3" creationId="{78181283-ACEE-7E70-E3D1-92D86EA69CFC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26" creationId="{543272A2-FF13-4137-91AA-18F05E8490D6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 ord">
        <pc:chgData name="Graf Thomas, INI-NET-VNC-HCS" userId="487bc3e3-9ce7-4cdd-b7b4-8899ea88d289" providerId="ADAL" clId="{8042A3FF-D3C4-4E40-BCEF-3B23FADBACA0}" dt="2024-03-16T03:40:22.370" v="612" actId="20577"/>
        <pc:sldMkLst>
          <pc:docMk/>
          <pc:sldMk cId="3638075850" sldId="1063"/>
        </pc:sldMkLst>
        <pc:spChg chg="add del mod">
          <ac:chgData name="Graf Thomas, INI-NET-VNC-HCS" userId="487bc3e3-9ce7-4cdd-b7b4-8899ea88d289" providerId="ADAL" clId="{8042A3FF-D3C4-4E40-BCEF-3B23FADBACA0}" dt="2024-03-16T03:32:16.571" v="574" actId="478"/>
          <ac:spMkLst>
            <pc:docMk/>
            <pc:sldMk cId="3638075850" sldId="1063"/>
            <ac:spMk id="3" creationId="{CE9C5B1F-1AF4-F921-BCDB-1F0DD63C466B}"/>
          </ac:spMkLst>
        </pc:spChg>
        <pc:spChg chg="add mod">
          <ac:chgData name="Graf Thomas, INI-NET-VNC-HCS" userId="487bc3e3-9ce7-4cdd-b7b4-8899ea88d289" providerId="ADAL" clId="{8042A3FF-D3C4-4E40-BCEF-3B23FADBACA0}" dt="2024-03-16T03:34:43.750" v="597" actId="1076"/>
          <ac:spMkLst>
            <pc:docMk/>
            <pc:sldMk cId="3638075850" sldId="1063"/>
            <ac:spMk id="4" creationId="{3A7ED6C7-CEC7-8B90-A9CF-E3991F5432D5}"/>
          </ac:spMkLst>
        </pc:spChg>
        <pc:spChg chg="add mod">
          <ac:chgData name="Graf Thomas, INI-NET-VNC-HCS" userId="487bc3e3-9ce7-4cdd-b7b4-8899ea88d289" providerId="ADAL" clId="{8042A3FF-D3C4-4E40-BCEF-3B23FADBACA0}" dt="2024-03-16T03:34:10.974" v="588" actId="107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22.370" v="612" actId="20577"/>
          <ac:spMkLst>
            <pc:docMk/>
            <pc:sldMk cId="3638075850" sldId="1063"/>
            <ac:spMk id="1452" creationId="{00000000-0000-0000-0000-000000000000}"/>
          </ac:spMkLst>
        </pc:spChg>
        <pc:spChg chg="del">
          <ac:chgData name="Graf Thomas, INI-NET-VNC-HCS" userId="487bc3e3-9ce7-4cdd-b7b4-8899ea88d289" providerId="ADAL" clId="{8042A3FF-D3C4-4E40-BCEF-3B23FADBACA0}" dt="2024-03-16T03:32:14.737" v="573" actId="478"/>
          <ac:spMkLst>
            <pc:docMk/>
            <pc:sldMk cId="3638075850" sldId="1063"/>
            <ac:spMk id="1453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8042A3FF-D3C4-4E40-BCEF-3B23FADBACA0}" dt="2024-03-16T03:40:34.383" v="613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8042A3FF-D3C4-4E40-BCEF-3B23FADBACA0}" dt="2024-03-16T03:40:34.383" v="613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39:38.373" v="601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15.685" v="609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7:55.180" v="439" actId="2696"/>
        <pc:sldMkLst>
          <pc:docMk/>
          <pc:sldMk cId="1988495658" sldId="1064"/>
        </pc:sldMkLst>
      </pc:sldChg>
      <pc:sldChg chg="add del">
        <pc:chgData name="Graf Thomas, INI-NET-VNC-HCS" userId="487bc3e3-9ce7-4cdd-b7b4-8899ea88d289" providerId="ADAL" clId="{8042A3FF-D3C4-4E40-BCEF-3B23FADBACA0}" dt="2024-03-16T03:42:44.804" v="615" actId="2696"/>
        <pc:sldMkLst>
          <pc:docMk/>
          <pc:sldMk cId="1524287811" sldId="1065"/>
        </pc:sldMkLst>
      </pc:sldChg>
      <pc:sldChg chg="modSp add mod ord">
        <pc:chgData name="Graf Thomas, INI-NET-VNC-HCS" userId="487bc3e3-9ce7-4cdd-b7b4-8899ea88d289" providerId="ADAL" clId="{8042A3FF-D3C4-4E40-BCEF-3B23FADBACA0}" dt="2024-03-16T03:44:12.329" v="650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8042A3FF-D3C4-4E40-BCEF-3B23FADBACA0}" dt="2024-03-16T03:44:12.329" v="650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3:43.638" v="645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3:22.174" v="643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8042A3FF-D3C4-4E40-BCEF-3B23FADBACA0}" dt="2024-03-16T03:47:01.839" v="659" actId="20577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8042A3FF-D3C4-4E40-BCEF-3B23FADBACA0}" dt="2024-03-16T03:47:01.839" v="659" actId="20577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6:55.089" v="658" actId="13926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4:26.248" v="652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6:42:20.469" v="1179" actId="478"/>
        <pc:sldMkLst>
          <pc:docMk/>
          <pc:sldMk cId="320697580" sldId="26425"/>
        </pc:sldMkLst>
        <pc:spChg chg="add mod">
          <ac:chgData name="Graf Thomas, INI-NET-VNC-HCS" userId="487bc3e3-9ce7-4cdd-b7b4-8899ea88d289" providerId="ADAL" clId="{8042A3FF-D3C4-4E40-BCEF-3B23FADBACA0}" dt="2024-03-16T06:41:30.344" v="1172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8042A3FF-D3C4-4E40-BCEF-3B23FADBACA0}" dt="2024-03-16T06:39:52.514" v="1159" actId="1076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5:01:41.263" v="1109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8042A3FF-D3C4-4E40-BCEF-3B23FADBACA0}" dt="2024-03-16T06:40:02.183" v="1161" actId="1076"/>
          <ac:spMkLst>
            <pc:docMk/>
            <pc:sldMk cId="320697580" sldId="26425"/>
            <ac:spMk id="17" creationId="{8F78EE4C-6EFD-4363-A98F-3E5608669DF5}"/>
          </ac:spMkLst>
        </pc:spChg>
        <pc:picChg chg="add del mod">
          <ac:chgData name="Graf Thomas, INI-NET-VNC-HCS" userId="487bc3e3-9ce7-4cdd-b7b4-8899ea88d289" providerId="ADAL" clId="{8042A3FF-D3C4-4E40-BCEF-3B23FADBACA0}" dt="2024-03-16T06:42:20.469" v="1179" actId="478"/>
          <ac:picMkLst>
            <pc:docMk/>
            <pc:sldMk cId="320697580" sldId="26425"/>
            <ac:picMk id="4" creationId="{07BE8AB1-19ED-76D9-DBA4-8B5593498831}"/>
          </ac:picMkLst>
        </pc:picChg>
      </pc:sldChg>
      <pc:sldChg chg="modSp add del mod modTransition">
        <pc:chgData name="Graf Thomas, INI-NET-VNC-HCS" userId="487bc3e3-9ce7-4cdd-b7b4-8899ea88d289" providerId="ADAL" clId="{8042A3FF-D3C4-4E40-BCEF-3B23FADBACA0}" dt="2024-03-16T07:29:52.866" v="1843" actId="4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8042A3FF-D3C4-4E40-BCEF-3B23FADBACA0}" dt="2024-03-16T07:20:09.107" v="1695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8042A3FF-D3C4-4E40-BCEF-3B23FADBACA0}" dt="2024-03-16T07:27:55.920" v="1842" actId="14100"/>
          <ac:spMkLst>
            <pc:docMk/>
            <pc:sldMk cId="2617504443" sldId="2145706242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7:11:32.732" v="1439" actId="12"/>
          <ac:spMkLst>
            <pc:docMk/>
            <pc:sldMk cId="2617504443" sldId="2145706242"/>
            <ac:spMk id="4" creationId="{6E210162-8BA9-2D0F-F527-CE596B88B5FF}"/>
          </ac:spMkLst>
        </pc:spChg>
        <pc:spChg chg="mod">
          <ac:chgData name="Graf Thomas, INI-NET-VNC-HCS" userId="487bc3e3-9ce7-4cdd-b7b4-8899ea88d289" providerId="ADAL" clId="{8042A3FF-D3C4-4E40-BCEF-3B23FADBACA0}" dt="2024-03-16T07:11:57.646" v="1440" actId="14100"/>
          <ac:spMkLst>
            <pc:docMk/>
            <pc:sldMk cId="2617504443" sldId="2145706242"/>
            <ac:spMk id="8" creationId="{F03D7BF8-F90A-4F8C-8FCE-B1DB1DEC68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18.07.2024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18.07.2024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analytics/ietf-network-analytics-document-status/tree/main/120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tgraf-netconf-yang-push-observation-time" TargetMode="External"/><Relationship Id="rId3" Type="http://schemas.openxmlformats.org/officeDocument/2006/relationships/hyperlink" Target="https://datatracker.ietf.org/doc/html/rfc8641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hyperlink" Target="https://datatracker.ietf.org/doc/html/rfc8639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ietf-netconf-distributed-notif" TargetMode="External"/><Relationship Id="rId10" Type="http://schemas.openxmlformats.org/officeDocument/2006/relationships/hyperlink" Target="https://datatracker.ietf.org/doc/html/draft-lincla-netconf-yang-library-augmentation" TargetMode="External"/><Relationship Id="rId4" Type="http://schemas.openxmlformats.org/officeDocument/2006/relationships/hyperlink" Target="https://datatracker.ietf.org/doc/html/draft-ietf-netconf-udp-notif" TargetMode="External"/><Relationship Id="rId9" Type="http://schemas.openxmlformats.org/officeDocument/2006/relationships/hyperlink" Target="https://datatracker.ietf.org/doc/html/rfc852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netconf-yang-notifications-versioning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netconf-distributed-noti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120</a:t>
            </a:r>
          </a:p>
          <a:p>
            <a:r>
              <a:rPr lang="en-US" sz="2500" dirty="0"/>
              <a:t>July 27-28th,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  <p:pic>
        <p:nvPicPr>
          <p:cNvPr id="11" name="Picture 10" descr="A green background with white text and trees and a road&#10;&#10;Description automatically generated">
            <a:extLst>
              <a:ext uri="{FF2B5EF4-FFF2-40B4-BE49-F238E27FC236}">
                <a16:creationId xmlns:a16="http://schemas.microsoft.com/office/drawing/2014/main" id="{D345F695-AA6D-922F-66ED-2C0814D36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24" y="644529"/>
            <a:ext cx="3536185" cy="19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10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46829"/>
              </p:ext>
            </p:extLst>
          </p:nvPr>
        </p:nvGraphicFramePr>
        <p:xfrm>
          <a:off x="706795" y="1351992"/>
          <a:ext cx="5768512" cy="3010040"/>
        </p:xfrm>
        <a:graphic>
          <a:graphicData uri="http://schemas.openxmlformats.org/drawingml/2006/table">
            <a:tbl>
              <a:tblPr/>
              <a:tblGrid>
                <a:gridCol w="3706435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42613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36525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6829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RFC 8639 YANG-Push </a:t>
                      </a:r>
                      <a:r>
                        <a:rPr lang="de-CH" sz="1400" u="none" strike="noStrike" dirty="0" err="1">
                          <a:effectLst/>
                          <a:latin typeface="+mn-lt"/>
                        </a:rPr>
                        <a:t>Subscription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RFC 8641 YANG-Push </a:t>
                      </a:r>
                      <a:r>
                        <a:rPr lang="de-CH" sz="1400" u="none" strike="noStrike" dirty="0" err="1">
                          <a:effectLst/>
                          <a:latin typeface="+mn-lt"/>
                        </a:rPr>
                        <a:t>Notification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54" y="1351992"/>
            <a:ext cx="2000031" cy="2000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Red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at IETF 120</a:t>
            </a:r>
          </a:p>
        </p:txBody>
      </p:sp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Rob Wilton – Cisco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Emma Rankin – Cisco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Samuel Gauthier – 6WIND </a:t>
            </a:r>
            <a:r>
              <a:rPr lang="en-US" sz="15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Jérémie Leska – 6WIND </a:t>
            </a:r>
            <a:r>
              <a:rPr lang="en-US" sz="15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Paolo Lucente - </a:t>
            </a:r>
            <a:r>
              <a:rPr lang="en-US" sz="1500" dirty="0" err="1"/>
              <a:t>Pmacct</a:t>
            </a:r>
            <a:endParaRPr lang="en-US" sz="15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3" name="Picture 2" descr="A group of men standing in front of a banner&#10;&#10;Description automatically generated">
            <a:extLst>
              <a:ext uri="{FF2B5EF4-FFF2-40B4-BE49-F238E27FC236}">
                <a16:creationId xmlns:a16="http://schemas.microsoft.com/office/drawing/2014/main" id="{D81FCE1C-D4B6-57CD-825B-E7B6B3AB7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7728"/>
            <a:ext cx="3501032" cy="46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Cisco IOS XR 24.4.1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- 6WIND VSR </a:t>
            </a:r>
            <a:r>
              <a:rPr lang="de-CH" sz="1200" dirty="0">
                <a:effectLst/>
                <a:latin typeface="Calibri (Body)"/>
                <a:ea typeface="Times New Roman" panose="02020603050405020304" pitchFamily="18" charset="0"/>
              </a:rPr>
              <a:t>3.999.0.2024.06.25</a:t>
            </a:r>
            <a:endParaRPr lang="en-US" sz="1200" dirty="0">
              <a:latin typeface="Calibri (Body)"/>
            </a:endParaRP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Huawei VRP 8.230 C10SPC306T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Receiver - </a:t>
            </a:r>
            <a:r>
              <a:rPr lang="en-US" sz="1200" dirty="0" err="1">
                <a:latin typeface="Calibri (Body)"/>
              </a:rPr>
              <a:t>Pmacct</a:t>
            </a:r>
            <a:r>
              <a:rPr lang="en-US" sz="1200" dirty="0">
                <a:latin typeface="Calibri (Body)"/>
              </a:rPr>
              <a:t> 1.7.10 (20240405.1.6362a2c-1.el8) 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  <a:hlinkClick r:id="rId2"/>
              </a:rPr>
              <a:t>https://github.com/network-analytics/ietf-network-analytics-document-status/tree/main/120/Hackathon</a:t>
            </a:r>
            <a:r>
              <a:rPr lang="en-US" sz="1200" dirty="0">
                <a:latin typeface="Calibri (Body)"/>
              </a:rPr>
              <a:t> 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</a:rPr>
              <a:t>Contains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Packet capture on the wire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Netconf RPCs and YANG-Push JSON messages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Python script which performed test cases</a:t>
            </a:r>
            <a:endParaRPr lang="en-US" sz="1200" dirty="0">
              <a:solidFill>
                <a:srgbClr val="FF0000"/>
              </a:solidFill>
              <a:latin typeface="Calibri (Body)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530"/>
            <a:ext cx="4075043" cy="286088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/>
              <a:t>Subscription to YANG Notifications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8639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RFC 8641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</a:t>
            </a:r>
            <a:r>
              <a:rPr lang="en-US" sz="1200" dirty="0" err="1">
                <a:hlinkClick r:id="rId4"/>
              </a:rPr>
              <a:t>udp</a:t>
            </a:r>
            <a:r>
              <a:rPr lang="en-US" sz="1200" dirty="0">
                <a:hlinkClick r:id="rId4"/>
              </a:rPr>
              <a:t>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-netconf-distributed-</a:t>
            </a:r>
            <a:r>
              <a:rPr lang="en-US" sz="1200" dirty="0" err="1">
                <a:hlinkClick r:id="rId5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tgraf</a:t>
            </a:r>
            <a:r>
              <a:rPr lang="en-US" sz="1200" dirty="0">
                <a:hlinkClick r:id="rId6"/>
              </a:rPr>
              <a:t>-netconf-</a:t>
            </a:r>
            <a:r>
              <a:rPr lang="en-US" sz="1200" dirty="0" err="1">
                <a:hlinkClick r:id="rId6"/>
              </a:rPr>
              <a:t>notif</a:t>
            </a:r>
            <a:r>
              <a:rPr lang="en-US" sz="1200" dirty="0">
                <a:hlinkClick r:id="rId6"/>
              </a:rPr>
              <a:t>-sequencing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ietf</a:t>
            </a:r>
            <a:r>
              <a:rPr lang="en-US" sz="1200" dirty="0">
                <a:hlinkClick r:id="rId7"/>
              </a:rPr>
              <a:t>-netconf-yang-notifications-versioning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draft-</a:t>
            </a:r>
            <a:r>
              <a:rPr lang="en-US" sz="1200" dirty="0" err="1">
                <a:hlinkClick r:id="rId8"/>
              </a:rPr>
              <a:t>tgraf</a:t>
            </a:r>
            <a:r>
              <a:rPr lang="en-US" sz="1200" dirty="0">
                <a:hlinkClick r:id="rId8"/>
              </a:rPr>
              <a:t>-netconf-yang-push-observation-time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RFC 8525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10"/>
              </a:rPr>
              <a:t>draft-</a:t>
            </a:r>
            <a:r>
              <a:rPr lang="en-US" sz="1200" dirty="0" err="1">
                <a:hlinkClick r:id="rId10"/>
              </a:rPr>
              <a:t>lincla</a:t>
            </a:r>
            <a:r>
              <a:rPr lang="en-US" sz="1200" dirty="0">
                <a:hlinkClick r:id="rId10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</a:t>
            </a:r>
            <a:br>
              <a:rPr lang="en-US" sz="2100" b="1" dirty="0"/>
            </a:br>
            <a:r>
              <a:rPr lang="en-US" sz="2100" b="1" dirty="0"/>
              <a:t>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4839087" y="98428"/>
            <a:ext cx="4304913" cy="504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(12)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(10) Get |  ^                                   ^ (9) Validate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Schema |  |                                   | Serialized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Message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Broker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(11) Issue                        | (8) Serialize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YANG-Push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annotated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v  | Schema             (6) Post       | ID on Producer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(7)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Schema ID     (4) Get |  ^ (3) Receive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Schema |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Subscription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(5) Publish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with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(1) Discover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Notif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  v  |   |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Capabilities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Manage YANG-Push  | ---------------&gt;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Subscription    | (2) Subscribe   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---------------&gt;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700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Figure 1: End to End Workflow</a:t>
            </a:r>
            <a:endParaRPr lang="de-CH" sz="7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6777769" y="2540114"/>
            <a:ext cx="2366231" cy="236803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"2024-03-08T16:20:03.520570812+00:00",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1502,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307D-3D12-0E09-7263-9D51CA8FC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2" y="2749559"/>
            <a:ext cx="2795747" cy="2142335"/>
          </a:xfrm>
          <a:prstGeom prst="rect">
            <a:avLst/>
          </a:prstGeom>
        </p:spPr>
      </p:pic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– YANG-Push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802639" y="927762"/>
            <a:ext cx="3837093" cy="409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"2024-07-19T15:01:30.175Z",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5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"patch-id": "TODO - insert patch-id here",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"edit-id":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"target": "/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/interface[interface-name='Loopback12']",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"interface-name": "Loopback12",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"interface-handle": "Loopback12",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"line-state":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"encapsulation":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"encapsulation-type-string":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"is-l2-transport-enabled":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"state-transition-count": 10,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"last-state-transition-time": "1721401289960121958",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"is-dampening-enabled":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"bandwidth":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"max-bandwidth":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"is-l2-looped":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"loopback-configuration": "no-loopback",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-information":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-address": "192.0.2.90",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"subnet-mask-length": 32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"fast-shutdown":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"if-index": 154,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-logical": true,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-type-management":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-type-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4689942" y="927762"/>
            <a:ext cx="3837093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"2024-07-19T15:01:00.300Z",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"stream-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-filter":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Cisco-IOS-XR-pfi-im-cmd-oper:interfaces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689942" y="2369079"/>
            <a:ext cx="3837093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"2024-07-19T15:03:58.590Z",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027389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6WIND -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572000" y="1144693"/>
            <a:ext cx="4165600" cy="389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Versioning in YANG Notifications Subscription</a:t>
            </a:r>
            <a:r>
              <a:rPr lang="en-US" sz="1200" dirty="0"/>
              <a:t>, </a:t>
            </a: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-netconf-yang-notifications-versioning</a:t>
            </a:r>
            <a:r>
              <a:rPr lang="en-US" sz="1200" dirty="0"/>
              <a:t>, adds the ability to subscribe to a specific revision or latest-compatible-</a:t>
            </a:r>
            <a:r>
              <a:rPr lang="en-US" sz="1200" dirty="0" err="1"/>
              <a:t>semversion</a:t>
            </a:r>
            <a:r>
              <a:rPr lang="en-US" sz="1200" dirty="0"/>
              <a:t>. Extends the YANG-Push Subscription State Change Notifications so that the receiver learns on top of </a:t>
            </a:r>
            <a:r>
              <a:rPr lang="en-US" sz="1200" dirty="0" err="1"/>
              <a:t>xpath</a:t>
            </a:r>
            <a:r>
              <a:rPr lang="en-US" sz="1200" dirty="0"/>
              <a:t> and the sub-tree filter also the YANG module name, revision and revision-label.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347230" y="1029439"/>
            <a:ext cx="4278958" cy="4009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"2024-07-09T13:26:53.295857916+00:00",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855,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</a:t>
            </a:r>
            <a:r>
              <a:rPr lang="en-US" sz="8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"/state/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/interface/physical[name='ens192']/counters",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"transport":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"encoding": "encode-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"purpose": "send notifications",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ietf-distributed-notif:message-publisher-ids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"period": 3000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ietf-yang-push-revision:module-version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"module-name":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"revision": "2024-04-22"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380758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Huawei -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Support of Versioning in YANG Notifications Subscription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ietf</a:t>
            </a:r>
            <a:r>
              <a:rPr lang="en-US" sz="1200" dirty="0">
                <a:hlinkClick r:id="rId2"/>
              </a:rPr>
              <a:t>-netconf-yang-notifications-versioning</a:t>
            </a:r>
            <a:r>
              <a:rPr lang="en-US" sz="1200" dirty="0"/>
              <a:t>, adds the ability to subscribe to a specific revision or latest-compatible-</a:t>
            </a:r>
            <a:r>
              <a:rPr lang="en-US" sz="1200" dirty="0" err="1"/>
              <a:t>semversion</a:t>
            </a:r>
            <a:r>
              <a:rPr lang="en-US" sz="1200" dirty="0"/>
              <a:t>. Extends the YANG-Push Subscription State Change Notifications so that the receiver learns on top of </a:t>
            </a:r>
            <a:r>
              <a:rPr lang="en-US" sz="1200" dirty="0" err="1"/>
              <a:t>xpath</a:t>
            </a:r>
            <a:r>
              <a:rPr lang="en-US" sz="1200" dirty="0"/>
              <a:t> and the sub-tree filter also the YANG module name, revision and revision-label.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54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"2024-03-12T23:20:24Z",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</a:t>
            </a:r>
            <a:r>
              <a:rPr lang="en-US" sz="10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ifm:ifm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"2024-01-23",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"transport":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7147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- Push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619413" y="1271452"/>
            <a:ext cx="4177358" cy="366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Network Observation Timestamping in YANG Notifications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-netconf-yang-push-observation-time</a:t>
            </a:r>
            <a:r>
              <a:rPr lang="en-US" sz="12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457200" y="879256"/>
            <a:ext cx="4909216" cy="426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"2024-07-09T13:35:23.653892256+00:00",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873,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6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68,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"in-octets": "63771919981",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"in-unicast-pkts": "363662364",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"in-discards": "63590",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"out-octets": "59850316180",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"out-unicast-pkts": "307798704",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"2024-07-09T13:35:23.654432588+00:00",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"current-state"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013648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6WIND - Push Change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944533" y="1271452"/>
            <a:ext cx="3852238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Network Observation Timestamping in YANG Notifications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-netconf-yang-push-observation-time</a:t>
            </a:r>
            <a:r>
              <a:rPr lang="en-US" sz="12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4041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"2024-07-09T13:47:56.887480682+00:00",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900,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8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69,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"patch-id": "patch-1",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"target": "/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"false"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"2024-07-09T13:47:56.887798493+00:00",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"current-state"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666036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1298763-e545-4be1-82f8-4df8b8c23ea2"/>
    <ds:schemaRef ds:uri="http://www.w3.org/XML/1998/namespace"/>
    <ds:schemaRef ds:uri="http://schemas.microsoft.com/office/infopath/2007/PartnerControls"/>
    <ds:schemaRef ds:uri="http://purl.org/dc/terms/"/>
    <ds:schemaRef ds:uri="1405d6e0-8097-4962-a335-478dac259ee9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2128</Words>
  <Application>Microsoft Office PowerPoint</Application>
  <PresentationFormat>On-screen Show (16:9)</PresentationFormat>
  <Paragraphs>341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 (Body)</vt:lpstr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1_Office Theme</vt:lpstr>
      <vt:lpstr>Validate  Configured Subscription YANG-Push Publisher Implementations NETCONF &amp; NMOP WG</vt:lpstr>
      <vt:lpstr>Hackathon – Plan, Software, Repo</vt:lpstr>
      <vt:lpstr>An Architecture for YANG-Push  to Apache Kafka Integration  draft-netana-nmop-yang-kafka-integration</vt:lpstr>
      <vt:lpstr>PowerPoint Presentation</vt:lpstr>
      <vt:lpstr>Cisco – YANG-Push Notifications</vt:lpstr>
      <vt:lpstr>6WIND - Subscription Started Notifications</vt:lpstr>
      <vt:lpstr>Huawei - Subscription Started Notifications</vt:lpstr>
      <vt:lpstr>6WIND - Push Update Notifications</vt:lpstr>
      <vt:lpstr>6WIND - Push Change Update Notifications</vt:lpstr>
      <vt:lpstr>YANG-Push Implementation Status IETF 120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2024-07-19T15:47:26Z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