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1041" r:id="rId2"/>
    <p:sldId id="2145706267" r:id="rId3"/>
    <p:sldId id="2145706242" r:id="rId4"/>
    <p:sldId id="2145706271" r:id="rId5"/>
    <p:sldId id="2145706259" r:id="rId6"/>
    <p:sldId id="2145706269" r:id="rId7"/>
    <p:sldId id="2145706260" r:id="rId8"/>
    <p:sldId id="2145706270" r:id="rId9"/>
    <p:sldId id="2145706220" r:id="rId10"/>
    <p:sldId id="2145706236" r:id="rId11"/>
    <p:sldId id="26422"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5FA374-B22D-42F2-92D2-B0E98E7AE0F6}" v="29" dt="2024-10-25T11:50:54.9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3" autoAdjust="0"/>
    <p:restoredTop sz="91695" autoAdjust="0"/>
  </p:normalViewPr>
  <p:slideViewPr>
    <p:cSldViewPr snapToGrid="0">
      <p:cViewPr varScale="1">
        <p:scale>
          <a:sx n="103" d="100"/>
          <a:sy n="103" d="100"/>
        </p:scale>
        <p:origin x="79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4A5FA374-B22D-42F2-92D2-B0E98E7AE0F6}"/>
    <pc:docChg chg="undo custSel addSld delSld modSld sldOrd">
      <pc:chgData name="Graf Thomas, INI-NET-VNC-HCS" userId="487bc3e3-9ce7-4cdd-b7b4-8899ea88d289" providerId="ADAL" clId="{4A5FA374-B22D-42F2-92D2-B0E98E7AE0F6}" dt="2024-10-25T11:51:36.368" v="1006"/>
      <pc:docMkLst>
        <pc:docMk/>
      </pc:docMkLst>
      <pc:sldChg chg="modSp mod">
        <pc:chgData name="Graf Thomas, INI-NET-VNC-HCS" userId="487bc3e3-9ce7-4cdd-b7b4-8899ea88d289" providerId="ADAL" clId="{4A5FA374-B22D-42F2-92D2-B0E98E7AE0F6}" dt="2024-10-25T11:51:36.368" v="1006"/>
        <pc:sldMkLst>
          <pc:docMk/>
          <pc:sldMk cId="3578665336" sldId="1041"/>
        </pc:sldMkLst>
        <pc:spChg chg="mod">
          <ac:chgData name="Graf Thomas, INI-NET-VNC-HCS" userId="487bc3e3-9ce7-4cdd-b7b4-8899ea88d289" providerId="ADAL" clId="{4A5FA374-B22D-42F2-92D2-B0E98E7AE0F6}" dt="2024-10-25T09:32:25.489" v="1" actId="20577"/>
          <ac:spMkLst>
            <pc:docMk/>
            <pc:sldMk cId="3578665336" sldId="1041"/>
            <ac:spMk id="5" creationId="{C26208B2-0D10-4C23-B2DE-372A62E98644}"/>
          </ac:spMkLst>
        </pc:spChg>
        <pc:spChg chg="mod">
          <ac:chgData name="Graf Thomas, INI-NET-VNC-HCS" userId="487bc3e3-9ce7-4cdd-b7b4-8899ea88d289" providerId="ADAL" clId="{4A5FA374-B22D-42F2-92D2-B0E98E7AE0F6}" dt="2024-10-25T11:51:36.368" v="1006"/>
          <ac:spMkLst>
            <pc:docMk/>
            <pc:sldMk cId="3578665336" sldId="1041"/>
            <ac:spMk id="6" creationId="{6CAA0765-1318-4A03-8F91-D3ECC43D8FA7}"/>
          </ac:spMkLst>
        </pc:spChg>
      </pc:sldChg>
      <pc:sldChg chg="ord">
        <pc:chgData name="Graf Thomas, INI-NET-VNC-HCS" userId="487bc3e3-9ce7-4cdd-b7b4-8899ea88d289" providerId="ADAL" clId="{4A5FA374-B22D-42F2-92D2-B0E98E7AE0F6}" dt="2024-10-25T09:35:05.969" v="47"/>
        <pc:sldMkLst>
          <pc:docMk/>
          <pc:sldMk cId="1088069469" sldId="26422"/>
        </pc:sldMkLst>
      </pc:sldChg>
      <pc:sldChg chg="del">
        <pc:chgData name="Graf Thomas, INI-NET-VNC-HCS" userId="487bc3e3-9ce7-4cdd-b7b4-8899ea88d289" providerId="ADAL" clId="{4A5FA374-B22D-42F2-92D2-B0E98E7AE0F6}" dt="2024-10-25T11:15:44.768" v="570" actId="47"/>
        <pc:sldMkLst>
          <pc:docMk/>
          <pc:sldMk cId="1980732846" sldId="2145706229"/>
        </pc:sldMkLst>
      </pc:sldChg>
      <pc:sldChg chg="ord">
        <pc:chgData name="Graf Thomas, INI-NET-VNC-HCS" userId="487bc3e3-9ce7-4cdd-b7b4-8899ea88d289" providerId="ADAL" clId="{4A5FA374-B22D-42F2-92D2-B0E98E7AE0F6}" dt="2024-10-25T09:35:05.969" v="47"/>
        <pc:sldMkLst>
          <pc:docMk/>
          <pc:sldMk cId="3864283889" sldId="2145706236"/>
        </pc:sldMkLst>
      </pc:sldChg>
      <pc:sldChg chg="addSp delSp modSp mod ord">
        <pc:chgData name="Graf Thomas, INI-NET-VNC-HCS" userId="487bc3e3-9ce7-4cdd-b7b4-8899ea88d289" providerId="ADAL" clId="{4A5FA374-B22D-42F2-92D2-B0E98E7AE0F6}" dt="2024-10-25T11:43:26.155" v="897" actId="20577"/>
        <pc:sldMkLst>
          <pc:docMk/>
          <pc:sldMk cId="2617504443" sldId="2145706242"/>
        </pc:sldMkLst>
        <pc:spChg chg="mod">
          <ac:chgData name="Graf Thomas, INI-NET-VNC-HCS" userId="487bc3e3-9ce7-4cdd-b7b4-8899ea88d289" providerId="ADAL" clId="{4A5FA374-B22D-42F2-92D2-B0E98E7AE0F6}" dt="2024-10-25T11:43:26.155" v="897" actId="20577"/>
          <ac:spMkLst>
            <pc:docMk/>
            <pc:sldMk cId="2617504443" sldId="2145706242"/>
            <ac:spMk id="2" creationId="{FF20F271-6F0D-4AC0-BB1D-F5C338165C13}"/>
          </ac:spMkLst>
        </pc:spChg>
        <pc:spChg chg="mod">
          <ac:chgData name="Graf Thomas, INI-NET-VNC-HCS" userId="487bc3e3-9ce7-4cdd-b7b4-8899ea88d289" providerId="ADAL" clId="{4A5FA374-B22D-42F2-92D2-B0E98E7AE0F6}" dt="2024-10-25T11:43:15.170" v="880" actId="14100"/>
          <ac:spMkLst>
            <pc:docMk/>
            <pc:sldMk cId="2617504443" sldId="2145706242"/>
            <ac:spMk id="3" creationId="{29C0DFD4-432D-4B0C-93DF-790441DCF5B9}"/>
          </ac:spMkLst>
        </pc:spChg>
        <pc:spChg chg="add mod">
          <ac:chgData name="Graf Thomas, INI-NET-VNC-HCS" userId="487bc3e3-9ce7-4cdd-b7b4-8899ea88d289" providerId="ADAL" clId="{4A5FA374-B22D-42F2-92D2-B0E98E7AE0F6}" dt="2024-10-25T09:54:58.476" v="182" actId="1076"/>
          <ac:spMkLst>
            <pc:docMk/>
            <pc:sldMk cId="2617504443" sldId="2145706242"/>
            <ac:spMk id="5" creationId="{A9CD1D68-6740-B60A-B5C6-3012DD46A668}"/>
          </ac:spMkLst>
        </pc:spChg>
        <pc:spChg chg="add mod">
          <ac:chgData name="Graf Thomas, INI-NET-VNC-HCS" userId="487bc3e3-9ce7-4cdd-b7b4-8899ea88d289" providerId="ADAL" clId="{4A5FA374-B22D-42F2-92D2-B0E98E7AE0F6}" dt="2024-10-25T09:55:17.873" v="184" actId="1076"/>
          <ac:spMkLst>
            <pc:docMk/>
            <pc:sldMk cId="2617504443" sldId="2145706242"/>
            <ac:spMk id="7" creationId="{F1861884-AA79-8041-A708-D4652D546A08}"/>
          </ac:spMkLst>
        </pc:spChg>
        <pc:picChg chg="add mod">
          <ac:chgData name="Graf Thomas, INI-NET-VNC-HCS" userId="487bc3e3-9ce7-4cdd-b7b4-8899ea88d289" providerId="ADAL" clId="{4A5FA374-B22D-42F2-92D2-B0E98E7AE0F6}" dt="2024-10-25T09:54:31.032" v="178" actId="1076"/>
          <ac:picMkLst>
            <pc:docMk/>
            <pc:sldMk cId="2617504443" sldId="2145706242"/>
            <ac:picMk id="4" creationId="{3F6FE370-7B96-20ED-12F6-496CEBE7C7B7}"/>
          </ac:picMkLst>
        </pc:picChg>
        <pc:picChg chg="del">
          <ac:chgData name="Graf Thomas, INI-NET-VNC-HCS" userId="487bc3e3-9ce7-4cdd-b7b4-8899ea88d289" providerId="ADAL" clId="{4A5FA374-B22D-42F2-92D2-B0E98E7AE0F6}" dt="2024-10-25T09:54:19.544" v="174" actId="478"/>
          <ac:picMkLst>
            <pc:docMk/>
            <pc:sldMk cId="2617504443" sldId="2145706242"/>
            <ac:picMk id="6" creationId="{D4F5E154-1C25-441B-90CF-A1443F6D1EF8}"/>
          </ac:picMkLst>
        </pc:picChg>
      </pc:sldChg>
      <pc:sldChg chg="del">
        <pc:chgData name="Graf Thomas, INI-NET-VNC-HCS" userId="487bc3e3-9ce7-4cdd-b7b4-8899ea88d289" providerId="ADAL" clId="{4A5FA374-B22D-42F2-92D2-B0E98E7AE0F6}" dt="2024-10-25T09:59:46.198" v="191" actId="47"/>
        <pc:sldMkLst>
          <pc:docMk/>
          <pc:sldMk cId="2325717052" sldId="2145706246"/>
        </pc:sldMkLst>
      </pc:sldChg>
      <pc:sldChg chg="del">
        <pc:chgData name="Graf Thomas, INI-NET-VNC-HCS" userId="487bc3e3-9ce7-4cdd-b7b4-8899ea88d289" providerId="ADAL" clId="{4A5FA374-B22D-42F2-92D2-B0E98E7AE0F6}" dt="2024-10-25T09:56:25.584" v="188" actId="47"/>
        <pc:sldMkLst>
          <pc:docMk/>
          <pc:sldMk cId="1916646710" sldId="2145706248"/>
        </pc:sldMkLst>
      </pc:sldChg>
      <pc:sldChg chg="del">
        <pc:chgData name="Graf Thomas, INI-NET-VNC-HCS" userId="487bc3e3-9ce7-4cdd-b7b4-8899ea88d289" providerId="ADAL" clId="{4A5FA374-B22D-42F2-92D2-B0E98E7AE0F6}" dt="2024-10-25T09:56:25.584" v="188" actId="47"/>
        <pc:sldMkLst>
          <pc:docMk/>
          <pc:sldMk cId="3471801430" sldId="2145706249"/>
        </pc:sldMkLst>
      </pc:sldChg>
      <pc:sldChg chg="del">
        <pc:chgData name="Graf Thomas, INI-NET-VNC-HCS" userId="487bc3e3-9ce7-4cdd-b7b4-8899ea88d289" providerId="ADAL" clId="{4A5FA374-B22D-42F2-92D2-B0E98E7AE0F6}" dt="2024-10-25T09:56:25.584" v="188" actId="47"/>
        <pc:sldMkLst>
          <pc:docMk/>
          <pc:sldMk cId="2503304106" sldId="2145706250"/>
        </pc:sldMkLst>
      </pc:sldChg>
      <pc:sldChg chg="del">
        <pc:chgData name="Graf Thomas, INI-NET-VNC-HCS" userId="487bc3e3-9ce7-4cdd-b7b4-8899ea88d289" providerId="ADAL" clId="{4A5FA374-B22D-42F2-92D2-B0E98E7AE0F6}" dt="2024-10-25T09:59:46.198" v="191" actId="47"/>
        <pc:sldMkLst>
          <pc:docMk/>
          <pc:sldMk cId="3678903494" sldId="2145706255"/>
        </pc:sldMkLst>
      </pc:sldChg>
      <pc:sldChg chg="del">
        <pc:chgData name="Graf Thomas, INI-NET-VNC-HCS" userId="487bc3e3-9ce7-4cdd-b7b4-8899ea88d289" providerId="ADAL" clId="{4A5FA374-B22D-42F2-92D2-B0E98E7AE0F6}" dt="2024-10-25T09:59:46.198" v="191" actId="47"/>
        <pc:sldMkLst>
          <pc:docMk/>
          <pc:sldMk cId="3965782337" sldId="2145706257"/>
        </pc:sldMkLst>
      </pc:sldChg>
      <pc:sldChg chg="del ord">
        <pc:chgData name="Graf Thomas, INI-NET-VNC-HCS" userId="487bc3e3-9ce7-4cdd-b7b4-8899ea88d289" providerId="ADAL" clId="{4A5FA374-B22D-42F2-92D2-B0E98E7AE0F6}" dt="2024-10-25T09:55:26.036" v="185" actId="47"/>
        <pc:sldMkLst>
          <pc:docMk/>
          <pc:sldMk cId="2684272815" sldId="2145706258"/>
        </pc:sldMkLst>
      </pc:sldChg>
      <pc:sldChg chg="modSp mod ord">
        <pc:chgData name="Graf Thomas, INI-NET-VNC-HCS" userId="487bc3e3-9ce7-4cdd-b7b4-8899ea88d289" providerId="ADAL" clId="{4A5FA374-B22D-42F2-92D2-B0E98E7AE0F6}" dt="2024-10-25T09:44:25.883" v="110" actId="13926"/>
        <pc:sldMkLst>
          <pc:docMk/>
          <pc:sldMk cId="179949106" sldId="2145706259"/>
        </pc:sldMkLst>
        <pc:spChg chg="mod">
          <ac:chgData name="Graf Thomas, INI-NET-VNC-HCS" userId="487bc3e3-9ce7-4cdd-b7b4-8899ea88d289" providerId="ADAL" clId="{4A5FA374-B22D-42F2-92D2-B0E98E7AE0F6}" dt="2024-10-25T09:44:25.883" v="110" actId="13926"/>
          <ac:spMkLst>
            <pc:docMk/>
            <pc:sldMk cId="179949106" sldId="2145706259"/>
            <ac:spMk id="3" creationId="{29C0DFD4-432D-4B0C-93DF-790441DCF5B9}"/>
          </ac:spMkLst>
        </pc:spChg>
      </pc:sldChg>
      <pc:sldChg chg="addSp delSp modSp mod">
        <pc:chgData name="Graf Thomas, INI-NET-VNC-HCS" userId="487bc3e3-9ce7-4cdd-b7b4-8899ea88d289" providerId="ADAL" clId="{4A5FA374-B22D-42F2-92D2-B0E98E7AE0F6}" dt="2024-10-25T11:17:18.228" v="590" actId="14100"/>
        <pc:sldMkLst>
          <pc:docMk/>
          <pc:sldMk cId="218410027" sldId="2145706260"/>
        </pc:sldMkLst>
        <pc:spChg chg="mod">
          <ac:chgData name="Graf Thomas, INI-NET-VNC-HCS" userId="487bc3e3-9ce7-4cdd-b7b4-8899ea88d289" providerId="ADAL" clId="{4A5FA374-B22D-42F2-92D2-B0E98E7AE0F6}" dt="2024-10-25T11:02:55.497" v="305" actId="20577"/>
          <ac:spMkLst>
            <pc:docMk/>
            <pc:sldMk cId="218410027" sldId="2145706260"/>
            <ac:spMk id="2" creationId="{FF20F271-6F0D-4AC0-BB1D-F5C338165C13}"/>
          </ac:spMkLst>
        </pc:spChg>
        <pc:spChg chg="mod">
          <ac:chgData name="Graf Thomas, INI-NET-VNC-HCS" userId="487bc3e3-9ce7-4cdd-b7b4-8899ea88d289" providerId="ADAL" clId="{4A5FA374-B22D-42F2-92D2-B0E98E7AE0F6}" dt="2024-10-25T11:17:18.228" v="590" actId="14100"/>
          <ac:spMkLst>
            <pc:docMk/>
            <pc:sldMk cId="218410027" sldId="2145706260"/>
            <ac:spMk id="3" creationId="{29C0DFD4-432D-4B0C-93DF-790441DCF5B9}"/>
          </ac:spMkLst>
        </pc:spChg>
        <pc:spChg chg="del mod">
          <ac:chgData name="Graf Thomas, INI-NET-VNC-HCS" userId="487bc3e3-9ce7-4cdd-b7b4-8899ea88d289" providerId="ADAL" clId="{4A5FA374-B22D-42F2-92D2-B0E98E7AE0F6}" dt="2024-10-25T11:08:15.037" v="381"/>
          <ac:spMkLst>
            <pc:docMk/>
            <pc:sldMk cId="218410027" sldId="2145706260"/>
            <ac:spMk id="4" creationId="{B097DAA3-8BB1-6C1E-2BE5-024CD150ABBC}"/>
          </ac:spMkLst>
        </pc:spChg>
        <pc:spChg chg="add">
          <ac:chgData name="Graf Thomas, INI-NET-VNC-HCS" userId="487bc3e3-9ce7-4cdd-b7b4-8899ea88d289" providerId="ADAL" clId="{4A5FA374-B22D-42F2-92D2-B0E98E7AE0F6}" dt="2024-10-25T11:03:23.986" v="306"/>
          <ac:spMkLst>
            <pc:docMk/>
            <pc:sldMk cId="218410027" sldId="2145706260"/>
            <ac:spMk id="5" creationId="{7089294E-228A-0E3B-DEE7-17DD1E17322E}"/>
          </ac:spMkLst>
        </pc:spChg>
        <pc:spChg chg="add">
          <ac:chgData name="Graf Thomas, INI-NET-VNC-HCS" userId="487bc3e3-9ce7-4cdd-b7b4-8899ea88d289" providerId="ADAL" clId="{4A5FA374-B22D-42F2-92D2-B0E98E7AE0F6}" dt="2024-10-25T11:04:28.644" v="313"/>
          <ac:spMkLst>
            <pc:docMk/>
            <pc:sldMk cId="218410027" sldId="2145706260"/>
            <ac:spMk id="6" creationId="{23DB7E59-654F-E361-8EAF-89F44181CB2E}"/>
          </ac:spMkLst>
        </pc:spChg>
        <pc:spChg chg="add">
          <ac:chgData name="Graf Thomas, INI-NET-VNC-HCS" userId="487bc3e3-9ce7-4cdd-b7b4-8899ea88d289" providerId="ADAL" clId="{4A5FA374-B22D-42F2-92D2-B0E98E7AE0F6}" dt="2024-10-25T11:11:34.126" v="463"/>
          <ac:spMkLst>
            <pc:docMk/>
            <pc:sldMk cId="218410027" sldId="2145706260"/>
            <ac:spMk id="8" creationId="{FD53A910-ABCD-AD17-8B69-B20EA5DDA58E}"/>
          </ac:spMkLst>
        </pc:spChg>
        <pc:spChg chg="mod">
          <ac:chgData name="Graf Thomas, INI-NET-VNC-HCS" userId="487bc3e3-9ce7-4cdd-b7b4-8899ea88d289" providerId="ADAL" clId="{4A5FA374-B22D-42F2-92D2-B0E98E7AE0F6}" dt="2024-10-25T11:15:31.766" v="569" actId="14100"/>
          <ac:spMkLst>
            <pc:docMk/>
            <pc:sldMk cId="218410027" sldId="2145706260"/>
            <ac:spMk id="11" creationId="{5F51379D-FDAE-42E3-9798-6F3C423F4080}"/>
          </ac:spMkLst>
        </pc:spChg>
        <pc:spChg chg="mod">
          <ac:chgData name="Graf Thomas, INI-NET-VNC-HCS" userId="487bc3e3-9ce7-4cdd-b7b4-8899ea88d289" providerId="ADAL" clId="{4A5FA374-B22D-42F2-92D2-B0E98E7AE0F6}" dt="2024-10-25T11:15:27.204" v="567" actId="14100"/>
          <ac:spMkLst>
            <pc:docMk/>
            <pc:sldMk cId="218410027" sldId="2145706260"/>
            <ac:spMk id="17" creationId="{8F78EE4C-6EFD-4363-A98F-3E5608669DF5}"/>
          </ac:spMkLst>
        </pc:spChg>
      </pc:sldChg>
      <pc:sldChg chg="del">
        <pc:chgData name="Graf Thomas, INI-NET-VNC-HCS" userId="487bc3e3-9ce7-4cdd-b7b4-8899ea88d289" providerId="ADAL" clId="{4A5FA374-B22D-42F2-92D2-B0E98E7AE0F6}" dt="2024-10-25T09:59:46.198" v="191" actId="47"/>
        <pc:sldMkLst>
          <pc:docMk/>
          <pc:sldMk cId="663752781" sldId="2145706261"/>
        </pc:sldMkLst>
      </pc:sldChg>
      <pc:sldChg chg="del">
        <pc:chgData name="Graf Thomas, INI-NET-VNC-HCS" userId="487bc3e3-9ce7-4cdd-b7b4-8899ea88d289" providerId="ADAL" clId="{4A5FA374-B22D-42F2-92D2-B0E98E7AE0F6}" dt="2024-10-25T09:59:05.005" v="190" actId="47"/>
        <pc:sldMkLst>
          <pc:docMk/>
          <pc:sldMk cId="2945280267" sldId="2145706262"/>
        </pc:sldMkLst>
      </pc:sldChg>
      <pc:sldChg chg="del">
        <pc:chgData name="Graf Thomas, INI-NET-VNC-HCS" userId="487bc3e3-9ce7-4cdd-b7b4-8899ea88d289" providerId="ADAL" clId="{4A5FA374-B22D-42F2-92D2-B0E98E7AE0F6}" dt="2024-10-25T09:59:05.005" v="190" actId="47"/>
        <pc:sldMkLst>
          <pc:docMk/>
          <pc:sldMk cId="1767383836" sldId="2145706263"/>
        </pc:sldMkLst>
      </pc:sldChg>
      <pc:sldChg chg="del">
        <pc:chgData name="Graf Thomas, INI-NET-VNC-HCS" userId="487bc3e3-9ce7-4cdd-b7b4-8899ea88d289" providerId="ADAL" clId="{4A5FA374-B22D-42F2-92D2-B0E98E7AE0F6}" dt="2024-10-25T09:59:05.005" v="190" actId="47"/>
        <pc:sldMkLst>
          <pc:docMk/>
          <pc:sldMk cId="22946092" sldId="2145706264"/>
        </pc:sldMkLst>
      </pc:sldChg>
      <pc:sldChg chg="del">
        <pc:chgData name="Graf Thomas, INI-NET-VNC-HCS" userId="487bc3e3-9ce7-4cdd-b7b4-8899ea88d289" providerId="ADAL" clId="{4A5FA374-B22D-42F2-92D2-B0E98E7AE0F6}" dt="2024-10-25T09:59:05.005" v="190" actId="47"/>
        <pc:sldMkLst>
          <pc:docMk/>
          <pc:sldMk cId="241911226" sldId="2145706265"/>
        </pc:sldMkLst>
      </pc:sldChg>
      <pc:sldChg chg="del">
        <pc:chgData name="Graf Thomas, INI-NET-VNC-HCS" userId="487bc3e3-9ce7-4cdd-b7b4-8899ea88d289" providerId="ADAL" clId="{4A5FA374-B22D-42F2-92D2-B0E98E7AE0F6}" dt="2024-10-25T09:56:25.584" v="188" actId="47"/>
        <pc:sldMkLst>
          <pc:docMk/>
          <pc:sldMk cId="1336863920" sldId="2145706266"/>
        </pc:sldMkLst>
      </pc:sldChg>
      <pc:sldChg chg="modSp mod">
        <pc:chgData name="Graf Thomas, INI-NET-VNC-HCS" userId="487bc3e3-9ce7-4cdd-b7b4-8899ea88d289" providerId="ADAL" clId="{4A5FA374-B22D-42F2-92D2-B0E98E7AE0F6}" dt="2024-10-25T11:49:38.464" v="998" actId="20577"/>
        <pc:sldMkLst>
          <pc:docMk/>
          <pc:sldMk cId="461661054" sldId="2145706267"/>
        </pc:sldMkLst>
        <pc:spChg chg="mod">
          <ac:chgData name="Graf Thomas, INI-NET-VNC-HCS" userId="487bc3e3-9ce7-4cdd-b7b4-8899ea88d289" providerId="ADAL" clId="{4A5FA374-B22D-42F2-92D2-B0E98E7AE0F6}" dt="2024-10-25T11:49:38.464" v="998" actId="20577"/>
          <ac:spMkLst>
            <pc:docMk/>
            <pc:sldMk cId="461661054" sldId="2145706267"/>
            <ac:spMk id="5" creationId="{C26208B2-0D10-4C23-B2DE-372A62E98644}"/>
          </ac:spMkLst>
        </pc:spChg>
      </pc:sldChg>
      <pc:sldChg chg="del">
        <pc:chgData name="Graf Thomas, INI-NET-VNC-HCS" userId="487bc3e3-9ce7-4cdd-b7b4-8899ea88d289" providerId="ADAL" clId="{4A5FA374-B22D-42F2-92D2-B0E98E7AE0F6}" dt="2024-10-25T09:56:25.584" v="188" actId="47"/>
        <pc:sldMkLst>
          <pc:docMk/>
          <pc:sldMk cId="3567506395" sldId="2145706268"/>
        </pc:sldMkLst>
      </pc:sldChg>
      <pc:sldChg chg="add">
        <pc:chgData name="Graf Thomas, INI-NET-VNC-HCS" userId="487bc3e3-9ce7-4cdd-b7b4-8899ea88d289" providerId="ADAL" clId="{4A5FA374-B22D-42F2-92D2-B0E98E7AE0F6}" dt="2024-10-25T09:57:19.596" v="189"/>
        <pc:sldMkLst>
          <pc:docMk/>
          <pc:sldMk cId="3562000331" sldId="2145706269"/>
        </pc:sldMkLst>
      </pc:sldChg>
      <pc:sldChg chg="addSp delSp modSp add mod">
        <pc:chgData name="Graf Thomas, INI-NET-VNC-HCS" userId="487bc3e3-9ce7-4cdd-b7b4-8899ea88d289" providerId="ADAL" clId="{4A5FA374-B22D-42F2-92D2-B0E98E7AE0F6}" dt="2024-10-25T11:40:37.506" v="866" actId="108"/>
        <pc:sldMkLst>
          <pc:docMk/>
          <pc:sldMk cId="2855098073" sldId="2145706270"/>
        </pc:sldMkLst>
        <pc:spChg chg="mod">
          <ac:chgData name="Graf Thomas, INI-NET-VNC-HCS" userId="487bc3e3-9ce7-4cdd-b7b4-8899ea88d289" providerId="ADAL" clId="{4A5FA374-B22D-42F2-92D2-B0E98E7AE0F6}" dt="2024-10-25T11:40:37.506" v="866" actId="108"/>
          <ac:spMkLst>
            <pc:docMk/>
            <pc:sldMk cId="2855098073" sldId="2145706270"/>
            <ac:spMk id="2" creationId="{FF20F271-6F0D-4AC0-BB1D-F5C338165C13}"/>
          </ac:spMkLst>
        </pc:spChg>
        <pc:spChg chg="mod">
          <ac:chgData name="Graf Thomas, INI-NET-VNC-HCS" userId="487bc3e3-9ce7-4cdd-b7b4-8899ea88d289" providerId="ADAL" clId="{4A5FA374-B22D-42F2-92D2-B0E98E7AE0F6}" dt="2024-10-25T11:39:55.561" v="847" actId="790"/>
          <ac:spMkLst>
            <pc:docMk/>
            <pc:sldMk cId="2855098073" sldId="2145706270"/>
            <ac:spMk id="3" creationId="{29C0DFD4-432D-4B0C-93DF-790441DCF5B9}"/>
          </ac:spMkLst>
        </pc:spChg>
        <pc:spChg chg="add">
          <ac:chgData name="Graf Thomas, INI-NET-VNC-HCS" userId="487bc3e3-9ce7-4cdd-b7b4-8899ea88d289" providerId="ADAL" clId="{4A5FA374-B22D-42F2-92D2-B0E98E7AE0F6}" dt="2024-10-25T11:33:08.580" v="767"/>
          <ac:spMkLst>
            <pc:docMk/>
            <pc:sldMk cId="2855098073" sldId="2145706270"/>
            <ac:spMk id="4" creationId="{A4E0C4A8-31B5-FBA0-17FA-FE2997C45F35}"/>
          </ac:spMkLst>
        </pc:spChg>
        <pc:spChg chg="add mod">
          <ac:chgData name="Graf Thomas, INI-NET-VNC-HCS" userId="487bc3e3-9ce7-4cdd-b7b4-8899ea88d289" providerId="ADAL" clId="{4A5FA374-B22D-42F2-92D2-B0E98E7AE0F6}" dt="2024-10-25T11:39:55.561" v="847" actId="790"/>
          <ac:spMkLst>
            <pc:docMk/>
            <pc:sldMk cId="2855098073" sldId="2145706270"/>
            <ac:spMk id="6" creationId="{A130C774-5852-6E8E-0A95-D38474DC7E1B}"/>
          </ac:spMkLst>
        </pc:spChg>
        <pc:spChg chg="mod">
          <ac:chgData name="Graf Thomas, INI-NET-VNC-HCS" userId="487bc3e3-9ce7-4cdd-b7b4-8899ea88d289" providerId="ADAL" clId="{4A5FA374-B22D-42F2-92D2-B0E98E7AE0F6}" dt="2024-10-25T11:39:55.561" v="847" actId="790"/>
          <ac:spMkLst>
            <pc:docMk/>
            <pc:sldMk cId="2855098073" sldId="2145706270"/>
            <ac:spMk id="7" creationId="{431654D8-5CEC-4B8C-A548-2C0DECDF0A19}"/>
          </ac:spMkLst>
        </pc:spChg>
        <pc:spChg chg="del mod">
          <ac:chgData name="Graf Thomas, INI-NET-VNC-HCS" userId="487bc3e3-9ce7-4cdd-b7b4-8899ea88d289" providerId="ADAL" clId="{4A5FA374-B22D-42F2-92D2-B0E98E7AE0F6}" dt="2024-10-25T11:33:05.540" v="766" actId="478"/>
          <ac:spMkLst>
            <pc:docMk/>
            <pc:sldMk cId="2855098073" sldId="2145706270"/>
            <ac:spMk id="11" creationId="{5F51379D-FDAE-42E3-9798-6F3C423F4080}"/>
          </ac:spMkLst>
        </pc:spChg>
        <pc:spChg chg="mod">
          <ac:chgData name="Graf Thomas, INI-NET-VNC-HCS" userId="487bc3e3-9ce7-4cdd-b7b4-8899ea88d289" providerId="ADAL" clId="{4A5FA374-B22D-42F2-92D2-B0E98E7AE0F6}" dt="2024-10-25T11:39:55.561" v="847" actId="790"/>
          <ac:spMkLst>
            <pc:docMk/>
            <pc:sldMk cId="2855098073" sldId="2145706270"/>
            <ac:spMk id="17" creationId="{8F78EE4C-6EFD-4363-A98F-3E5608669DF5}"/>
          </ac:spMkLst>
        </pc:spChg>
      </pc:sldChg>
      <pc:sldChg chg="addSp delSp modSp add mod">
        <pc:chgData name="Graf Thomas, INI-NET-VNC-HCS" userId="487bc3e3-9ce7-4cdd-b7b4-8899ea88d289" providerId="ADAL" clId="{4A5FA374-B22D-42F2-92D2-B0E98E7AE0F6}" dt="2024-10-25T11:49:44.727" v="1000" actId="20577"/>
        <pc:sldMkLst>
          <pc:docMk/>
          <pc:sldMk cId="2178954233" sldId="2145706271"/>
        </pc:sldMkLst>
        <pc:spChg chg="mod">
          <ac:chgData name="Graf Thomas, INI-NET-VNC-HCS" userId="487bc3e3-9ce7-4cdd-b7b4-8899ea88d289" providerId="ADAL" clId="{4A5FA374-B22D-42F2-92D2-B0E98E7AE0F6}" dt="2024-10-25T11:49:44.727" v="1000" actId="20577"/>
          <ac:spMkLst>
            <pc:docMk/>
            <pc:sldMk cId="2178954233" sldId="2145706271"/>
            <ac:spMk id="2" creationId="{FF20F271-6F0D-4AC0-BB1D-F5C338165C13}"/>
          </ac:spMkLst>
        </pc:spChg>
        <pc:spChg chg="del">
          <ac:chgData name="Graf Thomas, INI-NET-VNC-HCS" userId="487bc3e3-9ce7-4cdd-b7b4-8899ea88d289" providerId="ADAL" clId="{4A5FA374-B22D-42F2-92D2-B0E98E7AE0F6}" dt="2024-10-25T11:48:45.249" v="955" actId="478"/>
          <ac:spMkLst>
            <pc:docMk/>
            <pc:sldMk cId="2178954233" sldId="2145706271"/>
            <ac:spMk id="3" creationId="{29C0DFD4-432D-4B0C-93DF-790441DCF5B9}"/>
          </ac:spMkLst>
        </pc:spChg>
        <pc:spChg chg="del">
          <ac:chgData name="Graf Thomas, INI-NET-VNC-HCS" userId="487bc3e3-9ce7-4cdd-b7b4-8899ea88d289" providerId="ADAL" clId="{4A5FA374-B22D-42F2-92D2-B0E98E7AE0F6}" dt="2024-10-25T11:48:45.249" v="955" actId="478"/>
          <ac:spMkLst>
            <pc:docMk/>
            <pc:sldMk cId="2178954233" sldId="2145706271"/>
            <ac:spMk id="5" creationId="{A9CD1D68-6740-B60A-B5C6-3012DD46A668}"/>
          </ac:spMkLst>
        </pc:spChg>
        <pc:spChg chg="del">
          <ac:chgData name="Graf Thomas, INI-NET-VNC-HCS" userId="487bc3e3-9ce7-4cdd-b7b4-8899ea88d289" providerId="ADAL" clId="{4A5FA374-B22D-42F2-92D2-B0E98E7AE0F6}" dt="2024-10-25T11:48:45.249" v="955" actId="478"/>
          <ac:spMkLst>
            <pc:docMk/>
            <pc:sldMk cId="2178954233" sldId="2145706271"/>
            <ac:spMk id="7" creationId="{F1861884-AA79-8041-A708-D4652D546A08}"/>
          </ac:spMkLst>
        </pc:spChg>
        <pc:spChg chg="add del mod">
          <ac:chgData name="Graf Thomas, INI-NET-VNC-HCS" userId="487bc3e3-9ce7-4cdd-b7b4-8899ea88d289" providerId="ADAL" clId="{4A5FA374-B22D-42F2-92D2-B0E98E7AE0F6}" dt="2024-10-25T11:48:49.112" v="957" actId="478"/>
          <ac:spMkLst>
            <pc:docMk/>
            <pc:sldMk cId="2178954233" sldId="2145706271"/>
            <ac:spMk id="9" creationId="{FFFF3B8A-23BA-5D43-028F-D5914A23C6BF}"/>
          </ac:spMkLst>
        </pc:spChg>
        <pc:picChg chg="del">
          <ac:chgData name="Graf Thomas, INI-NET-VNC-HCS" userId="487bc3e3-9ce7-4cdd-b7b4-8899ea88d289" providerId="ADAL" clId="{4A5FA374-B22D-42F2-92D2-B0E98E7AE0F6}" dt="2024-10-25T11:48:47.210" v="956" actId="478"/>
          <ac:picMkLst>
            <pc:docMk/>
            <pc:sldMk cId="2178954233" sldId="2145706271"/>
            <ac:picMk id="4" creationId="{3F6FE370-7B96-20ED-12F6-496CEBE7C7B7}"/>
          </ac:picMkLst>
        </pc:picChg>
        <pc:picChg chg="add mod">
          <ac:chgData name="Graf Thomas, INI-NET-VNC-HCS" userId="487bc3e3-9ce7-4cdd-b7b4-8899ea88d289" providerId="ADAL" clId="{4A5FA374-B22D-42F2-92D2-B0E98E7AE0F6}" dt="2024-10-25T11:49:07.511" v="965" actId="1076"/>
          <ac:picMkLst>
            <pc:docMk/>
            <pc:sldMk cId="2178954233" sldId="2145706271"/>
            <ac:picMk id="11" creationId="{198B1BBE-FF15-CFD2-F5B0-95AAC07EAD5B}"/>
          </ac:picMkLst>
        </pc:picChg>
      </pc:sldChg>
    </pc:docChg>
  </pc:docChgLst>
  <pc:docChgLst>
    <pc:chgData name="Graf Thomas, INI-NET-VNC-HCS" userId="487bc3e3-9ce7-4cdd-b7b4-8899ea88d289" providerId="ADAL" clId="{278F4D00-A84F-403D-B695-8FF15EEE87AE}"/>
    <pc:docChg chg="modSld">
      <pc:chgData name="Graf Thomas, INI-NET-VNC-HCS" userId="487bc3e3-9ce7-4cdd-b7b4-8899ea88d289" providerId="ADAL" clId="{278F4D00-A84F-403D-B695-8FF15EEE87AE}" dt="2024-03-15T22:52:30.548" v="19" actId="113"/>
      <pc:docMkLst>
        <pc:docMk/>
      </pc:docMkLst>
      <pc:sldChg chg="modSp mod">
        <pc:chgData name="Graf Thomas, INI-NET-VNC-HCS" userId="487bc3e3-9ce7-4cdd-b7b4-8899ea88d289" providerId="ADAL" clId="{278F4D00-A84F-403D-B695-8FF15EEE87AE}" dt="2024-03-15T22:51:49.859" v="13" actId="20577"/>
        <pc:sldMkLst>
          <pc:docMk/>
          <pc:sldMk cId="3578665336" sldId="1041"/>
        </pc:sldMkLst>
        <pc:spChg chg="mod">
          <ac:chgData name="Graf Thomas, INI-NET-VNC-HCS" userId="487bc3e3-9ce7-4cdd-b7b4-8899ea88d289" providerId="ADAL" clId="{278F4D00-A84F-403D-B695-8FF15EEE87AE}" dt="2024-03-15T22:51:49.859" v="13" actId="20577"/>
          <ac:spMkLst>
            <pc:docMk/>
            <pc:sldMk cId="3578665336" sldId="1041"/>
            <ac:spMk id="6" creationId="{6CAA0765-1318-4A03-8F91-D3ECC43D8FA7}"/>
          </ac:spMkLst>
        </pc:spChg>
      </pc:sldChg>
      <pc:sldChg chg="modSp mod">
        <pc:chgData name="Graf Thomas, INI-NET-VNC-HCS" userId="487bc3e3-9ce7-4cdd-b7b4-8899ea88d289" providerId="ADAL" clId="{278F4D00-A84F-403D-B695-8FF15EEE87AE}" dt="2024-03-15T22:51:54.685" v="14" actId="20577"/>
        <pc:sldMkLst>
          <pc:docMk/>
          <pc:sldMk cId="2617504443" sldId="2145706242"/>
        </pc:sldMkLst>
        <pc:spChg chg="mod">
          <ac:chgData name="Graf Thomas, INI-NET-VNC-HCS" userId="487bc3e3-9ce7-4cdd-b7b4-8899ea88d289" providerId="ADAL" clId="{278F4D00-A84F-403D-B695-8FF15EEE87AE}" dt="2024-03-15T22:51:54.685" v="14" actId="20577"/>
          <ac:spMkLst>
            <pc:docMk/>
            <pc:sldMk cId="2617504443" sldId="2145706242"/>
            <ac:spMk id="4" creationId="{6E210162-8BA9-2D0F-F527-CE596B88B5FF}"/>
          </ac:spMkLst>
        </pc:spChg>
      </pc:sldChg>
      <pc:sldChg chg="modSp mod">
        <pc:chgData name="Graf Thomas, INI-NET-VNC-HCS" userId="487bc3e3-9ce7-4cdd-b7b4-8899ea88d289" providerId="ADAL" clId="{278F4D00-A84F-403D-B695-8FF15EEE87AE}" dt="2024-03-15T22:52:30.548" v="19" actId="113"/>
        <pc:sldMkLst>
          <pc:docMk/>
          <pc:sldMk cId="3471801430" sldId="2145706249"/>
        </pc:sldMkLst>
        <pc:spChg chg="mod">
          <ac:chgData name="Graf Thomas, INI-NET-VNC-HCS" userId="487bc3e3-9ce7-4cdd-b7b4-8899ea88d289" providerId="ADAL" clId="{278F4D00-A84F-403D-B695-8FF15EEE87AE}" dt="2024-03-15T22:52:30.548" v="19" actId="113"/>
          <ac:spMkLst>
            <pc:docMk/>
            <pc:sldMk cId="3471801430" sldId="2145706249"/>
            <ac:spMk id="5" creationId="{0194B37B-813A-99FE-7B78-4D87D8C30D44}"/>
          </ac:spMkLst>
        </pc:spChg>
      </pc:sldChg>
    </pc:docChg>
  </pc:docChgLst>
  <pc:docChgLst>
    <pc:chgData name="Graf Thomas, INI-NET-VNC-HCS" userId="487bc3e3-9ce7-4cdd-b7b4-8899ea88d289" providerId="ADAL" clId="{48D6DBBB-A9B7-41ED-8971-0B7DF4441D17}"/>
    <pc:docChg chg="undo custSel addSld delSld modSld sldOrd">
      <pc:chgData name="Graf Thomas, INI-NET-VNC-HCS" userId="487bc3e3-9ce7-4cdd-b7b4-8899ea88d289" providerId="ADAL" clId="{48D6DBBB-A9B7-41ED-8971-0B7DF4441D17}" dt="2024-07-26T17:14:09.055" v="1183" actId="207"/>
      <pc:docMkLst>
        <pc:docMk/>
      </pc:docMkLst>
      <pc:sldChg chg="modSp mod">
        <pc:chgData name="Graf Thomas, INI-NET-VNC-HCS" userId="487bc3e3-9ce7-4cdd-b7b4-8899ea88d289" providerId="ADAL" clId="{48D6DBBB-A9B7-41ED-8971-0B7DF4441D17}" dt="2024-07-24T18:16:46.346" v="1127" actId="20577"/>
        <pc:sldMkLst>
          <pc:docMk/>
          <pc:sldMk cId="3578665336" sldId="1041"/>
        </pc:sldMkLst>
        <pc:spChg chg="mod">
          <ac:chgData name="Graf Thomas, INI-NET-VNC-HCS" userId="487bc3e3-9ce7-4cdd-b7b4-8899ea88d289" providerId="ADAL" clId="{48D6DBBB-A9B7-41ED-8971-0B7DF4441D17}" dt="2024-07-24T18:16:46.346" v="1127" actId="20577"/>
          <ac:spMkLst>
            <pc:docMk/>
            <pc:sldMk cId="3578665336" sldId="1041"/>
            <ac:spMk id="5" creationId="{C26208B2-0D10-4C23-B2DE-372A62E98644}"/>
          </ac:spMkLst>
        </pc:spChg>
        <pc:spChg chg="mod">
          <ac:chgData name="Graf Thomas, INI-NET-VNC-HCS" userId="487bc3e3-9ce7-4cdd-b7b4-8899ea88d289" providerId="ADAL" clId="{48D6DBBB-A9B7-41ED-8971-0B7DF4441D17}" dt="2024-07-24T18:09:11.393" v="988" actId="20577"/>
          <ac:spMkLst>
            <pc:docMk/>
            <pc:sldMk cId="3578665336" sldId="1041"/>
            <ac:spMk id="6" creationId="{6CAA0765-1318-4A03-8F91-D3ECC43D8FA7}"/>
          </ac:spMkLst>
        </pc:spChg>
      </pc:sldChg>
      <pc:sldChg chg="modSp mod">
        <pc:chgData name="Graf Thomas, INI-NET-VNC-HCS" userId="487bc3e3-9ce7-4cdd-b7b4-8899ea88d289" providerId="ADAL" clId="{48D6DBBB-A9B7-41ED-8971-0B7DF4441D17}" dt="2024-07-12T08:37:18.806" v="592" actId="20577"/>
        <pc:sldMkLst>
          <pc:docMk/>
          <pc:sldMk cId="1980732846" sldId="2145706229"/>
        </pc:sldMkLst>
        <pc:spChg chg="mod">
          <ac:chgData name="Graf Thomas, INI-NET-VNC-HCS" userId="487bc3e3-9ce7-4cdd-b7b4-8899ea88d289" providerId="ADAL" clId="{48D6DBBB-A9B7-41ED-8971-0B7DF4441D17}" dt="2024-07-12T08:37:18.806" v="592" actId="20577"/>
          <ac:spMkLst>
            <pc:docMk/>
            <pc:sldMk cId="1980732846" sldId="2145706229"/>
            <ac:spMk id="3" creationId="{29C0DFD4-432D-4B0C-93DF-790441DCF5B9}"/>
          </ac:spMkLst>
        </pc:spChg>
      </pc:sldChg>
      <pc:sldChg chg="modSp mod">
        <pc:chgData name="Graf Thomas, INI-NET-VNC-HCS" userId="487bc3e3-9ce7-4cdd-b7b4-8899ea88d289" providerId="ADAL" clId="{48D6DBBB-A9B7-41ED-8971-0B7DF4441D17}" dt="2024-07-24T18:13:36.352" v="1113" actId="948"/>
        <pc:sldMkLst>
          <pc:docMk/>
          <pc:sldMk cId="2617504443" sldId="2145706242"/>
        </pc:sldMkLst>
        <pc:spChg chg="mod">
          <ac:chgData name="Graf Thomas, INI-NET-VNC-HCS" userId="487bc3e3-9ce7-4cdd-b7b4-8899ea88d289" providerId="ADAL" clId="{48D6DBBB-A9B7-41ED-8971-0B7DF4441D17}" dt="2024-07-24T18:13:36.352" v="1113" actId="948"/>
          <ac:spMkLst>
            <pc:docMk/>
            <pc:sldMk cId="2617504443" sldId="2145706242"/>
            <ac:spMk id="3" creationId="{29C0DFD4-432D-4B0C-93DF-790441DCF5B9}"/>
          </ac:spMkLst>
        </pc:spChg>
      </pc:sldChg>
      <pc:sldChg chg="modSp mod">
        <pc:chgData name="Graf Thomas, INI-NET-VNC-HCS" userId="487bc3e3-9ce7-4cdd-b7b4-8899ea88d289" providerId="ADAL" clId="{48D6DBBB-A9B7-41ED-8971-0B7DF4441D17}" dt="2024-07-12T07:27:19.598" v="147" actId="20577"/>
        <pc:sldMkLst>
          <pc:docMk/>
          <pc:sldMk cId="2325717052" sldId="2145706246"/>
        </pc:sldMkLst>
        <pc:spChg chg="mod">
          <ac:chgData name="Graf Thomas, INI-NET-VNC-HCS" userId="487bc3e3-9ce7-4cdd-b7b4-8899ea88d289" providerId="ADAL" clId="{48D6DBBB-A9B7-41ED-8971-0B7DF4441D17}" dt="2024-07-12T07:27:19.598" v="147" actId="20577"/>
          <ac:spMkLst>
            <pc:docMk/>
            <pc:sldMk cId="2325717052" sldId="2145706246"/>
            <ac:spMk id="2" creationId="{A2A6719D-B9BE-6230-EF0C-2923835A8199}"/>
          </ac:spMkLst>
        </pc:spChg>
      </pc:sldChg>
      <pc:sldChg chg="delSp mod">
        <pc:chgData name="Graf Thomas, INI-NET-VNC-HCS" userId="487bc3e3-9ce7-4cdd-b7b4-8899ea88d289" providerId="ADAL" clId="{48D6DBBB-A9B7-41ED-8971-0B7DF4441D17}" dt="2024-07-03T08:08:24.604" v="4" actId="478"/>
        <pc:sldMkLst>
          <pc:docMk/>
          <pc:sldMk cId="1916646710" sldId="2145706248"/>
        </pc:sldMkLst>
        <pc:spChg chg="del">
          <ac:chgData name="Graf Thomas, INI-NET-VNC-HCS" userId="487bc3e3-9ce7-4cdd-b7b4-8899ea88d289" providerId="ADAL" clId="{48D6DBBB-A9B7-41ED-8971-0B7DF4441D17}" dt="2024-07-03T08:08:24.604" v="4" actId="478"/>
          <ac:spMkLst>
            <pc:docMk/>
            <pc:sldMk cId="1916646710" sldId="2145706248"/>
            <ac:spMk id="56" creationId="{09029945-3AFE-7E1C-A103-BDA3D6654C67}"/>
          </ac:spMkLst>
        </pc:spChg>
        <pc:grpChg chg="del">
          <ac:chgData name="Graf Thomas, INI-NET-VNC-HCS" userId="487bc3e3-9ce7-4cdd-b7b4-8899ea88d289" providerId="ADAL" clId="{48D6DBBB-A9B7-41ED-8971-0B7DF4441D17}" dt="2024-07-03T08:08:24.604" v="4" actId="478"/>
          <ac:grpSpMkLst>
            <pc:docMk/>
            <pc:sldMk cId="1916646710" sldId="2145706248"/>
            <ac:grpSpMk id="5" creationId="{3B251C8B-3DF7-9016-69AF-BE92FC105632}"/>
          </ac:grpSpMkLst>
        </pc:grpChg>
        <pc:picChg chg="del">
          <ac:chgData name="Graf Thomas, INI-NET-VNC-HCS" userId="487bc3e3-9ce7-4cdd-b7b4-8899ea88d289" providerId="ADAL" clId="{48D6DBBB-A9B7-41ED-8971-0B7DF4441D17}" dt="2024-07-03T08:08:24.604" v="4" actId="478"/>
          <ac:picMkLst>
            <pc:docMk/>
            <pc:sldMk cId="1916646710" sldId="2145706248"/>
            <ac:picMk id="60" creationId="{4755309F-4AB7-B7AE-1EBC-631DA2DAB40D}"/>
          </ac:picMkLst>
        </pc:picChg>
      </pc:sldChg>
      <pc:sldChg chg="modSp mod">
        <pc:chgData name="Graf Thomas, INI-NET-VNC-HCS" userId="487bc3e3-9ce7-4cdd-b7b4-8899ea88d289" providerId="ADAL" clId="{48D6DBBB-A9B7-41ED-8971-0B7DF4441D17}" dt="2024-07-22T20:43:26.059" v="987" actId="20577"/>
        <pc:sldMkLst>
          <pc:docMk/>
          <pc:sldMk cId="2503304106" sldId="2145706250"/>
        </pc:sldMkLst>
        <pc:spChg chg="mod">
          <ac:chgData name="Graf Thomas, INI-NET-VNC-HCS" userId="487bc3e3-9ce7-4cdd-b7b4-8899ea88d289" providerId="ADAL" clId="{48D6DBBB-A9B7-41ED-8971-0B7DF4441D17}" dt="2024-07-22T20:42:26.503" v="980" actId="948"/>
          <ac:spMkLst>
            <pc:docMk/>
            <pc:sldMk cId="2503304106" sldId="2145706250"/>
            <ac:spMk id="5" creationId="{0194B37B-813A-99FE-7B78-4D87D8C30D44}"/>
          </ac:spMkLst>
        </pc:spChg>
        <pc:spChg chg="mod">
          <ac:chgData name="Graf Thomas, INI-NET-VNC-HCS" userId="487bc3e3-9ce7-4cdd-b7b4-8899ea88d289" providerId="ADAL" clId="{48D6DBBB-A9B7-41ED-8971-0B7DF4441D17}" dt="2024-07-22T20:43:26.059" v="987" actId="20577"/>
          <ac:spMkLst>
            <pc:docMk/>
            <pc:sldMk cId="2503304106" sldId="2145706250"/>
            <ac:spMk id="19" creationId="{56D79134-17A9-8BC8-B7D0-97BCFFB9A6B2}"/>
          </ac:spMkLst>
        </pc:spChg>
      </pc:sldChg>
      <pc:sldChg chg="del">
        <pc:chgData name="Graf Thomas, INI-NET-VNC-HCS" userId="487bc3e3-9ce7-4cdd-b7b4-8899ea88d289" providerId="ADAL" clId="{48D6DBBB-A9B7-41ED-8971-0B7DF4441D17}" dt="2024-07-24T18:14:15.281" v="1115" actId="47"/>
        <pc:sldMkLst>
          <pc:docMk/>
          <pc:sldMk cId="2799895506" sldId="2145706251"/>
        </pc:sldMkLst>
      </pc:sldChg>
      <pc:sldChg chg="modSp mod">
        <pc:chgData name="Graf Thomas, INI-NET-VNC-HCS" userId="487bc3e3-9ce7-4cdd-b7b4-8899ea88d289" providerId="ADAL" clId="{48D6DBBB-A9B7-41ED-8971-0B7DF4441D17}" dt="2024-07-03T08:07:38.854" v="2" actId="20577"/>
        <pc:sldMkLst>
          <pc:docMk/>
          <pc:sldMk cId="3678903494" sldId="2145706255"/>
        </pc:sldMkLst>
        <pc:spChg chg="mod">
          <ac:chgData name="Graf Thomas, INI-NET-VNC-HCS" userId="487bc3e3-9ce7-4cdd-b7b4-8899ea88d289" providerId="ADAL" clId="{48D6DBBB-A9B7-41ED-8971-0B7DF4441D17}" dt="2024-07-03T08:07:38.854" v="2" actId="20577"/>
          <ac:spMkLst>
            <pc:docMk/>
            <pc:sldMk cId="3678903494" sldId="2145706255"/>
            <ac:spMk id="3" creationId="{29C0DFD4-432D-4B0C-93DF-790441DCF5B9}"/>
          </ac:spMkLst>
        </pc:spChg>
      </pc:sldChg>
      <pc:sldChg chg="addSp delSp modSp mod">
        <pc:chgData name="Graf Thomas, INI-NET-VNC-HCS" userId="487bc3e3-9ce7-4cdd-b7b4-8899ea88d289" providerId="ADAL" clId="{48D6DBBB-A9B7-41ED-8971-0B7DF4441D17}" dt="2024-07-24T18:23:17.531" v="1160" actId="1076"/>
        <pc:sldMkLst>
          <pc:docMk/>
          <pc:sldMk cId="2684272815" sldId="2145706258"/>
        </pc:sldMkLst>
        <pc:spChg chg="mod">
          <ac:chgData name="Graf Thomas, INI-NET-VNC-HCS" userId="487bc3e3-9ce7-4cdd-b7b4-8899ea88d289" providerId="ADAL" clId="{48D6DBBB-A9B7-41ED-8971-0B7DF4441D17}" dt="2024-07-24T18:20:20.919" v="1143" actId="20577"/>
          <ac:spMkLst>
            <pc:docMk/>
            <pc:sldMk cId="2684272815" sldId="2145706258"/>
            <ac:spMk id="3" creationId="{29C0DFD4-432D-4B0C-93DF-790441DCF5B9}"/>
          </ac:spMkLst>
        </pc:spChg>
        <pc:spChg chg="mod">
          <ac:chgData name="Graf Thomas, INI-NET-VNC-HCS" userId="487bc3e3-9ce7-4cdd-b7b4-8899ea88d289" providerId="ADAL" clId="{48D6DBBB-A9B7-41ED-8971-0B7DF4441D17}" dt="2024-07-24T18:23:09.216" v="1159" actId="1076"/>
          <ac:spMkLst>
            <pc:docMk/>
            <pc:sldMk cId="2684272815" sldId="2145706258"/>
            <ac:spMk id="5" creationId="{2FA16CA0-B5C5-D597-7EE9-B043AE34C049}"/>
          </ac:spMkLst>
        </pc:spChg>
        <pc:spChg chg="mod">
          <ac:chgData name="Graf Thomas, INI-NET-VNC-HCS" userId="487bc3e3-9ce7-4cdd-b7b4-8899ea88d289" providerId="ADAL" clId="{48D6DBBB-A9B7-41ED-8971-0B7DF4441D17}" dt="2024-07-24T18:22:20.245" v="1152" actId="1076"/>
          <ac:spMkLst>
            <pc:docMk/>
            <pc:sldMk cId="2684272815" sldId="2145706258"/>
            <ac:spMk id="7" creationId="{0AE08E15-A4B9-E553-556E-EBBE1E8B71D0}"/>
          </ac:spMkLst>
        </pc:spChg>
        <pc:spChg chg="mod">
          <ac:chgData name="Graf Thomas, INI-NET-VNC-HCS" userId="487bc3e3-9ce7-4cdd-b7b4-8899ea88d289" providerId="ADAL" clId="{48D6DBBB-A9B7-41ED-8971-0B7DF4441D17}" dt="2024-07-24T18:23:17.531" v="1160" actId="1076"/>
          <ac:spMkLst>
            <pc:docMk/>
            <pc:sldMk cId="2684272815" sldId="2145706258"/>
            <ac:spMk id="8" creationId="{6F4C610A-5ADC-21A3-9CA4-F85A3ADC7AC8}"/>
          </ac:spMkLst>
        </pc:spChg>
        <pc:spChg chg="add mod">
          <ac:chgData name="Graf Thomas, INI-NET-VNC-HCS" userId="487bc3e3-9ce7-4cdd-b7b4-8899ea88d289" providerId="ADAL" clId="{48D6DBBB-A9B7-41ED-8971-0B7DF4441D17}" dt="2024-07-24T18:23:02.254" v="1158" actId="1076"/>
          <ac:spMkLst>
            <pc:docMk/>
            <pc:sldMk cId="2684272815" sldId="2145706258"/>
            <ac:spMk id="10" creationId="{77F8B4C1-D88D-640A-57B8-617EF31EEC2E}"/>
          </ac:spMkLst>
        </pc:spChg>
        <pc:spChg chg="add mod">
          <ac:chgData name="Graf Thomas, INI-NET-VNC-HCS" userId="487bc3e3-9ce7-4cdd-b7b4-8899ea88d289" providerId="ADAL" clId="{48D6DBBB-A9B7-41ED-8971-0B7DF4441D17}" dt="2024-07-24T18:22:39.461" v="1157" actId="1076"/>
          <ac:spMkLst>
            <pc:docMk/>
            <pc:sldMk cId="2684272815" sldId="2145706258"/>
            <ac:spMk id="12" creationId="{D60E4864-7A93-00C0-FAB6-F0D32ABBA12B}"/>
          </ac:spMkLst>
        </pc:spChg>
        <pc:picChg chg="del">
          <ac:chgData name="Graf Thomas, INI-NET-VNC-HCS" userId="487bc3e3-9ce7-4cdd-b7b4-8899ea88d289" providerId="ADAL" clId="{48D6DBBB-A9B7-41ED-8971-0B7DF4441D17}" dt="2024-07-24T18:21:46.708" v="1144" actId="478"/>
          <ac:picMkLst>
            <pc:docMk/>
            <pc:sldMk cId="2684272815" sldId="2145706258"/>
            <ac:picMk id="4" creationId="{7966EF60-4572-6C60-B040-DFC7E219032C}"/>
          </ac:picMkLst>
        </pc:picChg>
        <pc:picChg chg="add mod ord">
          <ac:chgData name="Graf Thomas, INI-NET-VNC-HCS" userId="487bc3e3-9ce7-4cdd-b7b4-8899ea88d289" providerId="ADAL" clId="{48D6DBBB-A9B7-41ED-8971-0B7DF4441D17}" dt="2024-07-24T18:22:12.249" v="1150" actId="1076"/>
          <ac:picMkLst>
            <pc:docMk/>
            <pc:sldMk cId="2684272815" sldId="2145706258"/>
            <ac:picMk id="9" creationId="{0B9CE1EB-924C-9F75-C6C6-A0528A80239A}"/>
          </ac:picMkLst>
        </pc:picChg>
      </pc:sldChg>
      <pc:sldChg chg="modSp mod">
        <pc:chgData name="Graf Thomas, INI-NET-VNC-HCS" userId="487bc3e3-9ce7-4cdd-b7b4-8899ea88d289" providerId="ADAL" clId="{48D6DBBB-A9B7-41ED-8971-0B7DF4441D17}" dt="2024-07-12T08:37:40.745" v="593" actId="20577"/>
        <pc:sldMkLst>
          <pc:docMk/>
          <pc:sldMk cId="1767383836" sldId="2145706263"/>
        </pc:sldMkLst>
        <pc:spChg chg="mod">
          <ac:chgData name="Graf Thomas, INI-NET-VNC-HCS" userId="487bc3e3-9ce7-4cdd-b7b4-8899ea88d289" providerId="ADAL" clId="{48D6DBBB-A9B7-41ED-8971-0B7DF4441D17}" dt="2024-07-12T08:37:40.745" v="593" actId="20577"/>
          <ac:spMkLst>
            <pc:docMk/>
            <pc:sldMk cId="1767383836" sldId="2145706263"/>
            <ac:spMk id="2" creationId="{FF20F271-6F0D-4AC0-BB1D-F5C338165C13}"/>
          </ac:spMkLst>
        </pc:spChg>
      </pc:sldChg>
      <pc:sldChg chg="modSp mod">
        <pc:chgData name="Graf Thomas, INI-NET-VNC-HCS" userId="487bc3e3-9ce7-4cdd-b7b4-8899ea88d289" providerId="ADAL" clId="{48D6DBBB-A9B7-41ED-8971-0B7DF4441D17}" dt="2024-07-03T08:07:08.548" v="1" actId="20577"/>
        <pc:sldMkLst>
          <pc:docMk/>
          <pc:sldMk cId="22946092" sldId="2145706264"/>
        </pc:sldMkLst>
        <pc:spChg chg="mod">
          <ac:chgData name="Graf Thomas, INI-NET-VNC-HCS" userId="487bc3e3-9ce7-4cdd-b7b4-8899ea88d289" providerId="ADAL" clId="{48D6DBBB-A9B7-41ED-8971-0B7DF4441D17}" dt="2024-07-03T08:07:08.548" v="1" actId="20577"/>
          <ac:spMkLst>
            <pc:docMk/>
            <pc:sldMk cId="22946092" sldId="2145706264"/>
            <ac:spMk id="2" creationId="{FF20F271-6F0D-4AC0-BB1D-F5C338165C13}"/>
          </ac:spMkLst>
        </pc:spChg>
        <pc:spChg chg="mod">
          <ac:chgData name="Graf Thomas, INI-NET-VNC-HCS" userId="487bc3e3-9ce7-4cdd-b7b4-8899ea88d289" providerId="ADAL" clId="{48D6DBBB-A9B7-41ED-8971-0B7DF4441D17}" dt="2024-07-03T08:07:02.973" v="0"/>
          <ac:spMkLst>
            <pc:docMk/>
            <pc:sldMk cId="22946092" sldId="2145706264"/>
            <ac:spMk id="3" creationId="{29C0DFD4-432D-4B0C-93DF-790441DCF5B9}"/>
          </ac:spMkLst>
        </pc:spChg>
      </pc:sldChg>
      <pc:sldChg chg="addSp delSp modSp add mod ord">
        <pc:chgData name="Graf Thomas, INI-NET-VNC-HCS" userId="487bc3e3-9ce7-4cdd-b7b4-8899ea88d289" providerId="ADAL" clId="{48D6DBBB-A9B7-41ED-8971-0B7DF4441D17}" dt="2024-07-12T07:41:20.297" v="585"/>
        <pc:sldMkLst>
          <pc:docMk/>
          <pc:sldMk cId="1336863920" sldId="2145706266"/>
        </pc:sldMkLst>
        <pc:spChg chg="add mod">
          <ac:chgData name="Graf Thomas, INI-NET-VNC-HCS" userId="487bc3e3-9ce7-4cdd-b7b4-8899ea88d289" providerId="ADAL" clId="{48D6DBBB-A9B7-41ED-8971-0B7DF4441D17}" dt="2024-07-12T07:41:20.297" v="585"/>
          <ac:spMkLst>
            <pc:docMk/>
            <pc:sldMk cId="1336863920" sldId="2145706266"/>
            <ac:spMk id="15" creationId="{81CF2E6B-29BB-3B8F-A4FD-C8E8A73C2282}"/>
          </ac:spMkLst>
        </pc:spChg>
        <pc:picChg chg="del">
          <ac:chgData name="Graf Thomas, INI-NET-VNC-HCS" userId="487bc3e3-9ce7-4cdd-b7b4-8899ea88d289" providerId="ADAL" clId="{48D6DBBB-A9B7-41ED-8971-0B7DF4441D17}" dt="2024-07-12T07:29:42.718" v="151" actId="478"/>
          <ac:picMkLst>
            <pc:docMk/>
            <pc:sldMk cId="1336863920" sldId="2145706266"/>
            <ac:picMk id="5" creationId="{107051E6-5C5B-3F57-3AC4-5FC80420DD88}"/>
          </ac:picMkLst>
        </pc:picChg>
        <pc:cxnChg chg="add mod">
          <ac:chgData name="Graf Thomas, INI-NET-VNC-HCS" userId="487bc3e3-9ce7-4cdd-b7b4-8899ea88d289" providerId="ADAL" clId="{48D6DBBB-A9B7-41ED-8971-0B7DF4441D17}" dt="2024-07-12T07:40:37.194" v="581" actId="692"/>
          <ac:cxnSpMkLst>
            <pc:docMk/>
            <pc:sldMk cId="1336863920" sldId="2145706266"/>
            <ac:cxnSpMk id="7" creationId="{83D1F104-0557-6EDA-760C-077B5A18DE98}"/>
          </ac:cxnSpMkLst>
        </pc:cxnChg>
        <pc:cxnChg chg="add mod">
          <ac:chgData name="Graf Thomas, INI-NET-VNC-HCS" userId="487bc3e3-9ce7-4cdd-b7b4-8899ea88d289" providerId="ADAL" clId="{48D6DBBB-A9B7-41ED-8971-0B7DF4441D17}" dt="2024-07-12T07:40:37.194" v="581" actId="692"/>
          <ac:cxnSpMkLst>
            <pc:docMk/>
            <pc:sldMk cId="1336863920" sldId="2145706266"/>
            <ac:cxnSpMk id="8" creationId="{A9F78903-BA21-F9F1-17B7-8DE3FB96072C}"/>
          </ac:cxnSpMkLst>
        </pc:cxnChg>
        <pc:cxnChg chg="add mod">
          <ac:chgData name="Graf Thomas, INI-NET-VNC-HCS" userId="487bc3e3-9ce7-4cdd-b7b4-8899ea88d289" providerId="ADAL" clId="{48D6DBBB-A9B7-41ED-8971-0B7DF4441D17}" dt="2024-07-12T07:40:37.194" v="581" actId="692"/>
          <ac:cxnSpMkLst>
            <pc:docMk/>
            <pc:sldMk cId="1336863920" sldId="2145706266"/>
            <ac:cxnSpMk id="10" creationId="{012D5E84-A66D-A11B-4F94-5E8AB181E3F5}"/>
          </ac:cxnSpMkLst>
        </pc:cxnChg>
        <pc:cxnChg chg="add mod">
          <ac:chgData name="Graf Thomas, INI-NET-VNC-HCS" userId="487bc3e3-9ce7-4cdd-b7b4-8899ea88d289" providerId="ADAL" clId="{48D6DBBB-A9B7-41ED-8971-0B7DF4441D17}" dt="2024-07-12T07:40:37.194" v="581" actId="692"/>
          <ac:cxnSpMkLst>
            <pc:docMk/>
            <pc:sldMk cId="1336863920" sldId="2145706266"/>
            <ac:cxnSpMk id="12" creationId="{203D64F1-8CC7-7EF0-8739-0387E0C463A0}"/>
          </ac:cxnSpMkLst>
        </pc:cxnChg>
        <pc:cxnChg chg="add mod">
          <ac:chgData name="Graf Thomas, INI-NET-VNC-HCS" userId="487bc3e3-9ce7-4cdd-b7b4-8899ea88d289" providerId="ADAL" clId="{48D6DBBB-A9B7-41ED-8971-0B7DF4441D17}" dt="2024-07-12T07:40:37.194" v="581" actId="692"/>
          <ac:cxnSpMkLst>
            <pc:docMk/>
            <pc:sldMk cId="1336863920" sldId="2145706266"/>
            <ac:cxnSpMk id="13" creationId="{A55AE0AF-510C-910F-E4AC-8ADE75D1ED34}"/>
          </ac:cxnSpMkLst>
        </pc:cxnChg>
        <pc:cxnChg chg="add mod">
          <ac:chgData name="Graf Thomas, INI-NET-VNC-HCS" userId="487bc3e3-9ce7-4cdd-b7b4-8899ea88d289" providerId="ADAL" clId="{48D6DBBB-A9B7-41ED-8971-0B7DF4441D17}" dt="2024-07-12T07:40:52.476" v="583" actId="1076"/>
          <ac:cxnSpMkLst>
            <pc:docMk/>
            <pc:sldMk cId="1336863920" sldId="2145706266"/>
            <ac:cxnSpMk id="21" creationId="{DCC108B7-3175-A51B-346A-B1C4613E8455}"/>
          </ac:cxnSpMkLst>
        </pc:cxnChg>
      </pc:sldChg>
      <pc:sldChg chg="delSp modSp add mod">
        <pc:chgData name="Graf Thomas, INI-NET-VNC-HCS" userId="487bc3e3-9ce7-4cdd-b7b4-8899ea88d289" providerId="ADAL" clId="{48D6DBBB-A9B7-41ED-8971-0B7DF4441D17}" dt="2024-07-22T20:39:30.852" v="966" actId="12"/>
        <pc:sldMkLst>
          <pc:docMk/>
          <pc:sldMk cId="461661054" sldId="2145706267"/>
        </pc:sldMkLst>
        <pc:spChg chg="mod">
          <ac:chgData name="Graf Thomas, INI-NET-VNC-HCS" userId="487bc3e3-9ce7-4cdd-b7b4-8899ea88d289" providerId="ADAL" clId="{48D6DBBB-A9B7-41ED-8971-0B7DF4441D17}" dt="2024-07-22T20:39:30.852" v="966" actId="12"/>
          <ac:spMkLst>
            <pc:docMk/>
            <pc:sldMk cId="461661054" sldId="2145706267"/>
            <ac:spMk id="5" creationId="{C26208B2-0D10-4C23-B2DE-372A62E98644}"/>
          </ac:spMkLst>
        </pc:spChg>
        <pc:spChg chg="del">
          <ac:chgData name="Graf Thomas, INI-NET-VNC-HCS" userId="487bc3e3-9ce7-4cdd-b7b4-8899ea88d289" providerId="ADAL" clId="{48D6DBBB-A9B7-41ED-8971-0B7DF4441D17}" dt="2024-07-22T20:33:11.362" v="595" actId="478"/>
          <ac:spMkLst>
            <pc:docMk/>
            <pc:sldMk cId="461661054" sldId="2145706267"/>
            <ac:spMk id="6" creationId="{6CAA0765-1318-4A03-8F91-D3ECC43D8FA7}"/>
          </ac:spMkLst>
        </pc:spChg>
      </pc:sldChg>
      <pc:sldChg chg="addSp modSp add mod">
        <pc:chgData name="Graf Thomas, INI-NET-VNC-HCS" userId="487bc3e3-9ce7-4cdd-b7b4-8899ea88d289" providerId="ADAL" clId="{48D6DBBB-A9B7-41ED-8971-0B7DF4441D17}" dt="2024-07-26T17:14:09.055" v="1183" actId="207"/>
        <pc:sldMkLst>
          <pc:docMk/>
          <pc:sldMk cId="3567506395" sldId="2145706268"/>
        </pc:sldMkLst>
        <pc:spChg chg="mod">
          <ac:chgData name="Graf Thomas, INI-NET-VNC-HCS" userId="487bc3e3-9ce7-4cdd-b7b4-8899ea88d289" providerId="ADAL" clId="{48D6DBBB-A9B7-41ED-8971-0B7DF4441D17}" dt="2024-07-26T17:13:54.792" v="1182" actId="1076"/>
          <ac:spMkLst>
            <pc:docMk/>
            <pc:sldMk cId="3567506395" sldId="2145706268"/>
            <ac:spMk id="3" creationId="{4B51529C-5875-F2C8-3A59-29DCA152E0A8}"/>
          </ac:spMkLst>
        </pc:spChg>
        <pc:graphicFrameChg chg="mod modGraphic">
          <ac:chgData name="Graf Thomas, INI-NET-VNC-HCS" userId="487bc3e3-9ce7-4cdd-b7b4-8899ea88d289" providerId="ADAL" clId="{48D6DBBB-A9B7-41ED-8971-0B7DF4441D17}" dt="2024-07-26T17:14:09.055" v="1183" actId="207"/>
          <ac:graphicFrameMkLst>
            <pc:docMk/>
            <pc:sldMk cId="3567506395" sldId="2145706268"/>
            <ac:graphicFrameMk id="4" creationId="{5DBF70CC-97EC-A9C0-4D9B-B62507F3329B}"/>
          </ac:graphicFrameMkLst>
        </pc:graphicFrameChg>
        <pc:picChg chg="add mod">
          <ac:chgData name="Graf Thomas, INI-NET-VNC-HCS" userId="487bc3e3-9ce7-4cdd-b7b4-8899ea88d289" providerId="ADAL" clId="{48D6DBBB-A9B7-41ED-8971-0B7DF4441D17}" dt="2024-07-24T18:14:52.851" v="1126" actId="1076"/>
          <ac:picMkLst>
            <pc:docMk/>
            <pc:sldMk cId="3567506395" sldId="2145706268"/>
            <ac:picMk id="2" creationId="{60E27329-54D2-408C-4C9D-CEC76097E67D}"/>
          </ac:picMkLst>
        </pc:picChg>
        <pc:picChg chg="mod">
          <ac:chgData name="Graf Thomas, INI-NET-VNC-HCS" userId="487bc3e3-9ce7-4cdd-b7b4-8899ea88d289" providerId="ADAL" clId="{48D6DBBB-A9B7-41ED-8971-0B7DF4441D17}" dt="2024-07-24T18:14:50.129" v="1125" actId="1076"/>
          <ac:picMkLst>
            <pc:docMk/>
            <pc:sldMk cId="3567506395" sldId="2145706268"/>
            <ac:picMk id="11" creationId="{703C149C-EC86-4803-0E0D-78D7F067E93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25.10.2024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5</a:t>
            </a:fld>
            <a:endParaRPr lang="de-CH"/>
          </a:p>
        </p:txBody>
      </p:sp>
    </p:spTree>
    <p:extLst>
      <p:ext uri="{BB962C8B-B14F-4D97-AF65-F5344CB8AC3E}">
        <p14:creationId xmlns:p14="http://schemas.microsoft.com/office/powerpoint/2010/main" val="3431231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7</a:t>
            </a:fld>
            <a:endParaRPr lang="de-CH"/>
          </a:p>
        </p:txBody>
      </p:sp>
    </p:spTree>
    <p:extLst>
      <p:ext uri="{BB962C8B-B14F-4D97-AF65-F5344CB8AC3E}">
        <p14:creationId xmlns:p14="http://schemas.microsoft.com/office/powerpoint/2010/main" val="1362417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8</a:t>
            </a:fld>
            <a:endParaRPr lang="de-CH"/>
          </a:p>
        </p:txBody>
      </p:sp>
    </p:spTree>
    <p:extLst>
      <p:ext uri="{BB962C8B-B14F-4D97-AF65-F5344CB8AC3E}">
        <p14:creationId xmlns:p14="http://schemas.microsoft.com/office/powerpoint/2010/main" val="988536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76250" y="611188"/>
            <a:ext cx="5903913" cy="3321050"/>
          </a:xfrm>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E5BBCCF6-F8A8-4C49-BF3D-CA1AA74CA975}" type="slidenum">
              <a:rPr lang="de-DE" sz="1000" smtClean="0"/>
              <a:t>9</a:t>
            </a:fld>
            <a:endParaRPr lang="de-DE" sz="1000"/>
          </a:p>
        </p:txBody>
      </p:sp>
    </p:spTree>
    <p:extLst>
      <p:ext uri="{BB962C8B-B14F-4D97-AF65-F5344CB8AC3E}">
        <p14:creationId xmlns:p14="http://schemas.microsoft.com/office/powerpoint/2010/main" val="135297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25.10.2024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25.10.2024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25.10.2024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 Negative">
    <p:spTree>
      <p:nvGrpSpPr>
        <p:cNvPr id="1" name=""/>
        <p:cNvGrpSpPr/>
        <p:nvPr/>
      </p:nvGrpSpPr>
      <p:grpSpPr>
        <a:xfrm>
          <a:off x="0" y="0"/>
          <a:ext cx="0" cy="0"/>
          <a:chOff x="0" y="0"/>
          <a:chExt cx="0" cy="0"/>
        </a:xfrm>
      </p:grpSpPr>
      <p:sp>
        <p:nvSpPr>
          <p:cNvPr id="8" name="Bildplatzhalter 8">
            <a:extLst>
              <a:ext uri="{FF2B5EF4-FFF2-40B4-BE49-F238E27FC236}">
                <a16:creationId xmlns:a16="http://schemas.microsoft.com/office/drawing/2014/main" id="{4CAA1A37-9204-4A25-9054-31917E425592}"/>
              </a:ext>
            </a:extLst>
          </p:cNvPr>
          <p:cNvSpPr>
            <a:spLocks noGrp="1"/>
          </p:cNvSpPr>
          <p:nvPr>
            <p:ph type="pic" sz="quarter" idx="13" hasCustomPrompt="1"/>
          </p:nvPr>
        </p:nvSpPr>
        <p:spPr bwMode="gray">
          <a:xfrm>
            <a:off x="0" y="0"/>
            <a:ext cx="12191999" cy="6858000"/>
          </a:xfrm>
          <a:solidFill>
            <a:srgbClr val="DDE3E7"/>
          </a:solidFill>
        </p:spPr>
        <p:txBody>
          <a:bodyPr lIns="9432000" rIns="504000" bIns="0" anchor="ctr"/>
          <a:lstStyle>
            <a:lvl1pPr marL="0" indent="0" algn="l">
              <a:lnSpc>
                <a:spcPct val="100000"/>
              </a:lnSpc>
              <a:spcBef>
                <a:spcPts val="0"/>
              </a:spcBef>
              <a:spcAft>
                <a:spcPts val="0"/>
              </a:spcAft>
              <a:buFont typeface="Arial" panose="020B0604020202020204" pitchFamily="34" charset="0"/>
              <a:buNone/>
              <a:defRPr sz="1200" b="0">
                <a:latin typeface="+mn-lt"/>
              </a:defRPr>
            </a:lvl1pPr>
            <a:lvl2pPr marL="0" indent="0" algn="ctr">
              <a:lnSpc>
                <a:spcPct val="100000"/>
              </a:lnSpc>
              <a:spcBef>
                <a:spcPts val="0"/>
              </a:spcBef>
              <a:spcAft>
                <a:spcPts val="0"/>
              </a:spcAft>
              <a:buNone/>
              <a:defRPr sz="1200"/>
            </a:lvl2pPr>
            <a:lvl3pPr marL="0" indent="0" algn="ctr">
              <a:lnSpc>
                <a:spcPct val="100000"/>
              </a:lnSpc>
              <a:spcBef>
                <a:spcPts val="0"/>
              </a:spcBef>
              <a:spcAft>
                <a:spcPts val="0"/>
              </a:spcAft>
              <a:buNone/>
              <a:defRPr sz="1200"/>
            </a:lvl3pPr>
            <a:lvl4pPr marL="0" indent="0" algn="ctr">
              <a:lnSpc>
                <a:spcPct val="100000"/>
              </a:lnSpc>
              <a:spcBef>
                <a:spcPts val="0"/>
              </a:spcBef>
              <a:spcAft>
                <a:spcPts val="0"/>
              </a:spcAft>
              <a:buNone/>
              <a:defRPr sz="1200"/>
            </a:lvl4pPr>
            <a:lvl5pPr marL="0" indent="0" algn="ctr">
              <a:lnSpc>
                <a:spcPct val="100000"/>
              </a:lnSpc>
              <a:spcBef>
                <a:spcPts val="0"/>
              </a:spcBef>
              <a:spcAft>
                <a:spcPts val="0"/>
              </a:spcAft>
              <a:buNone/>
              <a:defRPr sz="1200"/>
            </a:lvl5pPr>
            <a:lvl6pPr marL="0" indent="0" algn="ctr">
              <a:lnSpc>
                <a:spcPct val="100000"/>
              </a:lnSpc>
              <a:spcBef>
                <a:spcPts val="0"/>
              </a:spcBef>
              <a:spcAft>
                <a:spcPts val="0"/>
              </a:spcAft>
              <a:buNone/>
              <a:defRPr sz="1200"/>
            </a:lvl6pPr>
            <a:lvl7pPr marL="0" indent="0" algn="ctr">
              <a:lnSpc>
                <a:spcPct val="100000"/>
              </a:lnSpc>
              <a:spcBef>
                <a:spcPts val="0"/>
              </a:spcBef>
              <a:spcAft>
                <a:spcPts val="0"/>
              </a:spcAft>
              <a:buNone/>
              <a:defRPr sz="1200"/>
            </a:lvl7pPr>
            <a:lvl8pPr marL="0" indent="0" algn="ctr">
              <a:lnSpc>
                <a:spcPct val="100000"/>
              </a:lnSpc>
              <a:spcBef>
                <a:spcPts val="0"/>
              </a:spcBef>
              <a:spcAft>
                <a:spcPts val="0"/>
              </a:spcAft>
              <a:buNone/>
              <a:defRPr sz="1200"/>
            </a:lvl8pPr>
            <a:lvl9pPr marL="0" indent="0" algn="ctr">
              <a:lnSpc>
                <a:spcPct val="100000"/>
              </a:lnSpc>
              <a:spcBef>
                <a:spcPts val="0"/>
              </a:spcBef>
              <a:spcAft>
                <a:spcPts val="0"/>
              </a:spcAft>
              <a:buNone/>
              <a:defRPr sz="1200"/>
            </a:lvl9pPr>
          </a:lstStyle>
          <a:p>
            <a:pPr lvl="0"/>
            <a:r>
              <a:rPr lang="en-GB"/>
              <a:t>To add a picture, please right click the image placeholder and bring it to front. </a:t>
            </a:r>
            <a:br>
              <a:rPr lang="en-GB"/>
            </a:br>
            <a:br>
              <a:rPr lang="en-GB"/>
            </a:br>
            <a:r>
              <a:rPr lang="en-GB"/>
              <a:t>You can now insert a picture by clicking on the placeholder image icon. Then click the Reset button on the Home menu tab to send the picture to background.</a:t>
            </a:r>
          </a:p>
        </p:txBody>
      </p:sp>
      <p:sp>
        <p:nvSpPr>
          <p:cNvPr id="10" name="Text Placeholder 5">
            <a:extLst>
              <a:ext uri="{FF2B5EF4-FFF2-40B4-BE49-F238E27FC236}">
                <a16:creationId xmlns:a16="http://schemas.microsoft.com/office/drawing/2014/main" id="{CDB9E957-3F55-4CEB-ABFA-916F4BB161AA}"/>
              </a:ext>
            </a:extLst>
          </p:cNvPr>
          <p:cNvSpPr>
            <a:spLocks noGrp="1" noChangeAspect="1"/>
          </p:cNvSpPr>
          <p:nvPr>
            <p:ph type="body" sz="quarter" idx="15" hasCustomPrompt="1"/>
          </p:nvPr>
        </p:nvSpPr>
        <p:spPr bwMode="gray">
          <a:xfrm>
            <a:off x="263352" y="5120522"/>
            <a:ext cx="234000" cy="1260806"/>
          </a:xfrm>
          <a:blipFill>
            <a:blip r:embed="rId2"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2" name="Titel 1"/>
          <p:cNvSpPr>
            <a:spLocks noGrp="1"/>
          </p:cNvSpPr>
          <p:nvPr>
            <p:ph type="ctrTitle" hasCustomPrompt="1"/>
          </p:nvPr>
        </p:nvSpPr>
        <p:spPr bwMode="gray">
          <a:xfrm>
            <a:off x="1199456" y="333375"/>
            <a:ext cx="8208000" cy="3239002"/>
          </a:xfrm>
        </p:spPr>
        <p:txBody>
          <a:bodyPr tIns="0" bIns="0" anchor="b"/>
          <a:lstStyle>
            <a:lvl1pPr algn="l">
              <a:lnSpc>
                <a:spcPct val="90000"/>
              </a:lnSpc>
              <a:defRPr sz="6600" b="1" i="0" spc="-150" baseline="0">
                <a:solidFill>
                  <a:schemeClr val="bg1"/>
                </a:solidFill>
                <a:latin typeface="+mj-lt"/>
              </a:defRPr>
            </a:lvl1pPr>
          </a:lstStyle>
          <a:p>
            <a:r>
              <a:rPr lang="en-GB"/>
              <a:t>Click to edit title</a:t>
            </a:r>
          </a:p>
        </p:txBody>
      </p:sp>
      <p:sp>
        <p:nvSpPr>
          <p:cNvPr id="3" name="Untertitel 2"/>
          <p:cNvSpPr>
            <a:spLocks noGrp="1"/>
          </p:cNvSpPr>
          <p:nvPr>
            <p:ph type="subTitle" idx="1" hasCustomPrompt="1"/>
          </p:nvPr>
        </p:nvSpPr>
        <p:spPr bwMode="gray">
          <a:xfrm>
            <a:off x="1199456" y="3716313"/>
            <a:ext cx="8208000" cy="720000"/>
          </a:xfrm>
        </p:spPr>
        <p:txBody>
          <a:bodyPr/>
          <a:lstStyle>
            <a:lvl1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1pPr>
            <a:lvl2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2pPr>
            <a:lvl3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3pPr>
            <a:lvl4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4pPr>
            <a:lvl5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5pPr>
            <a:lvl6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6pPr>
            <a:lvl7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7pPr>
            <a:lvl8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8pPr>
            <a:lvl9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9pPr>
          </a:lstStyle>
          <a:p>
            <a:r>
              <a:rPr lang="en-GB"/>
              <a:t>Click to edit subline</a:t>
            </a:r>
          </a:p>
          <a:p>
            <a:pPr lvl="1"/>
            <a:r>
              <a:rPr lang="en-GB"/>
              <a:t>Level 2</a:t>
            </a:r>
          </a:p>
        </p:txBody>
      </p:sp>
      <p:sp>
        <p:nvSpPr>
          <p:cNvPr id="6" name="Text Placeholder 5">
            <a:extLst>
              <a:ext uri="{FF2B5EF4-FFF2-40B4-BE49-F238E27FC236}">
                <a16:creationId xmlns:a16="http://schemas.microsoft.com/office/drawing/2014/main" id="{B82FBF00-184A-445D-86C9-C33582C67623}"/>
              </a:ext>
            </a:extLst>
          </p:cNvPr>
          <p:cNvSpPr>
            <a:spLocks noGrp="1"/>
          </p:cNvSpPr>
          <p:nvPr>
            <p:ph type="body" sz="quarter" idx="14" hasCustomPrompt="1"/>
          </p:nvPr>
        </p:nvSpPr>
        <p:spPr bwMode="gray">
          <a:xfrm>
            <a:off x="255600" y="360000"/>
            <a:ext cx="342000" cy="460800"/>
          </a:xfrm>
          <a:blipFill>
            <a:blip r:embed="rId3"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9" name="Text Placeholder 4">
            <a:extLst>
              <a:ext uri="{FF2B5EF4-FFF2-40B4-BE49-F238E27FC236}">
                <a16:creationId xmlns:a16="http://schemas.microsoft.com/office/drawing/2014/main" id="{E6E9A991-EE31-4DB7-89CA-2351FF78238B}"/>
              </a:ext>
            </a:extLst>
          </p:cNvPr>
          <p:cNvSpPr>
            <a:spLocks noGrp="1"/>
          </p:cNvSpPr>
          <p:nvPr>
            <p:ph type="body" sz="quarter" idx="16" hasCustomPrompt="1"/>
          </p:nvPr>
        </p:nvSpPr>
        <p:spPr>
          <a:xfrm>
            <a:off x="1199456" y="5697252"/>
            <a:ext cx="8208912" cy="684076"/>
          </a:xfrm>
        </p:spPr>
        <p:txBody>
          <a:bodyPr anchor="b"/>
          <a:lstStyle>
            <a:lvl1pPr marL="0" indent="0">
              <a:spcBef>
                <a:spcPts val="0"/>
              </a:spcBef>
              <a:spcAft>
                <a:spcPts val="0"/>
              </a:spcAft>
              <a:buFont typeface="Arial" panose="020B0604020202020204" pitchFamily="34" charset="0"/>
              <a:buNone/>
              <a:defRPr>
                <a:solidFill>
                  <a:schemeClr val="bg1"/>
                </a:solidFill>
              </a:defRPr>
            </a:lvl1pPr>
            <a:lvl2pPr marL="0" indent="0">
              <a:spcBef>
                <a:spcPts val="0"/>
              </a:spcBef>
              <a:spcAft>
                <a:spcPts val="0"/>
              </a:spcAft>
              <a:buNone/>
              <a:defRPr>
                <a:solidFill>
                  <a:schemeClr val="bg1"/>
                </a:solidFill>
              </a:defRPr>
            </a:lvl2pPr>
            <a:lvl3pPr marL="0" indent="0">
              <a:spcBef>
                <a:spcPts val="0"/>
              </a:spcBef>
              <a:spcAft>
                <a:spcPts val="0"/>
              </a:spcAft>
              <a:buNone/>
              <a:defRPr>
                <a:solidFill>
                  <a:schemeClr val="bg1"/>
                </a:solidFill>
              </a:defRPr>
            </a:lvl3pPr>
            <a:lvl4pPr marL="0" indent="0">
              <a:spcBef>
                <a:spcPts val="0"/>
              </a:spcBef>
              <a:spcAft>
                <a:spcPts val="0"/>
              </a:spcAft>
              <a:buNone/>
              <a:defRPr>
                <a:solidFill>
                  <a:schemeClr val="bg1"/>
                </a:solidFill>
              </a:defRPr>
            </a:lvl4pPr>
            <a:lvl5pPr marL="0" indent="0">
              <a:spcBef>
                <a:spcPts val="0"/>
              </a:spcBef>
              <a:spcAft>
                <a:spcPts val="0"/>
              </a:spcAft>
              <a:buNone/>
              <a:defRPr>
                <a:solidFill>
                  <a:schemeClr val="bg1"/>
                </a:solidFill>
              </a:defRPr>
            </a:lvl5pPr>
            <a:lvl6pPr marL="0" indent="0">
              <a:spcBef>
                <a:spcPts val="0"/>
              </a:spcBef>
              <a:spcAft>
                <a:spcPts val="0"/>
              </a:spcAft>
              <a:buNone/>
              <a:defRPr>
                <a:solidFill>
                  <a:schemeClr val="bg1"/>
                </a:solidFill>
              </a:defRPr>
            </a:lvl6pPr>
            <a:lvl7pPr marL="0" indent="0">
              <a:spcBef>
                <a:spcPts val="0"/>
              </a:spcBef>
              <a:spcAft>
                <a:spcPts val="0"/>
              </a:spcAft>
              <a:buNone/>
              <a:defRPr>
                <a:solidFill>
                  <a:schemeClr val="bg1"/>
                </a:solidFill>
              </a:defRPr>
            </a:lvl7pPr>
            <a:lvl8pPr marL="0" indent="0">
              <a:spcBef>
                <a:spcPts val="0"/>
              </a:spcBef>
              <a:spcAft>
                <a:spcPts val="0"/>
              </a:spcAft>
              <a:buNone/>
              <a:defRPr>
                <a:solidFill>
                  <a:schemeClr val="bg1"/>
                </a:solidFill>
              </a:defRPr>
            </a:lvl8pPr>
            <a:lvl9pPr marL="0" indent="0">
              <a:spcBef>
                <a:spcPts val="0"/>
              </a:spcBef>
              <a:spcAft>
                <a:spcPts val="0"/>
              </a:spcAft>
              <a:buNone/>
              <a:defRPr>
                <a:solidFill>
                  <a:schemeClr val="bg1"/>
                </a:solidFill>
              </a:defRPr>
            </a:lvl9pPr>
          </a:lstStyle>
          <a:p>
            <a:r>
              <a:rPr lang="en-GB"/>
              <a:t>C2 Internal</a:t>
            </a:r>
          </a:p>
        </p:txBody>
      </p:sp>
    </p:spTree>
    <p:extLst>
      <p:ext uri="{BB962C8B-B14F-4D97-AF65-F5344CB8AC3E}">
        <p14:creationId xmlns:p14="http://schemas.microsoft.com/office/powerpoint/2010/main" val="28361460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25.10.2024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25.10.2024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25.10.2024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25.10.2024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25.10.2024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25.10.2024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25.10.2024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25.10.2024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25.10.2024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atatracker.ietf.org/doc/html/rfc9232" TargetMode="External"/><Relationship Id="rId2" Type="http://schemas.openxmlformats.org/officeDocument/2006/relationships/hyperlink" Target="https://datatracker.ietf.org/doc/html/rfc7950"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tracker.ietf.org/doc/html/draft-netana-netconf-notif-envelope" TargetMode="External"/><Relationship Id="rId2" Type="http://schemas.openxmlformats.org/officeDocument/2006/relationships/hyperlink" Target="https://datatracker.ietf.org/doc/html/draft-netana-netconf-yp-transport-capabilitie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datatracker.ietf.org/doc/html/draft-ietf-netconf-yang-library-augmentation" TargetMode="External"/><Relationship Id="rId3" Type="http://schemas.openxmlformats.org/officeDocument/2006/relationships/hyperlink" Target="https://datatracker.ietf.org/doc/html/draft-netana-netconf-notif-envelope" TargetMode="External"/><Relationship Id="rId7" Type="http://schemas.openxmlformats.org/officeDocument/2006/relationships/hyperlink" Target="https://datatracker.ietf.org/doc/html/draft-ietf-netconf-yang-notifications-version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datatracker.ietf.org/doc/html/draft-tgraf-netconf-yang-push-observation-time" TargetMode="External"/><Relationship Id="rId5" Type="http://schemas.openxmlformats.org/officeDocument/2006/relationships/hyperlink" Target="https://datatracker.ietf.org/doc/html/draft-aelhassany-anydata-validation" TargetMode="External"/><Relationship Id="rId10" Type="http://schemas.openxmlformats.org/officeDocument/2006/relationships/image" Target="../media/image5.png"/><Relationship Id="rId4" Type="http://schemas.openxmlformats.org/officeDocument/2006/relationships/hyperlink" Target="https://datatracker.ietf.org/doc/html/draft-netana-netconf-yp-transport-capabilities" TargetMode="External"/><Relationship Id="rId9" Type="http://schemas.openxmlformats.org/officeDocument/2006/relationships/hyperlink" Target="https://datatracker.ietf.org/doc/html/draft-wilton-netconf-yp-observability"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datatracker.ietf.org/doc/html/rfc8446" TargetMode="External"/><Relationship Id="rId3" Type="http://schemas.openxmlformats.org/officeDocument/2006/relationships/hyperlink" Target="https://datatracker.ietf.org/doc/html/draft-ietf-netconf-udp-notif" TargetMode="External"/><Relationship Id="rId7" Type="http://schemas.openxmlformats.org/officeDocument/2006/relationships/hyperlink" Target="https://datatracker.ietf.org/doc/html/rfc9147" TargetMode="External"/><Relationship Id="rId2" Type="http://schemas.openxmlformats.org/officeDocument/2006/relationships/hyperlink" Target="https://datatracker.ietf.org/doc/html/draft-netana-netconf-yp-transport-capabilities" TargetMode="External"/><Relationship Id="rId1" Type="http://schemas.openxmlformats.org/officeDocument/2006/relationships/slideLayout" Target="../slideLayouts/slideLayout2.xml"/><Relationship Id="rId6" Type="http://schemas.openxmlformats.org/officeDocument/2006/relationships/hyperlink" Target="https://datatracker.ietf.org/doc/html/rfc9254" TargetMode="External"/><Relationship Id="rId5" Type="http://schemas.openxmlformats.org/officeDocument/2006/relationships/hyperlink" Target="https://datatracker.ietf.org/doc/html/rfc8040" TargetMode="External"/><Relationship Id="rId4" Type="http://schemas.openxmlformats.org/officeDocument/2006/relationships/hyperlink" Target="https://datatracker.ietf.org/doc/html/draft-ietf-netconf-https-notif" TargetMode="External"/><Relationship Id="rId9" Type="http://schemas.openxmlformats.org/officeDocument/2006/relationships/hyperlink" Target="https://datatracker.ietf.org/doc/html/rfc4254"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datatracker.ietf.org/doc/html/rfc9196" TargetMode="External"/><Relationship Id="rId3" Type="http://schemas.openxmlformats.org/officeDocument/2006/relationships/hyperlink" Target="https://datatracker.ietf.org/doc/html/draft-netana-netconf-notif-envelope-00" TargetMode="External"/><Relationship Id="rId7" Type="http://schemas.openxmlformats.org/officeDocument/2006/relationships/hyperlink" Target="https://datatracker.ietf.org/doc/html/rfc863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atatracker.ietf.org/doc/html/rfc9264" TargetMode="External"/><Relationship Id="rId5" Type="http://schemas.openxmlformats.org/officeDocument/2006/relationships/hyperlink" Target="https://datatracker.ietf.org/doc/html/rfc7951" TargetMode="External"/><Relationship Id="rId4" Type="http://schemas.openxmlformats.org/officeDocument/2006/relationships/hyperlink" Target="https://datatracker.ietf.org/doc/html/rfc795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rfc-editor.org/rfc/rfc807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atatracker.ietf.org/doc/html/draft-ietf-netconf-distributed-noti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YANG-Push to Message Broker </a:t>
            </a:r>
            <a:r>
              <a:rPr lang="en-US" sz="3400" b="1" dirty="0">
                <a:solidFill>
                  <a:srgbClr val="FF0000"/>
                </a:solidFill>
              </a:rPr>
              <a:t>Integration</a:t>
            </a:r>
            <a:br>
              <a:rPr lang="en-US" sz="3600" b="1" dirty="0"/>
            </a:br>
            <a:r>
              <a:rPr lang="en-US" sz="2800" dirty="0"/>
              <a:t>draft-ietf-nmop-yang-message-broker-integration-05</a:t>
            </a:r>
          </a:p>
          <a:p>
            <a:endParaRPr lang="en-US" sz="2800" dirty="0"/>
          </a:p>
          <a:p>
            <a:r>
              <a:rPr lang="en-US" sz="2800" dirty="0">
                <a:solidFill>
                  <a:schemeClr val="bg2">
                    <a:lumMod val="75000"/>
                  </a:schemeClr>
                </a:solidFill>
              </a:rPr>
              <a:t>Motivation and architecture of a native</a:t>
            </a:r>
          </a:p>
          <a:p>
            <a:r>
              <a:rPr lang="en-US" sz="2800" dirty="0">
                <a:solidFill>
                  <a:schemeClr val="bg2">
                    <a:lumMod val="75000"/>
                  </a:schemeClr>
                </a:solidFill>
              </a:rPr>
              <a:t>	YANG-Push notifications and YANG Schema integration</a:t>
            </a:r>
          </a:p>
          <a:p>
            <a:r>
              <a:rPr lang="en-US" sz="2800" dirty="0">
                <a:solidFill>
                  <a:schemeClr val="bg2">
                    <a:lumMod val="75000"/>
                  </a:schemeClr>
                </a:solidFill>
              </a:rPr>
              <a:t>		into Message Broker and YANG Schema Registry</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658415"/>
            <a:ext cx="11163943" cy="70322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ahmed.elhassany@swisscom.com</a:t>
            </a:r>
          </a:p>
          <a:p>
            <a:pPr marL="0" indent="0" algn="r">
              <a:spcBef>
                <a:spcPts val="300"/>
              </a:spcBef>
              <a:buNone/>
              <a:defRPr sz="1782"/>
            </a:pPr>
            <a:r>
              <a:rPr lang="de-CH" sz="1400" dirty="0">
                <a:latin typeface="+mj-lt"/>
              </a:rPr>
              <a:t>alex.huang-feng@insa-lyon.fr</a:t>
            </a:r>
            <a:br>
              <a:rPr lang="de-CH" sz="1400" dirty="0">
                <a:latin typeface="+mj-lt"/>
              </a:rPr>
            </a:br>
            <a:endParaRPr lang="de-CH" sz="1400" dirty="0">
              <a:latin typeface="+mj-lt"/>
            </a:endParaRPr>
          </a:p>
          <a:p>
            <a:pPr marL="0" indent="0" algn="r">
              <a:spcBef>
                <a:spcPts val="300"/>
              </a:spcBef>
              <a:buNone/>
            </a:pPr>
            <a:r>
              <a:rPr lang="de-CH" sz="1400" dirty="0">
                <a:latin typeface="+mj-lt"/>
              </a:rPr>
              <a:t>25. </a:t>
            </a:r>
            <a:r>
              <a:rPr lang="de-CH" sz="1400" dirty="0" err="1">
                <a:latin typeface="+mj-lt"/>
              </a:rPr>
              <a:t>October</a:t>
            </a:r>
            <a:r>
              <a:rPr lang="de-CH" sz="1400" dirty="0">
                <a:latin typeface="+mj-lt"/>
              </a:rPr>
              <a:t> </a:t>
            </a:r>
            <a:r>
              <a:rPr lang="de-CH" sz="1400" dirty="0">
                <a:latin typeface="+mj-lt"/>
                <a:ea typeface="+mj-ea"/>
                <a:cs typeface="+mj-cs"/>
              </a:rPr>
              <a:t>2024</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Nowadays network operators are using </a:t>
            </a:r>
            <a:r>
              <a:rPr lang="en-US" b="1" dirty="0">
                <a:solidFill>
                  <a:srgbClr val="FF0000"/>
                </a:solidFill>
              </a:rPr>
              <a:t>machine and human readable YANG </a:t>
            </a:r>
            <a:r>
              <a:rPr lang="en-US" dirty="0">
                <a:solidFill>
                  <a:srgbClr val="FF0000"/>
                </a:solidFill>
                <a:hlinkClick r:id="rId2"/>
              </a:rPr>
              <a:t>RFC 7950</a:t>
            </a:r>
            <a:r>
              <a:rPr lang="en-US" dirty="0">
                <a:hlinkClick r:id="rId2"/>
              </a:rPr>
              <a:t> </a:t>
            </a:r>
            <a:r>
              <a:rPr lang="en-US" dirty="0"/>
              <a:t>to model their configurations and obtain YANG modelled data from their networks. </a:t>
            </a:r>
          </a:p>
          <a:p>
            <a:r>
              <a:rPr lang="en-US" b="1" dirty="0">
                <a:solidFill>
                  <a:srgbClr val="FF0000"/>
                </a:solidFill>
              </a:rPr>
              <a:t>Network operators organizing their data in a Data Mesh </a:t>
            </a:r>
            <a:r>
              <a:rPr lang="en-US" dirty="0"/>
              <a:t>where a message broker such as Apache Kafka facilitates the exchange of messages among data processing components. </a:t>
            </a:r>
          </a:p>
          <a:p>
            <a:r>
              <a:rPr lang="en-US" dirty="0"/>
              <a:t>Today, subscribing to a YANG datastore, publishing a YANG modeled notifications message from the network and viewing the data in a time series database, </a:t>
            </a:r>
            <a:r>
              <a:rPr lang="en-US" b="1" dirty="0">
                <a:solidFill>
                  <a:srgbClr val="FF0000"/>
                </a:solidFill>
              </a:rPr>
              <a:t>manual labor is needed to perform data transformation </a:t>
            </a:r>
            <a:r>
              <a:rPr lang="en-US" dirty="0"/>
              <a:t>to make a message broker and its data processing components with YANG notifications interoperable.</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862322"/>
          </a:xfrm>
          <a:prstGeom prst="rect">
            <a:avLst/>
          </a:prstGeom>
          <a:noFill/>
        </p:spPr>
        <p:txBody>
          <a:bodyPr wrap="square">
            <a:spAutoFit/>
          </a:bodyPr>
          <a:lstStyle/>
          <a:p>
            <a:pPr algn="ctr"/>
            <a:r>
              <a:rPr lang="en-US" sz="3000" b="1" dirty="0">
                <a:latin typeface="+mj-lt"/>
              </a:rPr>
              <a:t>« </a:t>
            </a:r>
            <a:r>
              <a:rPr lang="en-US" sz="3000" dirty="0">
                <a:latin typeface="+mj-lt"/>
              </a:rPr>
              <a:t>Even though YANG is intend to ease the handling of data, </a:t>
            </a:r>
            <a:r>
              <a:rPr lang="en-US" sz="3000" b="1" dirty="0">
                <a:solidFill>
                  <a:srgbClr val="FF0000"/>
                </a:solidFill>
                <a:latin typeface="+mj-lt"/>
              </a:rPr>
              <a:t>this promise has not yet been fulfilled </a:t>
            </a:r>
            <a:r>
              <a:rPr lang="en-US" sz="3000" dirty="0">
                <a:latin typeface="+mj-lt"/>
              </a:rPr>
              <a:t>for Network Telemetry </a:t>
            </a:r>
            <a:r>
              <a:rPr lang="en-US" sz="3000" dirty="0">
                <a:latin typeface="+mj-lt"/>
                <a:hlinkClick r:id="rId3"/>
              </a:rPr>
              <a:t>RFC 9232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Handling Operational YANG Modelled Data</a:t>
            </a:r>
            <a:br>
              <a:rPr lang="en-US" sz="3600" dirty="0"/>
            </a:br>
            <a:r>
              <a:rPr lang="en-US" sz="2700" dirty="0">
                <a:solidFill>
                  <a:schemeClr val="bg2">
                    <a:lumMod val="75000"/>
                  </a:schemeClr>
                </a:solidFill>
              </a:rPr>
              <a:t>State of the Union</a:t>
            </a:r>
          </a:p>
        </p:txBody>
      </p:sp>
    </p:spTree>
    <p:extLst>
      <p:ext uri="{BB962C8B-B14F-4D97-AF65-F5344CB8AC3E}">
        <p14:creationId xmlns:p14="http://schemas.microsoft.com/office/powerpoint/2010/main" val="3864283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YANG-Push to Network Analytics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39299" cy="4292543"/>
          </a:xfrm>
        </p:spPr>
        <p:txBody>
          <a:bodyPr>
            <a:noAutofit/>
          </a:bodyPr>
          <a:lstStyle/>
          <a:p>
            <a:r>
              <a:rPr lang="en-US" sz="2000" b="1" dirty="0"/>
              <a:t>A network operator aims for:</a:t>
            </a:r>
            <a:endParaRPr lang="en-US" sz="2000" dirty="0"/>
          </a:p>
          <a:p>
            <a:pPr lvl="1"/>
            <a:r>
              <a:rPr lang="en-US" sz="2000" dirty="0"/>
              <a:t>An </a:t>
            </a:r>
            <a:r>
              <a:rPr lang="en-US" sz="2000" b="1" dirty="0">
                <a:solidFill>
                  <a:srgbClr val="FF0000"/>
                </a:solidFill>
              </a:rPr>
              <a:t>automated data processing pipeline </a:t>
            </a:r>
            <a:r>
              <a:rPr lang="en-US" sz="2000" dirty="0"/>
              <a:t>which starts with YANG-Push, consolidates at Data Mesh and ends at Network Analytics.</a:t>
            </a:r>
          </a:p>
          <a:p>
            <a:pPr lvl="1"/>
            <a:r>
              <a:rPr lang="en-US" sz="2000" dirty="0"/>
              <a:t>Operational metrics where </a:t>
            </a:r>
            <a:r>
              <a:rPr lang="en-US" sz="2000" b="1" dirty="0">
                <a:solidFill>
                  <a:srgbClr val="FF0000"/>
                </a:solidFill>
              </a:rPr>
              <a:t>IETF defines the semantics. </a:t>
            </a:r>
          </a:p>
          <a:p>
            <a:pPr lvl="1"/>
            <a:r>
              <a:rPr lang="en-US" sz="2000" dirty="0"/>
              <a:t>Analytical metrics where </a:t>
            </a:r>
            <a:r>
              <a:rPr lang="en-US" sz="2000" b="1" dirty="0">
                <a:solidFill>
                  <a:srgbClr val="FF0000"/>
                </a:solidFill>
              </a:rPr>
              <a:t>network operators gain actionable insights.</a:t>
            </a:r>
            <a:br>
              <a:rPr lang="en-US" sz="2000" b="1" dirty="0">
                <a:solidFill>
                  <a:srgbClr val="FF0000"/>
                </a:solidFill>
              </a:rPr>
            </a:br>
            <a:endParaRPr lang="en-US" sz="2000" b="1" dirty="0">
              <a:solidFill>
                <a:srgbClr val="FF0000"/>
              </a:solidFill>
            </a:endParaRPr>
          </a:p>
          <a:p>
            <a:r>
              <a:rPr lang="en-US" sz="2000" b="1" dirty="0"/>
              <a:t>We achieve this by integrating YANG-Push into Data Mesh to:</a:t>
            </a:r>
          </a:p>
          <a:p>
            <a:pPr lvl="1"/>
            <a:r>
              <a:rPr lang="en-US" sz="2000" dirty="0"/>
              <a:t>Produce metrics from networks </a:t>
            </a:r>
            <a:r>
              <a:rPr lang="en-US" sz="2000" b="1" dirty="0">
                <a:solidFill>
                  <a:srgbClr val="FF0000"/>
                </a:solidFill>
              </a:rPr>
              <a:t>with timestamps when network events were observed.</a:t>
            </a:r>
          </a:p>
          <a:p>
            <a:pPr lvl="1"/>
            <a:r>
              <a:rPr lang="en-US" sz="2000" dirty="0"/>
              <a:t>Hostname, publisher ID and sequence numbers help us to understand </a:t>
            </a:r>
            <a:r>
              <a:rPr lang="en-US" sz="2000" b="1" dirty="0">
                <a:solidFill>
                  <a:srgbClr val="FF0000"/>
                </a:solidFill>
              </a:rPr>
              <a:t>from where metrics were exported and measure its delay and loss.</a:t>
            </a:r>
          </a:p>
          <a:p>
            <a:pPr lvl="1"/>
            <a:r>
              <a:rPr lang="en-US" sz="2000" dirty="0"/>
              <a:t>Forward </a:t>
            </a:r>
            <a:r>
              <a:rPr lang="en-US" sz="2000" b="1" dirty="0">
                <a:solidFill>
                  <a:srgbClr val="FF0000"/>
                </a:solidFill>
              </a:rPr>
              <a:t>metrics unchanged </a:t>
            </a:r>
            <a:r>
              <a:rPr lang="en-US" sz="2000" dirty="0"/>
              <a:t>from networks</a:t>
            </a:r>
          </a:p>
          <a:p>
            <a:pPr lvl="1"/>
            <a:r>
              <a:rPr lang="en-US" sz="2000" b="1" dirty="0">
                <a:solidFill>
                  <a:srgbClr val="FF0000"/>
                </a:solidFill>
              </a:rPr>
              <a:t>Learn semantics </a:t>
            </a:r>
            <a:r>
              <a:rPr lang="en-US" sz="2000" dirty="0"/>
              <a:t>from networks and validate messages.</a:t>
            </a:r>
          </a:p>
          <a:p>
            <a:pPr lvl="1"/>
            <a:r>
              <a:rPr lang="en-US" sz="2000" b="1" dirty="0">
                <a:solidFill>
                  <a:srgbClr val="FF0000"/>
                </a:solidFill>
              </a:rPr>
              <a:t>Control semantic </a:t>
            </a:r>
            <a:r>
              <a:rPr lang="en-US" sz="2000" dirty="0"/>
              <a:t>changes end to end.</a:t>
            </a:r>
          </a:p>
        </p:txBody>
      </p:sp>
      <p:pic>
        <p:nvPicPr>
          <p:cNvPr id="10" name="Picture 9">
            <a:extLst>
              <a:ext uri="{FF2B5EF4-FFF2-40B4-BE49-F238E27FC236}">
                <a16:creationId xmlns:a16="http://schemas.microsoft.com/office/drawing/2014/main" id="{94188F19-E5F7-4133-8F81-1D619D6CCEBF}"/>
              </a:ext>
            </a:extLst>
          </p:cNvPr>
          <p:cNvPicPr>
            <a:picLocks noChangeAspect="1"/>
          </p:cNvPicPr>
          <p:nvPr/>
        </p:nvPicPr>
        <p:blipFill>
          <a:blip r:embed="rId2"/>
          <a:stretch>
            <a:fillRect/>
          </a:stretch>
        </p:blipFill>
        <p:spPr>
          <a:xfrm>
            <a:off x="9322538" y="1027906"/>
            <a:ext cx="2679605" cy="4851729"/>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Agenda Items</a:t>
            </a:r>
          </a:p>
          <a:p>
            <a:endParaRPr lang="en-US" sz="3400" b="1" dirty="0"/>
          </a:p>
          <a:p>
            <a:pPr marL="457200" indent="-457200">
              <a:spcBef>
                <a:spcPts val="1200"/>
              </a:spcBef>
              <a:buFont typeface="Wingdings" panose="05000000000000000000" pitchFamily="2" charset="2"/>
              <a:buChar char="Ø"/>
            </a:pPr>
            <a:r>
              <a:rPr lang="en-US" sz="2800" dirty="0"/>
              <a:t>Document status and next steps</a:t>
            </a:r>
          </a:p>
          <a:p>
            <a:pPr marL="457200" indent="-457200">
              <a:spcBef>
                <a:spcPts val="1200"/>
              </a:spcBef>
              <a:buFont typeface="Wingdings" panose="05000000000000000000" pitchFamily="2" charset="2"/>
              <a:buChar char="Ø"/>
            </a:pPr>
            <a:r>
              <a:rPr lang="en-US" sz="2800" dirty="0"/>
              <a:t>Implementation status</a:t>
            </a:r>
          </a:p>
          <a:p>
            <a:pPr marL="457200" indent="-457200">
              <a:spcBef>
                <a:spcPts val="1200"/>
              </a:spcBef>
              <a:buFont typeface="Wingdings" panose="05000000000000000000" pitchFamily="2" charset="2"/>
              <a:buChar char="Ø"/>
            </a:pPr>
            <a:r>
              <a:rPr lang="en-US" sz="2800" dirty="0"/>
              <a:t>Related YANG-Push integration and specification gaps status</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2</a:t>
            </a:fld>
            <a:endParaRPr lang="de-CH" sz="2200" dirty="0"/>
          </a:p>
        </p:txBody>
      </p:sp>
    </p:spTree>
    <p:extLst>
      <p:ext uri="{BB962C8B-B14F-4D97-AF65-F5344CB8AC3E}">
        <p14:creationId xmlns:p14="http://schemas.microsoft.com/office/powerpoint/2010/main" val="46166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Message Broker Integration</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772816"/>
            <a:ext cx="6660502" cy="4404148"/>
          </a:xfrm>
        </p:spPr>
        <p:txBody>
          <a:bodyPr>
            <a:noAutofit/>
          </a:bodyPr>
          <a:lstStyle/>
          <a:p>
            <a:pPr marL="0" indent="0">
              <a:buNone/>
            </a:pPr>
            <a:r>
              <a:rPr lang="en-US" sz="1700" b="1" dirty="0">
                <a:latin typeface="Calibri Body"/>
              </a:rPr>
              <a:t>Changes in -05</a:t>
            </a:r>
          </a:p>
          <a:p>
            <a:pPr>
              <a:spcBef>
                <a:spcPts val="0"/>
              </a:spcBef>
            </a:pPr>
            <a:r>
              <a:rPr lang="en-US" sz="1700" dirty="0">
                <a:effectLst/>
                <a:latin typeface="Calibri Body"/>
                <a:ea typeface="Times New Roman" panose="02020603050405020304" pitchFamily="18" charset="0"/>
              </a:rPr>
              <a:t>Section 4.1 covers now</a:t>
            </a:r>
          </a:p>
          <a:p>
            <a:pPr lvl="1">
              <a:spcBef>
                <a:spcPts val="0"/>
              </a:spcBef>
            </a:pPr>
            <a:r>
              <a:rPr lang="en-US" sz="1700" u="sng" dirty="0">
                <a:solidFill>
                  <a:srgbClr val="0563C1"/>
                </a:solidFill>
                <a:effectLst/>
                <a:latin typeface="Calibri Body"/>
                <a:ea typeface="Times New Roman" panose="02020603050405020304" pitchFamily="18" charset="0"/>
                <a:hlinkClick r:id="rId2"/>
              </a:rPr>
              <a:t>draft-</a:t>
            </a:r>
            <a:r>
              <a:rPr lang="en-US" sz="1700" u="sng" dirty="0" err="1">
                <a:solidFill>
                  <a:srgbClr val="0563C1"/>
                </a:solidFill>
                <a:effectLst/>
                <a:latin typeface="Calibri Body"/>
                <a:ea typeface="Times New Roman" panose="02020603050405020304" pitchFamily="18" charset="0"/>
                <a:hlinkClick r:id="rId2"/>
              </a:rPr>
              <a:t>netana</a:t>
            </a:r>
            <a:r>
              <a:rPr lang="en-US" sz="1700" u="sng" dirty="0">
                <a:solidFill>
                  <a:srgbClr val="0563C1"/>
                </a:solidFill>
                <a:effectLst/>
                <a:latin typeface="Calibri Body"/>
                <a:ea typeface="Times New Roman" panose="02020603050405020304" pitchFamily="18" charset="0"/>
                <a:hlinkClick r:id="rId2"/>
              </a:rPr>
              <a:t>-netconf-</a:t>
            </a:r>
            <a:r>
              <a:rPr lang="en-US" sz="1700" u="sng" dirty="0" err="1">
                <a:solidFill>
                  <a:srgbClr val="0563C1"/>
                </a:solidFill>
                <a:effectLst/>
                <a:latin typeface="Calibri Body"/>
                <a:ea typeface="Times New Roman" panose="02020603050405020304" pitchFamily="18" charset="0"/>
                <a:hlinkClick r:id="rId2"/>
              </a:rPr>
              <a:t>yp</a:t>
            </a:r>
            <a:r>
              <a:rPr lang="en-US" sz="1700" u="sng" dirty="0">
                <a:solidFill>
                  <a:srgbClr val="0563C1"/>
                </a:solidFill>
                <a:effectLst/>
                <a:latin typeface="Calibri Body"/>
                <a:ea typeface="Times New Roman" panose="02020603050405020304" pitchFamily="18" charset="0"/>
                <a:hlinkClick r:id="rId2"/>
              </a:rPr>
              <a:t>-transport-capabilities</a:t>
            </a:r>
            <a:r>
              <a:rPr lang="en-US" sz="1700" dirty="0">
                <a:effectLst/>
                <a:latin typeface="Calibri Body"/>
                <a:ea typeface="Times New Roman" panose="02020603050405020304" pitchFamily="18" charset="0"/>
              </a:rPr>
              <a:t> which helps the NETCONF, RESTCONF client performing YANG-Push subscription to discover the YANG-Push transport, encoding and security capabilities of the YANG-Push publisher.</a:t>
            </a:r>
          </a:p>
          <a:p>
            <a:pPr lvl="1">
              <a:spcBef>
                <a:spcPts val="0"/>
              </a:spcBef>
            </a:pPr>
            <a:r>
              <a:rPr lang="en-US" sz="1700" u="sng" dirty="0">
                <a:solidFill>
                  <a:srgbClr val="0563C1"/>
                </a:solidFill>
                <a:effectLst/>
                <a:latin typeface="Calibri Body"/>
                <a:ea typeface="Times New Roman" panose="02020603050405020304" pitchFamily="18" charset="0"/>
                <a:hlinkClick r:id="rId3"/>
              </a:rPr>
              <a:t>draft-</a:t>
            </a:r>
            <a:r>
              <a:rPr lang="en-US" sz="1700" u="sng" dirty="0" err="1">
                <a:solidFill>
                  <a:srgbClr val="0563C1"/>
                </a:solidFill>
                <a:effectLst/>
                <a:latin typeface="Calibri Body"/>
                <a:ea typeface="Times New Roman" panose="02020603050405020304" pitchFamily="18" charset="0"/>
                <a:hlinkClick r:id="rId3"/>
              </a:rPr>
              <a:t>netana</a:t>
            </a:r>
            <a:r>
              <a:rPr lang="en-US" sz="1700" u="sng" dirty="0">
                <a:solidFill>
                  <a:srgbClr val="0563C1"/>
                </a:solidFill>
                <a:effectLst/>
                <a:latin typeface="Calibri Body"/>
                <a:ea typeface="Times New Roman" panose="02020603050405020304" pitchFamily="18" charset="0"/>
                <a:hlinkClick r:id="rId3"/>
              </a:rPr>
              <a:t>-netconf-</a:t>
            </a:r>
            <a:r>
              <a:rPr lang="en-US" sz="1700" u="sng" dirty="0" err="1">
                <a:solidFill>
                  <a:srgbClr val="0563C1"/>
                </a:solidFill>
                <a:effectLst/>
                <a:latin typeface="Calibri Body"/>
                <a:ea typeface="Times New Roman" panose="02020603050405020304" pitchFamily="18" charset="0"/>
                <a:hlinkClick r:id="rId3"/>
              </a:rPr>
              <a:t>notif</a:t>
            </a:r>
            <a:r>
              <a:rPr lang="en-US" sz="1700" u="sng" dirty="0">
                <a:solidFill>
                  <a:srgbClr val="0563C1"/>
                </a:solidFill>
                <a:effectLst/>
                <a:latin typeface="Calibri Body"/>
                <a:ea typeface="Times New Roman" panose="02020603050405020304" pitchFamily="18" charset="0"/>
                <a:hlinkClick r:id="rId3"/>
              </a:rPr>
              <a:t>-envelope</a:t>
            </a:r>
            <a:r>
              <a:rPr lang="en-US" sz="1700" dirty="0">
                <a:effectLst/>
                <a:latin typeface="Calibri Body"/>
                <a:ea typeface="Times New Roman" panose="02020603050405020304" pitchFamily="18" charset="0"/>
              </a:rPr>
              <a:t> defines a new extensible notification structure, defined in YANG, for use in YANG-Push Notification messages enabling any YANG compatible encodings such as XML, JSON or CBOR. Replaces and consolidates draft-</a:t>
            </a:r>
            <a:r>
              <a:rPr lang="en-US" sz="1700" dirty="0" err="1">
                <a:effectLst/>
                <a:latin typeface="Calibri Body"/>
                <a:ea typeface="Times New Roman" panose="02020603050405020304" pitchFamily="18" charset="0"/>
              </a:rPr>
              <a:t>ahuang</a:t>
            </a:r>
            <a:r>
              <a:rPr lang="en-US" sz="1700" dirty="0">
                <a:effectLst/>
                <a:latin typeface="Calibri Body"/>
                <a:ea typeface="Times New Roman" panose="02020603050405020304" pitchFamily="18" charset="0"/>
              </a:rPr>
              <a:t>-netconf-</a:t>
            </a:r>
            <a:r>
              <a:rPr lang="en-US" sz="1700" dirty="0" err="1">
                <a:effectLst/>
                <a:latin typeface="Calibri Body"/>
                <a:ea typeface="Times New Roman" panose="02020603050405020304" pitchFamily="18" charset="0"/>
              </a:rPr>
              <a:t>notif</a:t>
            </a:r>
            <a:r>
              <a:rPr lang="en-US" sz="1700" dirty="0">
                <a:effectLst/>
                <a:latin typeface="Calibri Body"/>
                <a:ea typeface="Times New Roman" panose="02020603050405020304" pitchFamily="18" charset="0"/>
              </a:rPr>
              <a:t>-yang and draft-</a:t>
            </a:r>
            <a:r>
              <a:rPr lang="en-US" sz="1700" dirty="0" err="1">
                <a:effectLst/>
                <a:latin typeface="Calibri Body"/>
                <a:ea typeface="Times New Roman" panose="02020603050405020304" pitchFamily="18" charset="0"/>
              </a:rPr>
              <a:t>tgraf</a:t>
            </a:r>
            <a:r>
              <a:rPr lang="en-US" sz="1700" dirty="0">
                <a:effectLst/>
                <a:latin typeface="Calibri Body"/>
                <a:ea typeface="Times New Roman" panose="02020603050405020304" pitchFamily="18" charset="0"/>
              </a:rPr>
              <a:t>-netconf-</a:t>
            </a:r>
            <a:r>
              <a:rPr lang="en-US" sz="1700" dirty="0" err="1">
                <a:effectLst/>
                <a:latin typeface="Calibri Body"/>
                <a:ea typeface="Times New Roman" panose="02020603050405020304" pitchFamily="18" charset="0"/>
              </a:rPr>
              <a:t>notif</a:t>
            </a:r>
            <a:r>
              <a:rPr lang="en-US" sz="1700" dirty="0">
                <a:effectLst/>
                <a:latin typeface="Calibri Body"/>
                <a:ea typeface="Times New Roman" panose="02020603050405020304" pitchFamily="18" charset="0"/>
              </a:rPr>
              <a:t>-sequencing based on the outcome of the last NETCONF interim.</a:t>
            </a:r>
          </a:p>
          <a:p>
            <a:pPr>
              <a:spcBef>
                <a:spcPts val="0"/>
              </a:spcBef>
            </a:pPr>
            <a:r>
              <a:rPr lang="en-US" sz="1700" dirty="0">
                <a:effectLst/>
                <a:latin typeface="Calibri Body"/>
                <a:ea typeface="Times New Roman" panose="02020603050405020304" pitchFamily="18" charset="0"/>
              </a:rPr>
              <a:t>Milestones for IETF 121 and 122 have been added.</a:t>
            </a:r>
          </a:p>
          <a:p>
            <a:pPr>
              <a:spcBef>
                <a:spcPts val="0"/>
              </a:spcBef>
            </a:pPr>
            <a:r>
              <a:rPr lang="en-US" sz="1700" dirty="0">
                <a:effectLst/>
                <a:latin typeface="Calibri Body"/>
                <a:ea typeface="Times New Roman" panose="02020603050405020304" pitchFamily="18" charset="0"/>
              </a:rPr>
              <a:t>Open Points and YANG-Push notification examples have been updated reflecting the changes from </a:t>
            </a:r>
            <a:r>
              <a:rPr lang="en-US" sz="1700" u="sng" dirty="0">
                <a:solidFill>
                  <a:srgbClr val="0563C1"/>
                </a:solidFill>
                <a:effectLst/>
                <a:latin typeface="Calibri Body"/>
                <a:ea typeface="Times New Roman" panose="02020603050405020304" pitchFamily="18" charset="0"/>
                <a:hlinkClick r:id="rId2"/>
              </a:rPr>
              <a:t>draft-</a:t>
            </a:r>
            <a:r>
              <a:rPr lang="en-US" sz="1700" u="sng" dirty="0" err="1">
                <a:solidFill>
                  <a:srgbClr val="0563C1"/>
                </a:solidFill>
                <a:effectLst/>
                <a:latin typeface="Calibri Body"/>
                <a:ea typeface="Times New Roman" panose="02020603050405020304" pitchFamily="18" charset="0"/>
                <a:hlinkClick r:id="rId2"/>
              </a:rPr>
              <a:t>netana</a:t>
            </a:r>
            <a:r>
              <a:rPr lang="en-US" sz="1700" u="sng" dirty="0">
                <a:solidFill>
                  <a:srgbClr val="0563C1"/>
                </a:solidFill>
                <a:effectLst/>
                <a:latin typeface="Calibri Body"/>
                <a:ea typeface="Times New Roman" panose="02020603050405020304" pitchFamily="18" charset="0"/>
                <a:hlinkClick r:id="rId2"/>
              </a:rPr>
              <a:t>-netconf-</a:t>
            </a:r>
            <a:r>
              <a:rPr lang="en-US" sz="1700" u="sng" dirty="0" err="1">
                <a:solidFill>
                  <a:srgbClr val="0563C1"/>
                </a:solidFill>
                <a:effectLst/>
                <a:latin typeface="Calibri Body"/>
                <a:ea typeface="Times New Roman" panose="02020603050405020304" pitchFamily="18" charset="0"/>
                <a:hlinkClick r:id="rId2"/>
              </a:rPr>
              <a:t>yp</a:t>
            </a:r>
            <a:r>
              <a:rPr lang="en-US" sz="1700" u="sng" dirty="0">
                <a:solidFill>
                  <a:srgbClr val="0563C1"/>
                </a:solidFill>
                <a:effectLst/>
                <a:latin typeface="Calibri Body"/>
                <a:ea typeface="Times New Roman" panose="02020603050405020304" pitchFamily="18" charset="0"/>
                <a:hlinkClick r:id="rId2"/>
              </a:rPr>
              <a:t>-transport-capabilities</a:t>
            </a:r>
            <a:r>
              <a:rPr lang="en-US" sz="1700" dirty="0">
                <a:effectLst/>
                <a:latin typeface="Calibri Body"/>
                <a:ea typeface="Times New Roman" panose="02020603050405020304" pitchFamily="18" charset="0"/>
              </a:rPr>
              <a:t> and</a:t>
            </a:r>
            <a:r>
              <a:rPr lang="en-US" sz="1700" u="sng" dirty="0">
                <a:solidFill>
                  <a:srgbClr val="0563C1"/>
                </a:solidFill>
                <a:effectLst/>
                <a:latin typeface="Calibri Body"/>
                <a:ea typeface="Times New Roman" panose="02020603050405020304" pitchFamily="18" charset="0"/>
                <a:hlinkClick r:id="rId3"/>
              </a:rPr>
              <a:t> draft-</a:t>
            </a:r>
            <a:r>
              <a:rPr lang="en-US" sz="1700" u="sng" dirty="0" err="1">
                <a:solidFill>
                  <a:srgbClr val="0563C1"/>
                </a:solidFill>
                <a:effectLst/>
                <a:latin typeface="Calibri Body"/>
                <a:ea typeface="Times New Roman" panose="02020603050405020304" pitchFamily="18" charset="0"/>
                <a:hlinkClick r:id="rId3"/>
              </a:rPr>
              <a:t>netana</a:t>
            </a:r>
            <a:r>
              <a:rPr lang="en-US" sz="1700" u="sng" dirty="0">
                <a:solidFill>
                  <a:srgbClr val="0563C1"/>
                </a:solidFill>
                <a:effectLst/>
                <a:latin typeface="Calibri Body"/>
                <a:ea typeface="Times New Roman" panose="02020603050405020304" pitchFamily="18" charset="0"/>
                <a:hlinkClick r:id="rId3"/>
              </a:rPr>
              <a:t>-netconf-</a:t>
            </a:r>
            <a:r>
              <a:rPr lang="en-US" sz="1700" u="sng" dirty="0" err="1">
                <a:solidFill>
                  <a:srgbClr val="0563C1"/>
                </a:solidFill>
                <a:effectLst/>
                <a:latin typeface="Calibri Body"/>
                <a:ea typeface="Times New Roman" panose="02020603050405020304" pitchFamily="18" charset="0"/>
                <a:hlinkClick r:id="rId3"/>
              </a:rPr>
              <a:t>notif</a:t>
            </a:r>
            <a:r>
              <a:rPr lang="en-US" sz="1700" u="sng" dirty="0">
                <a:solidFill>
                  <a:srgbClr val="0563C1"/>
                </a:solidFill>
                <a:effectLst/>
                <a:latin typeface="Calibri Body"/>
                <a:ea typeface="Times New Roman" panose="02020603050405020304" pitchFamily="18" charset="0"/>
                <a:hlinkClick r:id="rId3"/>
              </a:rPr>
              <a:t>-envelope</a:t>
            </a:r>
            <a:r>
              <a:rPr lang="en-US" sz="1700" dirty="0">
                <a:effectLst/>
                <a:latin typeface="Calibri Body"/>
                <a:ea typeface="Times New Roman" panose="02020603050405020304" pitchFamily="18" charset="0"/>
              </a:rPr>
              <a:t>.</a:t>
            </a:r>
          </a:p>
          <a:p>
            <a:pPr marL="0" indent="0">
              <a:buNone/>
            </a:pPr>
            <a:r>
              <a:rPr lang="en-US" sz="1700" b="1" dirty="0">
                <a:latin typeface="Calibri Body"/>
              </a:rPr>
              <a:t>Next Steps</a:t>
            </a:r>
          </a:p>
          <a:p>
            <a:pPr>
              <a:spcBef>
                <a:spcPts val="300"/>
              </a:spcBef>
              <a:buFont typeface="Wingdings" panose="05000000000000000000" pitchFamily="2" charset="2"/>
              <a:buChar char="Ø"/>
            </a:pPr>
            <a:r>
              <a:rPr lang="en-US" sz="1700" b="1" dirty="0">
                <a:solidFill>
                  <a:srgbClr val="FF0000"/>
                </a:solidFill>
                <a:latin typeface="Calibri Body"/>
              </a:rPr>
              <a:t>Looking forward for review and comments.</a:t>
            </a: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pic>
        <p:nvPicPr>
          <p:cNvPr id="4" name="Picture 3">
            <a:extLst>
              <a:ext uri="{FF2B5EF4-FFF2-40B4-BE49-F238E27FC236}">
                <a16:creationId xmlns:a16="http://schemas.microsoft.com/office/drawing/2014/main" id="{3F6FE370-7B96-20ED-12F6-496CEBE7C7B7}"/>
              </a:ext>
            </a:extLst>
          </p:cNvPr>
          <p:cNvPicPr>
            <a:picLocks noChangeAspect="1"/>
          </p:cNvPicPr>
          <p:nvPr/>
        </p:nvPicPr>
        <p:blipFill>
          <a:blip r:embed="rId4"/>
          <a:stretch>
            <a:fillRect/>
          </a:stretch>
        </p:blipFill>
        <p:spPr>
          <a:xfrm>
            <a:off x="7739406" y="1289625"/>
            <a:ext cx="3855098" cy="5288403"/>
          </a:xfrm>
          <a:prstGeom prst="rect">
            <a:avLst/>
          </a:prstGeom>
        </p:spPr>
      </p:pic>
      <p:sp>
        <p:nvSpPr>
          <p:cNvPr id="5" name="Oval 4">
            <a:extLst>
              <a:ext uri="{FF2B5EF4-FFF2-40B4-BE49-F238E27FC236}">
                <a16:creationId xmlns:a16="http://schemas.microsoft.com/office/drawing/2014/main" id="{A9CD1D68-6740-B60A-B5C6-3012DD46A668}"/>
              </a:ext>
            </a:extLst>
          </p:cNvPr>
          <p:cNvSpPr/>
          <p:nvPr/>
        </p:nvSpPr>
        <p:spPr>
          <a:xfrm>
            <a:off x="8988225" y="5700304"/>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Oval 6">
            <a:extLst>
              <a:ext uri="{FF2B5EF4-FFF2-40B4-BE49-F238E27FC236}">
                <a16:creationId xmlns:a16="http://schemas.microsoft.com/office/drawing/2014/main" id="{F1861884-AA79-8041-A708-D4652D546A08}"/>
              </a:ext>
            </a:extLst>
          </p:cNvPr>
          <p:cNvSpPr/>
          <p:nvPr/>
        </p:nvSpPr>
        <p:spPr>
          <a:xfrm>
            <a:off x="10437609" y="5085368"/>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617504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Message Broker Integration</a:t>
            </a:r>
            <a:br>
              <a:rPr lang="en-GB" sz="3600" dirty="0"/>
            </a:br>
            <a:r>
              <a:rPr lang="de-CH" sz="2700" dirty="0">
                <a:solidFill>
                  <a:schemeClr val="bg2">
                    <a:lumMod val="75000"/>
                  </a:schemeClr>
                </a:solidFill>
              </a:rPr>
              <a:t>Implementation Status</a:t>
            </a:r>
            <a:endParaRPr lang="en-US" sz="2700" dirty="0">
              <a:solidFill>
                <a:schemeClr val="bg2">
                  <a:lumMod val="75000"/>
                </a:schemeClr>
              </a:solidFill>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pic>
        <p:nvPicPr>
          <p:cNvPr id="11" name="Picture 10">
            <a:extLst>
              <a:ext uri="{FF2B5EF4-FFF2-40B4-BE49-F238E27FC236}">
                <a16:creationId xmlns:a16="http://schemas.microsoft.com/office/drawing/2014/main" id="{198B1BBE-FF15-CFD2-F5B0-95AAC07EAD5B}"/>
              </a:ext>
            </a:extLst>
          </p:cNvPr>
          <p:cNvPicPr>
            <a:picLocks noChangeAspect="1"/>
          </p:cNvPicPr>
          <p:nvPr/>
        </p:nvPicPr>
        <p:blipFill>
          <a:blip r:embed="rId2"/>
          <a:stretch>
            <a:fillRect/>
          </a:stretch>
        </p:blipFill>
        <p:spPr>
          <a:xfrm>
            <a:off x="613488" y="1812524"/>
            <a:ext cx="10965024" cy="4250066"/>
          </a:xfrm>
          <a:prstGeom prst="rect">
            <a:avLst/>
          </a:prstGeom>
        </p:spPr>
      </p:pic>
    </p:spTree>
    <p:extLst>
      <p:ext uri="{BB962C8B-B14F-4D97-AF65-F5344CB8AC3E}">
        <p14:creationId xmlns:p14="http://schemas.microsoft.com/office/powerpoint/2010/main" val="2178954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 YANG Specification and Integration Gaps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8239299" cy="4486275"/>
          </a:xfrm>
        </p:spPr>
        <p:txBody>
          <a:bodyPr>
            <a:noAutofit/>
          </a:bodyPr>
          <a:lstStyle/>
          <a:p>
            <a:pPr marL="0" indent="0">
              <a:buNone/>
            </a:pPr>
            <a:r>
              <a:rPr lang="en-US" sz="2000" b="1" dirty="0"/>
              <a:t>YANG Specifications Gaps:</a:t>
            </a:r>
            <a:endParaRPr lang="en-US" sz="2000" dirty="0"/>
          </a:p>
          <a:p>
            <a:pPr>
              <a:spcBef>
                <a:spcPts val="300"/>
              </a:spcBef>
            </a:pPr>
            <a:r>
              <a:rPr lang="en-US" sz="1800" dirty="0">
                <a:highlight>
                  <a:srgbClr val="FFFF00"/>
                </a:highlight>
              </a:rPr>
              <a:t>Extensible YANG model for YANG-Push Notifications</a:t>
            </a:r>
            <a:br>
              <a:rPr lang="en-US" sz="1800" dirty="0">
                <a:highlight>
                  <a:srgbClr val="FFFF00"/>
                </a:highlight>
              </a:rPr>
            </a:br>
            <a:r>
              <a:rPr lang="en-US" sz="1800" dirty="0">
                <a:highlight>
                  <a:srgbClr val="FFFF00"/>
                </a:highlight>
                <a:ea typeface="Times New Roman" panose="02020603050405020304" pitchFamily="18" charset="0"/>
                <a:hlinkClick r:id="rId3"/>
              </a:rPr>
              <a:t>draft-</a:t>
            </a:r>
            <a:r>
              <a:rPr lang="en-US" sz="1800" dirty="0" err="1">
                <a:highlight>
                  <a:srgbClr val="FFFF00"/>
                </a:highlight>
                <a:ea typeface="Times New Roman" panose="02020603050405020304" pitchFamily="18" charset="0"/>
                <a:hlinkClick r:id="rId3"/>
              </a:rPr>
              <a:t>netana</a:t>
            </a:r>
            <a:r>
              <a:rPr lang="en-US" sz="1800" dirty="0">
                <a:highlight>
                  <a:srgbClr val="FFFF00"/>
                </a:highlight>
                <a:ea typeface="Times New Roman" panose="02020603050405020304" pitchFamily="18" charset="0"/>
                <a:hlinkClick r:id="rId3"/>
              </a:rPr>
              <a:t>-netconf-</a:t>
            </a:r>
            <a:r>
              <a:rPr lang="en-US" sz="1800" dirty="0" err="1">
                <a:highlight>
                  <a:srgbClr val="FFFF00"/>
                </a:highlight>
                <a:ea typeface="Times New Roman" panose="02020603050405020304" pitchFamily="18" charset="0"/>
                <a:hlinkClick r:id="rId3"/>
              </a:rPr>
              <a:t>notif</a:t>
            </a:r>
            <a:r>
              <a:rPr lang="en-US" sz="1800" dirty="0">
                <a:highlight>
                  <a:srgbClr val="FFFF00"/>
                </a:highlight>
                <a:ea typeface="Times New Roman" panose="02020603050405020304" pitchFamily="18" charset="0"/>
                <a:hlinkClick r:id="rId3"/>
              </a:rPr>
              <a:t>-envelope</a:t>
            </a:r>
            <a:endParaRPr lang="en-US" sz="1800" dirty="0">
              <a:highlight>
                <a:srgbClr val="FFFF00"/>
              </a:highlight>
              <a:ea typeface="Times New Roman" panose="02020603050405020304" pitchFamily="18" charset="0"/>
            </a:endParaRPr>
          </a:p>
          <a:p>
            <a:pPr>
              <a:spcBef>
                <a:spcPts val="300"/>
              </a:spcBef>
            </a:pPr>
            <a:r>
              <a:rPr lang="en-US" sz="1800" dirty="0">
                <a:highlight>
                  <a:srgbClr val="FFFF00"/>
                </a:highlight>
                <a:ea typeface="Times New Roman" panose="02020603050405020304" pitchFamily="18" charset="0"/>
              </a:rPr>
              <a:t>YANG Notification Transport Capabilities</a:t>
            </a:r>
            <a:br>
              <a:rPr lang="en-US" sz="1800" dirty="0">
                <a:highlight>
                  <a:srgbClr val="FFFF00"/>
                </a:highlight>
                <a:ea typeface="Times New Roman" panose="02020603050405020304" pitchFamily="18" charset="0"/>
              </a:rPr>
            </a:br>
            <a:r>
              <a:rPr lang="en-US" sz="1800" dirty="0">
                <a:highlight>
                  <a:srgbClr val="FFFF00"/>
                </a:highlight>
                <a:ea typeface="Times New Roman" panose="02020603050405020304" pitchFamily="18" charset="0"/>
                <a:hlinkClick r:id="rId4"/>
              </a:rPr>
              <a:t>draft-</a:t>
            </a:r>
            <a:r>
              <a:rPr lang="en-US" sz="1800" dirty="0" err="1">
                <a:highlight>
                  <a:srgbClr val="FFFF00"/>
                </a:highlight>
                <a:ea typeface="Times New Roman" panose="02020603050405020304" pitchFamily="18" charset="0"/>
                <a:hlinkClick r:id="rId4"/>
              </a:rPr>
              <a:t>netana</a:t>
            </a:r>
            <a:r>
              <a:rPr lang="en-US" sz="1800" dirty="0">
                <a:highlight>
                  <a:srgbClr val="FFFF00"/>
                </a:highlight>
                <a:ea typeface="Times New Roman" panose="02020603050405020304" pitchFamily="18" charset="0"/>
                <a:hlinkClick r:id="rId4"/>
              </a:rPr>
              <a:t>-netconf-</a:t>
            </a:r>
            <a:r>
              <a:rPr lang="en-US" sz="1800" dirty="0" err="1">
                <a:highlight>
                  <a:srgbClr val="FFFF00"/>
                </a:highlight>
                <a:ea typeface="Times New Roman" panose="02020603050405020304" pitchFamily="18" charset="0"/>
                <a:hlinkClick r:id="rId4"/>
              </a:rPr>
              <a:t>yp</a:t>
            </a:r>
            <a:r>
              <a:rPr lang="en-US" sz="1800" dirty="0">
                <a:highlight>
                  <a:srgbClr val="FFFF00"/>
                </a:highlight>
                <a:ea typeface="Times New Roman" panose="02020603050405020304" pitchFamily="18" charset="0"/>
                <a:hlinkClick r:id="rId4"/>
              </a:rPr>
              <a:t>-transport-capabilities</a:t>
            </a:r>
            <a:endParaRPr lang="en-US" sz="1800" dirty="0">
              <a:highlight>
                <a:srgbClr val="FFFF00"/>
              </a:highlight>
              <a:ea typeface="Times New Roman" panose="02020603050405020304" pitchFamily="18" charset="0"/>
            </a:endParaRPr>
          </a:p>
          <a:p>
            <a:pPr>
              <a:spcBef>
                <a:spcPts val="300"/>
              </a:spcBef>
            </a:pPr>
            <a:r>
              <a:rPr lang="en-US" sz="1800" dirty="0"/>
              <a:t>Validating </a:t>
            </a:r>
            <a:r>
              <a:rPr lang="en-US" sz="1800" dirty="0" err="1"/>
              <a:t>anydata</a:t>
            </a:r>
            <a:r>
              <a:rPr lang="en-US" sz="1800" dirty="0"/>
              <a:t> in YANG Library context</a:t>
            </a:r>
            <a:br>
              <a:rPr lang="en-US" sz="1800" dirty="0"/>
            </a:br>
            <a:r>
              <a:rPr lang="en-US" sz="1800" dirty="0">
                <a:hlinkClick r:id="rId5"/>
              </a:rPr>
              <a:t>draft-</a:t>
            </a:r>
            <a:r>
              <a:rPr lang="en-US" sz="1800" dirty="0" err="1">
                <a:hlinkClick r:id="rId5"/>
              </a:rPr>
              <a:t>aelhassany</a:t>
            </a:r>
            <a:r>
              <a:rPr lang="en-US" sz="1800" dirty="0">
                <a:hlinkClick r:id="rId5"/>
              </a:rPr>
              <a:t>-</a:t>
            </a:r>
            <a:r>
              <a:rPr lang="en-US" sz="1800" dirty="0" err="1">
                <a:hlinkClick r:id="rId5"/>
              </a:rPr>
              <a:t>anydata</a:t>
            </a:r>
            <a:r>
              <a:rPr lang="en-US" sz="1800" dirty="0">
                <a:hlinkClick r:id="rId5"/>
              </a:rPr>
              <a:t>-validation</a:t>
            </a:r>
            <a:endParaRPr lang="en-US" sz="1800" b="1" dirty="0">
              <a:solidFill>
                <a:srgbClr val="FF0000"/>
              </a:solidFill>
            </a:endParaRPr>
          </a:p>
          <a:p>
            <a:pPr marL="0" indent="0">
              <a:spcBef>
                <a:spcPts val="1200"/>
              </a:spcBef>
              <a:buNone/>
            </a:pPr>
            <a:r>
              <a:rPr lang="en-US" sz="2000" b="1" dirty="0"/>
              <a:t>YANG Integration Gaps:</a:t>
            </a:r>
          </a:p>
          <a:p>
            <a:pPr>
              <a:spcBef>
                <a:spcPts val="300"/>
              </a:spcBef>
            </a:pPr>
            <a:r>
              <a:rPr lang="en-US" sz="1800" dirty="0"/>
              <a:t>Support of Network Observation Timestamping in YANG Notifications</a:t>
            </a:r>
            <a:br>
              <a:rPr lang="en-US" sz="1800" dirty="0"/>
            </a:br>
            <a:r>
              <a:rPr lang="en-US" sz="1800" dirty="0">
                <a:hlinkClick r:id="rId6"/>
              </a:rPr>
              <a:t>draft-</a:t>
            </a:r>
            <a:r>
              <a:rPr lang="en-US" sz="1800" dirty="0" err="1">
                <a:hlinkClick r:id="rId6"/>
              </a:rPr>
              <a:t>tgraf</a:t>
            </a:r>
            <a:r>
              <a:rPr lang="en-US" sz="1800" dirty="0">
                <a:hlinkClick r:id="rId6"/>
              </a:rPr>
              <a:t>-netconf-yang-push-observation-time</a:t>
            </a:r>
            <a:endParaRPr lang="en-US" sz="1800" dirty="0"/>
          </a:p>
          <a:p>
            <a:pPr>
              <a:spcBef>
                <a:spcPts val="300"/>
              </a:spcBef>
            </a:pPr>
            <a:r>
              <a:rPr lang="en-US" sz="1800" dirty="0"/>
              <a:t>Support of Versioning in YANG Notifications Subscription</a:t>
            </a:r>
            <a:br>
              <a:rPr lang="en-US" sz="1800" dirty="0"/>
            </a:br>
            <a:r>
              <a:rPr lang="en-US" sz="1800" dirty="0">
                <a:hlinkClick r:id="rId7"/>
              </a:rPr>
              <a:t>draft-</a:t>
            </a:r>
            <a:r>
              <a:rPr lang="en-US" sz="1800" dirty="0" err="1">
                <a:hlinkClick r:id="rId7"/>
              </a:rPr>
              <a:t>ietf</a:t>
            </a:r>
            <a:r>
              <a:rPr lang="en-US" sz="1800" dirty="0">
                <a:hlinkClick r:id="rId7"/>
              </a:rPr>
              <a:t>-netconf-yang-notifications-versioning</a:t>
            </a:r>
            <a:endParaRPr lang="en-US" sz="1800" dirty="0"/>
          </a:p>
          <a:p>
            <a:pPr>
              <a:spcBef>
                <a:spcPts val="300"/>
              </a:spcBef>
            </a:pPr>
            <a:r>
              <a:rPr lang="en-US" sz="1800" dirty="0"/>
              <a:t>Augmented-by Addition into the IETF-YANG-Library</a:t>
            </a:r>
            <a:br>
              <a:rPr lang="en-US" sz="1800" dirty="0"/>
            </a:br>
            <a:r>
              <a:rPr lang="en-US" sz="1800" dirty="0">
                <a:hlinkClick r:id="rId8"/>
              </a:rPr>
              <a:t>draft-</a:t>
            </a:r>
            <a:r>
              <a:rPr lang="en-US" sz="1800" dirty="0" err="1">
                <a:highlight>
                  <a:srgbClr val="FFFF00"/>
                </a:highlight>
                <a:hlinkClick r:id="rId8"/>
              </a:rPr>
              <a:t>ietf</a:t>
            </a:r>
            <a:r>
              <a:rPr lang="en-US" sz="1800" dirty="0">
                <a:highlight>
                  <a:srgbClr val="FFFF00"/>
                </a:highlight>
                <a:hlinkClick r:id="rId8"/>
              </a:rPr>
              <a:t>-</a:t>
            </a:r>
            <a:r>
              <a:rPr lang="en-US" sz="1800" dirty="0">
                <a:hlinkClick r:id="rId8"/>
              </a:rPr>
              <a:t>netconf-yang-library-augmentation</a:t>
            </a:r>
            <a:endParaRPr lang="en-US" sz="1800" dirty="0"/>
          </a:p>
          <a:p>
            <a:pPr marL="0" indent="0">
              <a:spcBef>
                <a:spcPts val="1200"/>
              </a:spcBef>
              <a:buNone/>
            </a:pPr>
            <a:r>
              <a:rPr lang="en-US" sz="2000" b="1" dirty="0"/>
              <a:t>YANG Simplification:</a:t>
            </a:r>
          </a:p>
          <a:p>
            <a:pPr>
              <a:spcBef>
                <a:spcPts val="300"/>
              </a:spcBef>
            </a:pPr>
            <a:r>
              <a:rPr lang="en-US" sz="1800" dirty="0">
                <a:highlight>
                  <a:srgbClr val="FFFF00"/>
                </a:highlight>
              </a:rPr>
              <a:t>YANG-Push Operational Data Observability Enhancements</a:t>
            </a:r>
            <a:br>
              <a:rPr lang="en-US" sz="1800" dirty="0">
                <a:highlight>
                  <a:srgbClr val="FFFF00"/>
                </a:highlight>
              </a:rPr>
            </a:br>
            <a:r>
              <a:rPr lang="en-US" sz="1800" dirty="0">
                <a:highlight>
                  <a:srgbClr val="FFFF00"/>
                </a:highlight>
                <a:hlinkClick r:id="rId9"/>
              </a:rPr>
              <a:t>draft-</a:t>
            </a:r>
            <a:r>
              <a:rPr lang="en-US" sz="1800" dirty="0" err="1">
                <a:highlight>
                  <a:srgbClr val="FFFF00"/>
                </a:highlight>
                <a:hlinkClick r:id="rId9"/>
              </a:rPr>
              <a:t>wilton</a:t>
            </a:r>
            <a:r>
              <a:rPr lang="en-US" sz="1800" dirty="0">
                <a:highlight>
                  <a:srgbClr val="FFFF00"/>
                </a:highlight>
                <a:hlinkClick r:id="rId9"/>
              </a:rPr>
              <a:t>-netconf-</a:t>
            </a:r>
            <a:r>
              <a:rPr lang="en-US" sz="1800" dirty="0" err="1">
                <a:highlight>
                  <a:srgbClr val="FFFF00"/>
                </a:highlight>
                <a:hlinkClick r:id="rId9"/>
              </a:rPr>
              <a:t>yp</a:t>
            </a:r>
            <a:r>
              <a:rPr lang="en-US" sz="1800" dirty="0">
                <a:highlight>
                  <a:srgbClr val="FFFF00"/>
                </a:highlight>
                <a:hlinkClick r:id="rId9"/>
              </a:rPr>
              <a:t>-observability</a:t>
            </a:r>
            <a:endParaRPr lang="en-US" sz="1800" dirty="0">
              <a:highlight>
                <a:srgbClr val="FFFF00"/>
              </a:highlight>
            </a:endParaRPr>
          </a:p>
          <a:p>
            <a:pPr marL="0" indent="0">
              <a:buNone/>
            </a:pPr>
            <a:endParaRPr lang="en-US" sz="1900" dirty="0"/>
          </a:p>
        </p:txBody>
      </p:sp>
      <p:pic>
        <p:nvPicPr>
          <p:cNvPr id="5" name="Picture 4">
            <a:extLst>
              <a:ext uri="{FF2B5EF4-FFF2-40B4-BE49-F238E27FC236}">
                <a16:creationId xmlns:a16="http://schemas.microsoft.com/office/drawing/2014/main" id="{107051E6-5C5B-3F57-3AC4-5FC80420DD88}"/>
              </a:ext>
            </a:extLst>
          </p:cNvPr>
          <p:cNvPicPr>
            <a:picLocks noChangeAspect="1"/>
          </p:cNvPicPr>
          <p:nvPr/>
        </p:nvPicPr>
        <p:blipFill>
          <a:blip r:embed="rId10"/>
          <a:stretch>
            <a:fillRect/>
          </a:stretch>
        </p:blipFill>
        <p:spPr>
          <a:xfrm>
            <a:off x="8799082" y="751428"/>
            <a:ext cx="3203061" cy="5792771"/>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Tree>
    <p:extLst>
      <p:ext uri="{BB962C8B-B14F-4D97-AF65-F5344CB8AC3E}">
        <p14:creationId xmlns:p14="http://schemas.microsoft.com/office/powerpoint/2010/main" val="179949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Notification </a:t>
            </a:r>
            <a:r>
              <a:rPr lang="en-US" sz="2800" b="1" dirty="0">
                <a:solidFill>
                  <a:srgbClr val="FF0000"/>
                </a:solidFill>
              </a:rPr>
              <a:t>Transport Capabilities</a:t>
            </a:r>
            <a:br>
              <a:rPr lang="en-US" sz="2800" b="1" dirty="0"/>
            </a:br>
            <a:r>
              <a:rPr lang="en-US" sz="2400" b="1" dirty="0">
                <a:solidFill>
                  <a:schemeClr val="bg2">
                    <a:lumMod val="75000"/>
                  </a:schemeClr>
                </a:solidFill>
              </a:rPr>
              <a:t>Extending System Capabilities for YANG-Push Configured Subscription Transport</a:t>
            </a:r>
            <a:endParaRPr lang="en-US" sz="24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711821" y="1950098"/>
            <a:ext cx="4892040" cy="4417453"/>
          </a:xfrm>
        </p:spPr>
        <p:txBody>
          <a:bodyPr>
            <a:noAutofit/>
          </a:bodyPr>
          <a:lstStyle/>
          <a:p>
            <a:r>
              <a:rPr lang="en-US" sz="1700" dirty="0">
                <a:hlinkClick r:id="rId2"/>
              </a:rPr>
              <a:t>draft-</a:t>
            </a:r>
            <a:r>
              <a:rPr lang="en-US" sz="1700" dirty="0" err="1">
                <a:hlinkClick r:id="rId2"/>
              </a:rPr>
              <a:t>netana</a:t>
            </a:r>
            <a:r>
              <a:rPr lang="en-US" sz="1700" dirty="0">
                <a:hlinkClick r:id="rId2"/>
              </a:rPr>
              <a:t>-netconf-</a:t>
            </a:r>
            <a:r>
              <a:rPr lang="en-US" sz="1700" dirty="0" err="1">
                <a:hlinkClick r:id="rId2"/>
              </a:rPr>
              <a:t>yp</a:t>
            </a:r>
            <a:r>
              <a:rPr lang="en-US" sz="1700" dirty="0">
                <a:hlinkClick r:id="rId2"/>
              </a:rPr>
              <a:t>-transport-capabilities</a:t>
            </a:r>
            <a:r>
              <a:rPr lang="en-US" sz="1700" dirty="0"/>
              <a:t> augments System Capabilities model and provides additional transport related attributes associated with system capabilities:</a:t>
            </a:r>
            <a:br>
              <a:rPr lang="en-US" sz="1700" dirty="0"/>
            </a:br>
            <a:endParaRPr lang="en-US" sz="1700" dirty="0"/>
          </a:p>
          <a:p>
            <a:pPr lvl="1"/>
            <a:r>
              <a:rPr lang="en-US" sz="1700" dirty="0"/>
              <a:t>Specification of transport protocols the client can request to establish a </a:t>
            </a:r>
            <a:r>
              <a:rPr lang="en-US" sz="1700" dirty="0">
                <a:hlinkClick r:id="rId3"/>
              </a:rPr>
              <a:t>draft-</a:t>
            </a:r>
            <a:r>
              <a:rPr lang="en-US" sz="1700" dirty="0" err="1">
                <a:hlinkClick r:id="rId3"/>
              </a:rPr>
              <a:t>ietf</a:t>
            </a:r>
            <a:r>
              <a:rPr lang="en-US" sz="1700" dirty="0">
                <a:hlinkClick r:id="rId3"/>
              </a:rPr>
              <a:t>-netconf-</a:t>
            </a:r>
            <a:r>
              <a:rPr lang="en-US" sz="1700" dirty="0" err="1">
                <a:hlinkClick r:id="rId3"/>
              </a:rPr>
              <a:t>udp</a:t>
            </a:r>
            <a:r>
              <a:rPr lang="en-US" sz="1700" dirty="0">
                <a:hlinkClick r:id="rId3"/>
              </a:rPr>
              <a:t>-</a:t>
            </a:r>
            <a:r>
              <a:rPr lang="en-US" sz="1700" dirty="0" err="1">
                <a:hlinkClick r:id="rId3"/>
              </a:rPr>
              <a:t>notif</a:t>
            </a:r>
            <a:r>
              <a:rPr lang="en-US" sz="1700" dirty="0"/>
              <a:t> or </a:t>
            </a:r>
            <a:r>
              <a:rPr lang="en-US" sz="1700" dirty="0">
                <a:hlinkClick r:id="rId4"/>
              </a:rPr>
              <a:t>draft-</a:t>
            </a:r>
            <a:r>
              <a:rPr lang="en-US" sz="1700" dirty="0" err="1">
                <a:hlinkClick r:id="rId4"/>
              </a:rPr>
              <a:t>ietf</a:t>
            </a:r>
            <a:r>
              <a:rPr lang="en-US" sz="1700" dirty="0">
                <a:hlinkClick r:id="rId4"/>
              </a:rPr>
              <a:t>-netconf-https-</a:t>
            </a:r>
            <a:r>
              <a:rPr lang="en-US" sz="1700" dirty="0" err="1">
                <a:hlinkClick r:id="rId4"/>
              </a:rPr>
              <a:t>notif</a:t>
            </a:r>
            <a:r>
              <a:rPr lang="en-US" sz="1700" dirty="0"/>
              <a:t> configured transport connection;</a:t>
            </a:r>
          </a:p>
          <a:p>
            <a:pPr lvl="1"/>
            <a:r>
              <a:rPr lang="en-US" sz="1700" dirty="0"/>
              <a:t>Specification of transport encoding, such as JSON or XML as defined in </a:t>
            </a:r>
            <a:r>
              <a:rPr lang="en-US" sz="1700" dirty="0">
                <a:hlinkClick r:id="rId5"/>
              </a:rPr>
              <a:t>RFC 8040 </a:t>
            </a:r>
            <a:r>
              <a:rPr lang="en-US" sz="1700" dirty="0"/>
              <a:t>or CBOR as defined in </a:t>
            </a:r>
            <a:r>
              <a:rPr lang="en-US" sz="1700" dirty="0">
                <a:hlinkClick r:id="rId6"/>
              </a:rPr>
              <a:t>RFC 9254 </a:t>
            </a:r>
            <a:r>
              <a:rPr lang="en-US" sz="1700" dirty="0"/>
              <a:t>the client can request to encode YANG notifications;</a:t>
            </a:r>
          </a:p>
          <a:p>
            <a:pPr lvl="1"/>
            <a:r>
              <a:rPr lang="en-US" sz="1700" dirty="0"/>
              <a:t>Specification of secure transport mechanisms that are needed by the client to communicate with the server such as DTLS as defined in </a:t>
            </a:r>
            <a:r>
              <a:rPr lang="en-US" sz="1700" dirty="0">
                <a:hlinkClick r:id="rId7"/>
              </a:rPr>
              <a:t>RFC 9147 </a:t>
            </a:r>
            <a:r>
              <a:rPr lang="en-US" sz="1700" dirty="0"/>
              <a:t>TLS as defined in </a:t>
            </a:r>
            <a:r>
              <a:rPr lang="en-US" sz="1700" dirty="0">
                <a:hlinkClick r:id="rId8"/>
              </a:rPr>
              <a:t>RFC 8446 </a:t>
            </a:r>
            <a:r>
              <a:rPr lang="en-US" sz="1700" dirty="0"/>
              <a:t>or SSH as defined in </a:t>
            </a:r>
            <a:r>
              <a:rPr lang="en-US" sz="1700" dirty="0">
                <a:hlinkClick r:id="rId9"/>
              </a:rPr>
              <a:t>RFC 4254</a:t>
            </a:r>
            <a:r>
              <a:rPr lang="en-US" sz="1700" dirty="0"/>
              <a:t>;</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5" name="TextBox 4">
            <a:extLst>
              <a:ext uri="{FF2B5EF4-FFF2-40B4-BE49-F238E27FC236}">
                <a16:creationId xmlns:a16="http://schemas.microsoft.com/office/drawing/2014/main" id="{3862CE99-40A4-2D41-AF3F-FC31FC0B2BDD}"/>
              </a:ext>
            </a:extLst>
          </p:cNvPr>
          <p:cNvSpPr txBox="1"/>
          <p:nvPr/>
        </p:nvSpPr>
        <p:spPr>
          <a:xfrm>
            <a:off x="838200" y="1690688"/>
            <a:ext cx="5873621" cy="5129161"/>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-notification-transport-capabilities</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sysc:system-capabilities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notc:subscription-capabilities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transport-capabilities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transport-capability* [transport-protocol]</a:t>
            </a: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transport-protocol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security-protocol?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encoding-format*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de-CH" sz="850" dirty="0" err="1">
                <a:latin typeface="Courier New" panose="02070309020205020404" pitchFamily="49" charset="0"/>
                <a:cs typeface="Courier New" panose="02070309020205020404" pitchFamily="49" charset="0"/>
              </a:rPr>
              <a:t>augment</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sysc:system-capabilities</a:t>
            </a:r>
            <a:r>
              <a:rPr lang="de-CH" sz="850" dirty="0">
                <a:latin typeface="Courier New" panose="02070309020205020404" pitchFamily="49" charset="0"/>
                <a:cs typeface="Courier New" panose="02070309020205020404" pitchFamily="49" charset="0"/>
              </a:rPr>
              <a:t>/</a:t>
            </a:r>
            <a:r>
              <a:rPr lang="de-CH" sz="850" dirty="0" err="1">
                <a:latin typeface="Courier New" panose="02070309020205020404" pitchFamily="49" charset="0"/>
                <a:cs typeface="Courier New" panose="02070309020205020404" pitchFamily="49" charset="0"/>
              </a:rPr>
              <a:t>notc:subscription-capabilities</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"Add </a:t>
            </a:r>
            <a:r>
              <a:rPr lang="de-CH" sz="850" dirty="0" err="1">
                <a:latin typeface="Courier New" panose="02070309020205020404" pitchFamily="49" charset="0"/>
                <a:cs typeface="Courier New" panose="02070309020205020404" pitchFamily="49" charset="0"/>
              </a:rPr>
              <a:t>system</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level</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capability</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container</a:t>
            </a:r>
            <a:r>
              <a:rPr lang="de-CH" sz="850" dirty="0">
                <a:latin typeface="Courier New" panose="02070309020205020404" pitchFamily="49" charset="0"/>
                <a:cs typeface="Courier New" panose="02070309020205020404" pitchFamily="49" charset="0"/>
              </a:rPr>
              <a:t> transport-</a:t>
            </a:r>
            <a:r>
              <a:rPr lang="de-CH" sz="850" dirty="0" err="1">
                <a:latin typeface="Courier New" panose="02070309020205020404" pitchFamily="49" charset="0"/>
                <a:cs typeface="Courier New" panose="02070309020205020404" pitchFamily="49" charset="0"/>
              </a:rPr>
              <a:t>capabilities</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Capabilities</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related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to</a:t>
            </a:r>
            <a:r>
              <a:rPr lang="de-CH" sz="850" dirty="0">
                <a:latin typeface="Courier New" panose="02070309020205020404" pitchFamily="49" charset="0"/>
                <a:cs typeface="Courier New" panose="02070309020205020404" pitchFamily="49" charset="0"/>
              </a:rPr>
              <a:t> YANG-Push </a:t>
            </a:r>
            <a:r>
              <a:rPr lang="de-CH" sz="850" dirty="0" err="1">
                <a:latin typeface="Courier New" panose="02070309020205020404" pitchFamily="49" charset="0"/>
                <a:cs typeface="Courier New" panose="02070309020205020404" pitchFamily="49" charset="0"/>
              </a:rPr>
              <a:t>transports</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list transport-</a:t>
            </a:r>
            <a:r>
              <a:rPr lang="de-CH" sz="850" dirty="0" err="1">
                <a:latin typeface="Courier New" panose="02070309020205020404" pitchFamily="49" charset="0"/>
                <a:cs typeface="Courier New" panose="02070309020205020404" pitchFamily="49" charset="0"/>
              </a:rPr>
              <a:t>capability</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key</a:t>
            </a:r>
            <a:r>
              <a:rPr lang="de-CH" sz="850" dirty="0">
                <a:latin typeface="Courier New" panose="02070309020205020404" pitchFamily="49" charset="0"/>
                <a:cs typeface="Courier New" panose="02070309020205020404" pitchFamily="49" charset="0"/>
              </a:rPr>
              <a:t> "transport-</a:t>
            </a:r>
            <a:r>
              <a:rPr lang="de-CH" sz="850" dirty="0" err="1">
                <a:latin typeface="Courier New" panose="02070309020205020404" pitchFamily="49" charset="0"/>
                <a:cs typeface="Courier New" panose="02070309020205020404" pitchFamily="49" charset="0"/>
              </a:rPr>
              <a:t>protocol</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Capability</a:t>
            </a:r>
            <a:r>
              <a:rPr lang="de-CH" sz="850" dirty="0">
                <a:latin typeface="Courier New" panose="02070309020205020404" pitchFamily="49" charset="0"/>
                <a:cs typeface="Courier New" panose="02070309020205020404" pitchFamily="49" charset="0"/>
              </a:rPr>
              <a:t> list </a:t>
            </a:r>
            <a:r>
              <a:rPr lang="de-CH" sz="850" dirty="0" err="1">
                <a:latin typeface="Courier New" panose="02070309020205020404" pitchFamily="49" charset="0"/>
                <a:cs typeface="Courier New" panose="02070309020205020404" pitchFamily="49" charset="0"/>
              </a:rPr>
              <a:t>related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to</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notification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transport</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capabilities</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leaf</a:t>
            </a:r>
            <a:r>
              <a:rPr lang="de-CH" sz="850" dirty="0">
                <a:latin typeface="Courier New" panose="02070309020205020404" pitchFamily="49" charset="0"/>
                <a:cs typeface="Courier New" panose="02070309020205020404" pitchFamily="49" charset="0"/>
              </a:rPr>
              <a:t> transport-</a:t>
            </a:r>
            <a:r>
              <a:rPr lang="de-CH" sz="850" dirty="0" err="1">
                <a:latin typeface="Courier New" panose="02070309020205020404" pitchFamily="49" charset="0"/>
                <a:cs typeface="Courier New" panose="02070309020205020404" pitchFamily="49" charset="0"/>
              </a:rPr>
              <a:t>protocol</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type </a:t>
            </a:r>
            <a:r>
              <a:rPr lang="de-CH" sz="850" dirty="0" err="1">
                <a:latin typeface="Courier New" panose="02070309020205020404" pitchFamily="49" charset="0"/>
                <a:cs typeface="Courier New" panose="02070309020205020404" pitchFamily="49" charset="0"/>
              </a:rPr>
              <a:t>identityref</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base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sn:transport</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Supported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transport</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protocol</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for</a:t>
            </a:r>
            <a:r>
              <a:rPr lang="de-CH" sz="850" dirty="0">
                <a:latin typeface="Courier New" panose="02070309020205020404" pitchFamily="49" charset="0"/>
                <a:cs typeface="Courier New" panose="02070309020205020404" pitchFamily="49" charset="0"/>
              </a:rPr>
              <a:t> YANG-Push.";</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leaf</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security-protocol</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type </a:t>
            </a:r>
            <a:r>
              <a:rPr lang="de-CH" sz="850" dirty="0" err="1">
                <a:latin typeface="Courier New" panose="02070309020205020404" pitchFamily="49" charset="0"/>
                <a:cs typeface="Courier New" panose="02070309020205020404" pitchFamily="49" charset="0"/>
              </a:rPr>
              <a:t>identityref</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base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security-protocol</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"Type of </a:t>
            </a:r>
            <a:r>
              <a:rPr lang="de-CH" sz="850" dirty="0" err="1">
                <a:latin typeface="Courier New" panose="02070309020205020404" pitchFamily="49" charset="0"/>
                <a:cs typeface="Courier New" panose="02070309020205020404" pitchFamily="49" charset="0"/>
              </a:rPr>
              <a:t>secure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transport</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leaf</a:t>
            </a:r>
            <a:r>
              <a:rPr lang="de-CH" sz="850" dirty="0">
                <a:latin typeface="Courier New" panose="02070309020205020404" pitchFamily="49" charset="0"/>
                <a:cs typeface="Courier New" panose="02070309020205020404" pitchFamily="49" charset="0"/>
              </a:rPr>
              <a:t>-list </a:t>
            </a:r>
            <a:r>
              <a:rPr lang="de-CH" sz="850" dirty="0" err="1">
                <a:latin typeface="Courier New" panose="02070309020205020404" pitchFamily="49" charset="0"/>
                <a:cs typeface="Courier New" panose="02070309020205020404" pitchFamily="49" charset="0"/>
              </a:rPr>
              <a:t>encoding</a:t>
            </a:r>
            <a:r>
              <a:rPr lang="de-CH" sz="850" dirty="0">
                <a:latin typeface="Courier New" panose="02070309020205020404" pitchFamily="49" charset="0"/>
                <a:cs typeface="Courier New" panose="02070309020205020404" pitchFamily="49" charset="0"/>
              </a:rPr>
              <a:t>-format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type </a:t>
            </a:r>
            <a:r>
              <a:rPr lang="de-CH" sz="850" dirty="0" err="1">
                <a:latin typeface="Courier New" panose="02070309020205020404" pitchFamily="49" charset="0"/>
                <a:cs typeface="Courier New" panose="02070309020205020404" pitchFamily="49" charset="0"/>
              </a:rPr>
              <a:t>identityref</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base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sn:encoding</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Supported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encoding</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formats</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62000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199" y="1681534"/>
            <a:ext cx="4656513" cy="1406924"/>
          </a:xfrm>
          <a:prstGeom prst="rect">
            <a:avLst/>
          </a:prstGeom>
          <a:noFill/>
        </p:spPr>
        <p:txBody>
          <a:bodyPr wrap="square">
            <a:spAutoFit/>
          </a:bodyPr>
          <a:lstStyle/>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notifications:</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+---n envelope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event-time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hostname?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inet:host</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{notification-hostname-sequence-number}?</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sequence-number?             yang:counter32</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{notification-hostname-sequence-number}?</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notification-contents?       &lt;</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anydata</a:t>
            </a:r>
            <a:r>
              <a:rPr lang="en-US" sz="1000" dirty="0">
                <a:effectLst/>
                <a:latin typeface="Courier New" panose="02070309020205020404" pitchFamily="49" charset="0"/>
                <a:ea typeface="Calibri" panose="020F0502020204030204" pitchFamily="34" charset="0"/>
                <a:cs typeface="Courier New" panose="02070309020205020404" pitchFamily="49" charset="0"/>
              </a:rPr>
              <a:t>&gt;</a:t>
            </a:r>
            <a:endParaRPr lang="de-CH" sz="10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solidFill>
                  <a:srgbClr val="FF0000"/>
                </a:solidFill>
              </a:rPr>
              <a:t>Extensible YANG model </a:t>
            </a:r>
            <a:r>
              <a:rPr lang="en-US" sz="2800" b="1" dirty="0"/>
              <a:t>for YANG-Push Notifications</a:t>
            </a:r>
            <a:br>
              <a:rPr lang="en-GB" sz="3200" dirty="0"/>
            </a:br>
            <a:r>
              <a:rPr lang="en-US" sz="2400" dirty="0">
                <a:solidFill>
                  <a:schemeClr val="bg2">
                    <a:lumMod val="75000"/>
                  </a:schemeClr>
                </a:solidFill>
              </a:rPr>
              <a:t>For XML, JSON or CBOR encoded messages with hostname and sequence-number</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511819" y="1690687"/>
            <a:ext cx="5841981" cy="5036075"/>
          </a:xfrm>
        </p:spPr>
        <p:txBody>
          <a:bodyPr>
            <a:noAutofit/>
          </a:bodyPr>
          <a:lstStyle/>
          <a:p>
            <a:r>
              <a:rPr lang="en-US" sz="1700" dirty="0">
                <a:hlinkClick r:id="rId3"/>
              </a:rPr>
              <a:t>draft-</a:t>
            </a:r>
            <a:r>
              <a:rPr lang="en-US" sz="1700" dirty="0" err="1">
                <a:hlinkClick r:id="rId3"/>
              </a:rPr>
              <a:t>netana</a:t>
            </a:r>
            <a:r>
              <a:rPr lang="en-US" sz="1700" dirty="0">
                <a:hlinkClick r:id="rId3"/>
              </a:rPr>
              <a:t>-netconf-</a:t>
            </a:r>
            <a:r>
              <a:rPr lang="en-US" sz="1700" dirty="0" err="1">
                <a:hlinkClick r:id="rId3"/>
              </a:rPr>
              <a:t>notif</a:t>
            </a:r>
            <a:r>
              <a:rPr lang="en-US" sz="1700" dirty="0">
                <a:hlinkClick r:id="rId3"/>
              </a:rPr>
              <a:t>-envelope</a:t>
            </a:r>
            <a:r>
              <a:rPr lang="en-US" sz="1700" dirty="0"/>
              <a:t> defines new extensible notification structure, defined in YANG, for use in YANG-Push Notification messages enabling any YANG compatible encodings such as XML </a:t>
            </a:r>
            <a:r>
              <a:rPr lang="en-US" sz="1700" dirty="0">
                <a:ea typeface="Times New Roman" panose="02020603050405020304" pitchFamily="18" charset="0"/>
                <a:hlinkClick r:id="rId4"/>
              </a:rPr>
              <a:t>RFC 7950</a:t>
            </a:r>
            <a:r>
              <a:rPr lang="en-US" sz="1700" dirty="0"/>
              <a:t>, JSON </a:t>
            </a:r>
            <a:r>
              <a:rPr lang="en-US" sz="1700" dirty="0">
                <a:effectLst/>
                <a:ea typeface="Times New Roman" panose="02020603050405020304" pitchFamily="18" charset="0"/>
                <a:hlinkClick r:id="rId5"/>
              </a:rPr>
              <a:t>RFC 7951 </a:t>
            </a:r>
            <a:r>
              <a:rPr lang="en-US" sz="1700" dirty="0"/>
              <a:t>or CBOR </a:t>
            </a:r>
            <a:r>
              <a:rPr lang="en-US" sz="1700" dirty="0">
                <a:effectLst/>
                <a:ea typeface="Times New Roman" panose="02020603050405020304" pitchFamily="18" charset="0"/>
                <a:hlinkClick r:id="rId6"/>
              </a:rPr>
              <a:t>RFC 9264</a:t>
            </a:r>
            <a:r>
              <a:rPr lang="en-US" sz="1700" dirty="0"/>
              <a:t>.</a:t>
            </a:r>
          </a:p>
          <a:p>
            <a:r>
              <a:rPr lang="de-CH" sz="1700" dirty="0"/>
              <a:t>New </a:t>
            </a:r>
            <a:r>
              <a:rPr lang="de-CH" sz="1700" dirty="0" err="1"/>
              <a:t>notification</a:t>
            </a:r>
            <a:r>
              <a:rPr lang="de-CH" sz="1700" dirty="0"/>
              <a:t> </a:t>
            </a:r>
            <a:r>
              <a:rPr lang="de-CH" sz="1700" dirty="0" err="1"/>
              <a:t>envelope</a:t>
            </a:r>
            <a:r>
              <a:rPr lang="de-CH" sz="1700" dirty="0"/>
              <a:t> </a:t>
            </a:r>
            <a:r>
              <a:rPr lang="de-CH" sz="1700" dirty="0" err="1"/>
              <a:t>can</a:t>
            </a:r>
            <a:r>
              <a:rPr lang="de-CH" sz="1700" dirty="0"/>
              <a:t> </a:t>
            </a:r>
            <a:r>
              <a:rPr lang="de-CH" sz="1700" dirty="0" err="1"/>
              <a:t>be</a:t>
            </a:r>
            <a:r>
              <a:rPr lang="de-CH" sz="1700" dirty="0"/>
              <a:t> </a:t>
            </a:r>
            <a:r>
              <a:rPr lang="de-CH" sz="1700" dirty="0" err="1"/>
              <a:t>enabled</a:t>
            </a:r>
            <a:r>
              <a:rPr lang="de-CH" sz="1700" dirty="0"/>
              <a:t> in "</a:t>
            </a:r>
            <a:r>
              <a:rPr lang="de-CH" sz="1700" dirty="0" err="1"/>
              <a:t>ietf-subscribed-notification</a:t>
            </a:r>
            <a:r>
              <a:rPr lang="de-CH" sz="1700" dirty="0"/>
              <a:t>" </a:t>
            </a:r>
            <a:r>
              <a:rPr lang="de-CH" sz="1700" dirty="0">
                <a:hlinkClick r:id="rId7"/>
              </a:rPr>
              <a:t>RFC 8639</a:t>
            </a:r>
            <a:r>
              <a:rPr lang="de-CH" sz="1700" dirty="0"/>
              <a:t>.</a:t>
            </a:r>
          </a:p>
          <a:p>
            <a:r>
              <a:rPr lang="de-CH" sz="1700" dirty="0" err="1"/>
              <a:t>Capability</a:t>
            </a:r>
            <a:r>
              <a:rPr lang="de-CH" sz="1700" dirty="0"/>
              <a:t> </a:t>
            </a:r>
            <a:r>
              <a:rPr lang="de-CH" sz="1700" dirty="0" err="1"/>
              <a:t>can</a:t>
            </a:r>
            <a:r>
              <a:rPr lang="de-CH" sz="1700" dirty="0"/>
              <a:t> </a:t>
            </a:r>
            <a:r>
              <a:rPr lang="de-CH" sz="1700" dirty="0" err="1"/>
              <a:t>be</a:t>
            </a:r>
            <a:r>
              <a:rPr lang="de-CH" sz="1700" dirty="0"/>
              <a:t> </a:t>
            </a:r>
            <a:r>
              <a:rPr lang="de-CH" sz="1700" dirty="0" err="1"/>
              <a:t>discovered</a:t>
            </a:r>
            <a:r>
              <a:rPr lang="de-CH" sz="1700" dirty="0"/>
              <a:t> </a:t>
            </a:r>
            <a:r>
              <a:rPr lang="de-CH" sz="1700" dirty="0" err="1"/>
              <a:t>through</a:t>
            </a:r>
            <a:r>
              <a:rPr lang="de-CH" sz="1700" dirty="0"/>
              <a:t> '</a:t>
            </a:r>
            <a:r>
              <a:rPr lang="de-CH" sz="1700" dirty="0" err="1"/>
              <a:t>ietf-notification-capabilities</a:t>
            </a:r>
            <a:r>
              <a:rPr lang="de-CH" sz="1700" dirty="0"/>
              <a:t>' </a:t>
            </a:r>
            <a:r>
              <a:rPr lang="de-CH" sz="1700" dirty="0">
                <a:hlinkClick r:id="rId8"/>
              </a:rPr>
              <a:t>RFC 9196</a:t>
            </a:r>
            <a:r>
              <a:rPr lang="de-CH" sz="1700" dirty="0"/>
              <a:t>.</a:t>
            </a:r>
          </a:p>
          <a:p>
            <a:r>
              <a:rPr lang="de-CH" sz="1700" dirty="0"/>
              <a:t>Supports </a:t>
            </a:r>
            <a:r>
              <a:rPr lang="de-CH" sz="1700" dirty="0" err="1"/>
              <a:t>the</a:t>
            </a:r>
            <a:r>
              <a:rPr lang="de-CH" sz="1700" dirty="0"/>
              <a:t> </a:t>
            </a:r>
            <a:r>
              <a:rPr lang="de-CH" sz="1700" dirty="0" err="1"/>
              <a:t>following</a:t>
            </a:r>
            <a:r>
              <a:rPr lang="de-CH" sz="1700" dirty="0"/>
              <a:t> </a:t>
            </a:r>
            <a:r>
              <a:rPr lang="de-CH" sz="1700" dirty="0" err="1"/>
              <a:t>notification</a:t>
            </a:r>
            <a:r>
              <a:rPr lang="de-CH" sz="1700" dirty="0"/>
              <a:t> </a:t>
            </a:r>
            <a:r>
              <a:rPr lang="de-CH" sz="1700" dirty="0" err="1"/>
              <a:t>metadata</a:t>
            </a:r>
            <a:r>
              <a:rPr lang="de-CH" sz="1700" dirty="0"/>
              <a:t> </a:t>
            </a:r>
            <a:r>
              <a:rPr lang="de-CH" sz="1700" dirty="0" err="1"/>
              <a:t>extensions</a:t>
            </a:r>
            <a:endParaRPr lang="de-CH" sz="1700" dirty="0"/>
          </a:p>
          <a:p>
            <a:pPr lvl="1"/>
            <a:r>
              <a:rPr lang="en-US" sz="1700" b="1" dirty="0"/>
              <a:t>hostname: </a:t>
            </a:r>
            <a:r>
              <a:rPr lang="en-US" sz="1700" dirty="0"/>
              <a:t>Describes the node's hostname according to the '</a:t>
            </a:r>
            <a:r>
              <a:rPr lang="en-US" sz="1700" dirty="0" err="1"/>
              <a:t>sysName</a:t>
            </a:r>
            <a:r>
              <a:rPr lang="en-US" sz="1700" dirty="0"/>
              <a:t>' object definition in RFC 1213  from where the message was published from. This value is usually configured on the node by the administrator to uniquely identify the node in the network.</a:t>
            </a:r>
          </a:p>
          <a:p>
            <a:pPr lvl="1"/>
            <a:r>
              <a:rPr lang="en-US" sz="1700" b="1" dirty="0"/>
              <a:t>sequence-number: </a:t>
            </a:r>
            <a:r>
              <a:rPr lang="en-US" sz="1700" dirty="0"/>
              <a:t>Generates a unique sequence number for each published message by the publisher process. The number counts up at every published notification message as described in  RFC 9187.</a:t>
            </a:r>
          </a:p>
          <a:p>
            <a:pPr marL="0" indent="0">
              <a:buNone/>
            </a:pPr>
            <a:endParaRPr lang="en-US" sz="1800" dirty="0">
              <a:ea typeface="Times New Roman" panose="02020603050405020304" pitchFamily="18" charset="0"/>
            </a:endParaRPr>
          </a:p>
        </p:txBody>
      </p:sp>
      <p:sp>
        <p:nvSpPr>
          <p:cNvPr id="11" name="TextBox 10">
            <a:extLst>
              <a:ext uri="{FF2B5EF4-FFF2-40B4-BE49-F238E27FC236}">
                <a16:creationId xmlns:a16="http://schemas.microsoft.com/office/drawing/2014/main" id="{5F51379D-FDAE-42E3-9798-6F3C423F4080}"/>
              </a:ext>
            </a:extLst>
          </p:cNvPr>
          <p:cNvSpPr txBox="1"/>
          <p:nvPr/>
        </p:nvSpPr>
        <p:spPr>
          <a:xfrm>
            <a:off x="838200" y="3211681"/>
            <a:ext cx="4673618" cy="3646319"/>
          </a:xfrm>
          <a:prstGeom prst="rect">
            <a:avLst/>
          </a:prstGeom>
          <a:noFill/>
        </p:spPr>
        <p:txBody>
          <a:bodyPr wrap="square">
            <a:spAutoFit/>
          </a:bodyPr>
          <a:lstStyle/>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ietf-yp-notification:envelope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-time": "2023-03-25T08:30:11.22Z",</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hostname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example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-router",</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sequence-number</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1,</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"notification-contents":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ietf-yang-push:push-update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"id": 6666,</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"datastore-contents":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"interface":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"eth0",</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"type":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iana-if-type:ethernetCsmacd</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"up",</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mtu</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1500</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Tree>
    <p:extLst>
      <p:ext uri="{BB962C8B-B14F-4D97-AF65-F5344CB8AC3E}">
        <p14:creationId xmlns:p14="http://schemas.microsoft.com/office/powerpoint/2010/main" val="218410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908475" y="1663576"/>
            <a:ext cx="4260845" cy="4709238"/>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ietf-yp-ext</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yp:update-trigger</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+--:(periodic-and-on-change)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yp:on-change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periodic-and-on-change!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anchor-time?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dampening-period?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sync-on-start?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excluded-change*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yp:change-type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common-notification-format?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sn:subscription-modified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yp:update-trigger</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+--:(periodic-and-on-change)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yp:on-change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periodic-and-on-change!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anchor-time?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dampening-period?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sync-on-start?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excluded-change*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yp:change-type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sn:subscription-modified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common-notification-format?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yp:update-trigger</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+--:(periodic-and-on-change)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yp:on-change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periodic-and-on-change!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anchor-time?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dampening-period?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sync-on-start?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excluded-change*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yp:change-type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common-notification-format?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YANG-Push</a:t>
            </a:r>
            <a:r>
              <a:rPr lang="en-US" sz="2800" b="1" dirty="0">
                <a:solidFill>
                  <a:srgbClr val="FF0000"/>
                </a:solidFill>
              </a:rPr>
              <a:t> Operational Data Observability Enhancements</a:t>
            </a:r>
            <a:br>
              <a:rPr lang="en-US" sz="3200" dirty="0"/>
            </a:br>
            <a:r>
              <a:rPr lang="en-US" sz="2400" dirty="0">
                <a:solidFill>
                  <a:schemeClr val="bg2">
                    <a:lumMod val="75000"/>
                  </a:schemeClr>
                </a:solidFill>
              </a:rPr>
              <a:t>Simplifies by combining periodic and on-change subscription </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4661095" y="1690687"/>
            <a:ext cx="7341047" cy="5036075"/>
          </a:xfrm>
        </p:spPr>
        <p:txBody>
          <a:bodyPr>
            <a:noAutofit/>
          </a:bodyPr>
          <a:lstStyle/>
          <a:p>
            <a:r>
              <a:rPr lang="en-US" sz="1700" dirty="0"/>
              <a:t>To reduce complexities in modelling the operational state, the following two YANG-Push enhancements are proposed:</a:t>
            </a:r>
          </a:p>
          <a:p>
            <a:pPr lvl="1"/>
            <a:r>
              <a:rPr lang="en-US" sz="1700" dirty="0"/>
              <a:t>A new YANG-Push encoding format that can be used for both on-change and periodic subscriptions that reports the data from the subscription filter point.</a:t>
            </a:r>
          </a:p>
          <a:p>
            <a:pPr lvl="1"/>
            <a:r>
              <a:rPr lang="en-US" sz="1700" dirty="0"/>
              <a:t>A combined periodic and on-change subscription that reports events on a periodical cadence and also if changes to the data have occurred.</a:t>
            </a:r>
          </a:p>
          <a:p>
            <a:endParaRPr lang="en-US" sz="1700" dirty="0">
              <a:ea typeface="Times New Roman" panose="02020603050405020304" pitchFamily="18" charset="0"/>
            </a:endParaRPr>
          </a:p>
          <a:p>
            <a:endParaRPr lang="en-US" sz="1700" dirty="0">
              <a:ea typeface="Times New Roman" panose="02020603050405020304" pitchFamily="18" charset="0"/>
            </a:endParaRPr>
          </a:p>
          <a:p>
            <a:endParaRPr lang="en-US" sz="1700" dirty="0">
              <a:ea typeface="Times New Roman" panose="02020603050405020304" pitchFamily="18" charset="0"/>
            </a:endParaRPr>
          </a:p>
          <a:p>
            <a:pPr marL="0" indent="0">
              <a:buNone/>
            </a:pPr>
            <a:endParaRPr lang="en-US" sz="1700" dirty="0">
              <a:ea typeface="Times New Roman" panose="02020603050405020304" pitchFamily="18" charset="0"/>
            </a:endParaRPr>
          </a:p>
          <a:p>
            <a:r>
              <a:rPr lang="en-US" sz="1700" dirty="0">
                <a:ea typeface="Times New Roman" panose="02020603050405020304" pitchFamily="18" charset="0"/>
              </a:rPr>
              <a:t>This removes the </a:t>
            </a:r>
            <a:r>
              <a:rPr lang="en-US" sz="1700" dirty="0"/>
              <a:t>YANG Patch format </a:t>
            </a:r>
            <a:r>
              <a:rPr lang="en-US" sz="1700" dirty="0">
                <a:hlinkClick r:id="rId3"/>
              </a:rPr>
              <a:t>RFC 8072</a:t>
            </a:r>
            <a:r>
              <a:rPr lang="en-US" sz="1700" dirty="0"/>
              <a:t> dependency and eases the message broker integration.</a:t>
            </a:r>
          </a:p>
          <a:p>
            <a:r>
              <a:rPr lang="en-US" sz="1700" dirty="0"/>
              <a:t>Allows the YANG-Push publisher to split a subscription into smaller child subscriptions for more efficient independent and concurrent processing. Reuses the ideas from </a:t>
            </a:r>
            <a:r>
              <a:rPr lang="en-US" sz="1700" dirty="0">
                <a:hlinkClick r:id="rId4"/>
              </a:rPr>
              <a:t>draft-</a:t>
            </a:r>
            <a:r>
              <a:rPr lang="en-US" sz="1700" dirty="0" err="1">
                <a:hlinkClick r:id="rId4"/>
              </a:rPr>
              <a:t>ietf</a:t>
            </a:r>
            <a:r>
              <a:rPr lang="en-US" sz="1700" dirty="0">
                <a:hlinkClick r:id="rId4"/>
              </a:rPr>
              <a:t>-netconf-distributed-</a:t>
            </a:r>
            <a:r>
              <a:rPr lang="en-US" sz="1700" dirty="0" err="1">
                <a:hlinkClick r:id="rId4"/>
              </a:rPr>
              <a:t>notif</a:t>
            </a:r>
            <a:r>
              <a:rPr lang="en-US" sz="1700" dirty="0"/>
              <a:t>. Child subscriptions remain encoded from the same subscription point.</a:t>
            </a:r>
            <a:endParaRPr lang="en-US" sz="1700" dirty="0">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8</a:t>
            </a:fld>
            <a:endParaRPr lang="en-US" sz="1400" dirty="0"/>
          </a:p>
        </p:txBody>
      </p:sp>
      <p:sp>
        <p:nvSpPr>
          <p:cNvPr id="6" name="TextBox 5">
            <a:extLst>
              <a:ext uri="{FF2B5EF4-FFF2-40B4-BE49-F238E27FC236}">
                <a16:creationId xmlns:a16="http://schemas.microsoft.com/office/drawing/2014/main" id="{A130C774-5852-6E8E-0A95-D38474DC7E1B}"/>
              </a:ext>
            </a:extLst>
          </p:cNvPr>
          <p:cNvSpPr txBox="1"/>
          <p:nvPr/>
        </p:nvSpPr>
        <p:spPr>
          <a:xfrm>
            <a:off x="4950345" y="3533796"/>
            <a:ext cx="3846544" cy="1349857"/>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notifications: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+---n update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subscription-path?    yang:xpath1.0</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target-path?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snapshot-type?        enumeration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datastore-snapshot?   &lt;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anydata</a:t>
            </a:r>
            <a:r>
              <a:rPr lang="en-US" sz="850" dirty="0">
                <a:effectLst/>
                <a:latin typeface="Courier New" panose="02070309020205020404" pitchFamily="49" charset="0"/>
                <a:ea typeface="Calibri" panose="020F0502020204030204" pitchFamily="34" charset="0"/>
                <a:cs typeface="Courier New" panose="02070309020205020404" pitchFamily="49" charset="0"/>
              </a:rPr>
              <a:t>&gt;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incomplete?           empty</a:t>
            </a:r>
            <a:endParaRPr lang="en-US" sz="8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55098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109" descr="A cake with a message on it&#10;&#10;Description automatically generated with medium confidence">
            <a:extLst>
              <a:ext uri="{FF2B5EF4-FFF2-40B4-BE49-F238E27FC236}">
                <a16:creationId xmlns:a16="http://schemas.microsoft.com/office/drawing/2014/main" id="{BE29D9A2-AA39-4B1B-B366-9C43E70E331D}"/>
              </a:ext>
            </a:extLst>
          </p:cNvPr>
          <p:cNvPicPr>
            <a:picLocks noChangeAspect="1"/>
          </p:cNvPicPr>
          <p:nvPr/>
        </p:nvPicPr>
        <p:blipFill rotWithShape="1">
          <a:blip r:embed="rId3">
            <a:extLst>
              <a:ext uri="{28A0092B-C50C-407E-A947-70E740481C1C}">
                <a14:useLocalDpi xmlns:a14="http://schemas.microsoft.com/office/drawing/2010/main" val="0"/>
              </a:ext>
            </a:extLst>
          </a:blip>
          <a:srcRect t="802" b="24198"/>
          <a:stretch/>
        </p:blipFill>
        <p:spPr>
          <a:xfrm>
            <a:off x="20" y="10"/>
            <a:ext cx="12191980" cy="6857990"/>
          </a:xfrm>
          <a:prstGeom prst="rect">
            <a:avLst/>
          </a:prstGeom>
          <a:noFill/>
        </p:spPr>
      </p:pic>
      <p:sp>
        <p:nvSpPr>
          <p:cNvPr id="3" name="Slide Number Placeholder 2" hidden="1">
            <a:extLst>
              <a:ext uri="{FF2B5EF4-FFF2-40B4-BE49-F238E27FC236}">
                <a16:creationId xmlns:a16="http://schemas.microsoft.com/office/drawing/2014/main" id="{9690665C-8566-4537-9D7A-7F19909CBCF1}"/>
              </a:ext>
            </a:extLst>
          </p:cNvPr>
          <p:cNvSpPr>
            <a:spLocks noGrp="1"/>
          </p:cNvSpPr>
          <p:nvPr>
            <p:ph type="sldNum" sz="quarter" idx="4294967295"/>
          </p:nvPr>
        </p:nvSpPr>
        <p:spPr bwMode="gray">
          <a:xfrm flipH="1">
            <a:off x="191344" y="6093336"/>
            <a:ext cx="432048" cy="360000"/>
          </a:xfrm>
        </p:spPr>
        <p:txBody>
          <a:bodyPr/>
          <a:lstStyle/>
          <a:p>
            <a:pPr>
              <a:spcAft>
                <a:spcPts val="600"/>
              </a:spcAft>
            </a:pPr>
            <a:fld id="{8FF9B0DE-3FEB-4AA0-B465-B80EF7C1333D}" type="slidenum">
              <a:rPr lang="de-CH" smtClean="0"/>
              <a:pPr>
                <a:spcAft>
                  <a:spcPts val="600"/>
                </a:spcAft>
              </a:pPr>
              <a:t>9</a:t>
            </a:fld>
            <a:endParaRPr lang="de-CH"/>
          </a:p>
        </p:txBody>
      </p:sp>
    </p:spTree>
    <p:extLst>
      <p:ext uri="{BB962C8B-B14F-4D97-AF65-F5344CB8AC3E}">
        <p14:creationId xmlns:p14="http://schemas.microsoft.com/office/powerpoint/2010/main" val="670772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1591</Words>
  <Application>Microsoft Office PowerPoint</Application>
  <PresentationFormat>Widescreen</PresentationFormat>
  <Paragraphs>196</Paragraphs>
  <Slides>11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Calibri Body</vt:lpstr>
      <vt:lpstr>Arial</vt:lpstr>
      <vt:lpstr>Calibri</vt:lpstr>
      <vt:lpstr>Calibri Light</vt:lpstr>
      <vt:lpstr>Courier New</vt:lpstr>
      <vt:lpstr>Times New Roman</vt:lpstr>
      <vt:lpstr>Wingdings</vt:lpstr>
      <vt:lpstr>Office Theme</vt:lpstr>
      <vt:lpstr>PowerPoint Presentation</vt:lpstr>
      <vt:lpstr>PowerPoint Presentation</vt:lpstr>
      <vt:lpstr>An Architecture for YANG-Push to Message Broker Integration Status, Summary and Next steps</vt:lpstr>
      <vt:lpstr>An Architecture for YANG-Push to Message Broker Integration Implementation Status</vt:lpstr>
      <vt:lpstr>Address YANG Specification and Integration Gaps Aiming for an automated data processing pipeline</vt:lpstr>
      <vt:lpstr>YANG Notification Transport Capabilities Extending System Capabilities for YANG-Push Configured Subscription Transport</vt:lpstr>
      <vt:lpstr>Extensible YANG model for YANG-Push Notifications For XML, JSON or CBOR encoded messages with hostname and sequence-number</vt:lpstr>
      <vt:lpstr>YANG-Push Operational Data Observability Enhancements Simplifies by combining periodic and on-change subscription </vt:lpstr>
      <vt:lpstr>PowerPoint Presentation</vt:lpstr>
      <vt:lpstr>Handling Operational YANG Modelled Data State of the Union</vt:lpstr>
      <vt:lpstr>From YANG-Push to Network Analytics Aiming for an automated data processing pipeline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261</cp:revision>
  <dcterms:created xsi:type="dcterms:W3CDTF">2019-11-29T14:22:02Z</dcterms:created>
  <dcterms:modified xsi:type="dcterms:W3CDTF">2024-10-25T11:51:45Z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