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C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de21959b9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30de21959b9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de21959b9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30de21959b9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de21959b9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30de21959b9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7ce9b2c9c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237ce9b2c9c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de21959b9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30de21959b9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de21959b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30de21959b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de21959b9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30de21959b9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de21959b9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30de21959b9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de21959b9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30de21959b9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tracker.ietf.org/doc/minutes-interim-2024-netconf-02-20240919130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b="1" lang="de-CH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Extensible YANG </a:t>
            </a:r>
            <a:r>
              <a:rPr b="1" lang="de-CH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for</a:t>
            </a:r>
            <a:r>
              <a:rPr b="1" i="0" lang="de-CH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CH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YANG-Push Notifications</a:t>
            </a:r>
            <a:br>
              <a:rPr b="1" i="0" lang="de-CH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CH"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I-D: draft-netana-netconf-notif-envelope-00</a:t>
            </a:r>
            <a:endParaRPr sz="2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t/>
            </a:r>
            <a:endParaRPr sz="2800" strike="sng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90" name="Google Shape;90;p13"/>
          <p:cNvSpPr txBox="1"/>
          <p:nvPr/>
        </p:nvSpPr>
        <p:spPr>
          <a:xfrm>
            <a:off x="838250" y="4514975"/>
            <a:ext cx="106356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1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Huang Feng</a:t>
            </a: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INSA-Lyon 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Francois, INSA-Lyon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Graf, Swisscom 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Claise, Huawei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November 8th</a:t>
            </a: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</a:t>
            </a: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3675" lvl="0" marL="228600" marR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(5) Extensions for hostname and sequence-number</a:t>
            </a:r>
            <a:endParaRPr sz="4100"/>
          </a:p>
        </p:txBody>
      </p:sp>
      <p:sp>
        <p:nvSpPr>
          <p:cNvPr id="198" name="Google Shape;198;p22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99" name="Google Shape;199;p22"/>
          <p:cNvSpPr txBox="1"/>
          <p:nvPr/>
        </p:nvSpPr>
        <p:spPr>
          <a:xfrm>
            <a:off x="838200" y="1522975"/>
            <a:ext cx="10155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hostname and sequence-number extensions (draft-tgraf-netconf-notif-sequencing)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default when the envelope is enabled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Discovery of support of this header through RFC9196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050" y="3647538"/>
            <a:ext cx="49114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1051" y="2860999"/>
            <a:ext cx="4238951" cy="332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Discussion and open issues</a:t>
            </a:r>
            <a:endParaRPr sz="4100"/>
          </a:p>
        </p:txBody>
      </p:sp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08" name="Google Shape;208;p23"/>
          <p:cNvSpPr txBox="1"/>
          <p:nvPr/>
        </p:nvSpPr>
        <p:spPr>
          <a:xfrm>
            <a:off x="838200" y="1522975"/>
            <a:ext cx="10155000" cy="5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this approach the way to go?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YANG notifications or only YANG-Push Notifications?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this notification be defined as a “notification” or as a “sx:structure”?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namespace: which one to use?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urn:ietf:params:xml:ns:netconf:notification:2.0 → following RFC5277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urn:ietf:params:xml:ns:yang:ietf-yp-notification → following YANG guidelines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notification and subscription extensions should be added?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sent by default when the envelope is enabled?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 versioning? [draft-ietf-netconf-yang-notifications-versioning (</a:t>
            </a:r>
            <a:r>
              <a:rPr i="1"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 adopted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 time? [draft-tgraf-netconf-yang-push-observation-time]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the extensions only impact a subset of YANG-Push notifications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deal with this?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721325" y="1570425"/>
            <a:ext cx="114072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YANG Notification structure for YANG-Push Notifications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(1) Option to “opt-in” through a YANG-Push Subscription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(2) Able to discover the capability of this new header through “ietf-notification-capabilities”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(3) Extensible header defined in YANG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(4) Definition of each encoding (XML, JSON, CBOR)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(5) Extensions for hostname and sequence-number included (I-D.tgraf-netconf-notif-sequencing)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1607800" y="6362700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model for NETCONF Event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Interim 2024-09-19 – </a:t>
            </a:r>
            <a:r>
              <a:rPr lang="de-CH" sz="2700">
                <a:solidFill>
                  <a:srgbClr val="AEABAB"/>
                </a:solidFill>
              </a:rPr>
              <a:t>draft-ahuang-netconf-notif-yang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721325" y="1570425"/>
            <a:ext cx="10293900" cy="4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 u="sng">
                <a:solidFill>
                  <a:schemeClr val="hlink"/>
                </a:solidFill>
                <a:hlinkClick r:id="rId3"/>
              </a:rPr>
              <a:t>https://datatracker.ietf.org/doc/minutes-interim-2024-netconf-02-202409191300/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Thorough review of draft-ahuang-netconf-notif-yang/YANG-Push/NETCONF Event Notifications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draft-ahuang-netconf-notif-yang fixes a </a:t>
            </a:r>
            <a:r>
              <a:rPr b="1" lang="de-CH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gap</a:t>
            </a: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YANG-Push but might be worth putting the effort on a brand new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Bypass RFC5277, thus use YANG-Push only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Extensible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add new metadata (sequencing, versioning, others…)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client should be able to “opt-in”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 that don’t support this new header should continue working seamlessly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notification should be a YANG-based solution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JSON and CBOR underspecification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including CBOR-SID allocation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11607800" y="6362700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model for NETCONF Event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Problem statement</a:t>
            </a:r>
            <a:r>
              <a:rPr lang="de-CH" sz="2700">
                <a:solidFill>
                  <a:srgbClr val="AEABAB"/>
                </a:solidFill>
              </a:rPr>
              <a:t> - (draft-ahuang-netconf-notif-yang)</a:t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11607800" y="6362700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11" name="Google Shape;111;p16"/>
          <p:cNvSpPr txBox="1"/>
          <p:nvPr/>
        </p:nvSpPr>
        <p:spPr>
          <a:xfrm>
            <a:off x="838200" y="1579800"/>
            <a:ext cx="43383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&lt;notification xmlns="urn:ietf:params:xml:ns:netconf:notification:1.0"&gt;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 &lt;eventTime&gt;2022-09-02T10:59:55.32Z&lt;/eventTime&gt;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&lt;push-update xmlns="urn:ietf:params:xml:ns:yang:ietf-yang-push"&gt;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&lt;id&gt;101&lt;/id&gt;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&lt;datastore-contents&gt;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&lt;interfaces xmlns="urn:ietf:params:xml:ns:yang:ietf-interfaces"&gt;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&lt;interface&gt;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&lt;name&gt;eth0&lt;/name&gt;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&lt;oper-status&gt;up&lt;/oper-status&gt;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&lt;/interface&gt;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&lt;/interfaces&gt;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&lt;/datastore-contents&gt;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&lt;/push-update&gt;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&lt;/notification&gt;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6530600" y="1479600"/>
            <a:ext cx="30426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"ietf-notification:notification": {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        "eventTime": "2017-10-25T08:00:11.22Z",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"ietf-yang-push:push-update":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"id": 1011,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"datastore-contents":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"ietf-interfaces:interfaces": [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"interface":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    "name": "eth0",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    "oper-status": "up"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]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989725" y="4589525"/>
            <a:ext cx="31707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RFC 5277 - Netconf Event Notifications</a:t>
            </a:r>
            <a:endParaRPr b="0" i="0" sz="1400" u="none" cap="none" strike="noStrike">
              <a:solidFill>
                <a:srgbClr val="000000"/>
              </a:solidFill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RFC 8641 - YANG Push</a:t>
            </a:r>
            <a:endParaRPr b="0" i="0" sz="1400" u="none" cap="none" strike="noStrike">
              <a:solidFill>
                <a:srgbClr val="000000"/>
              </a:solidFill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YANG encodings: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7950 - YANG XML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7951 - YANG JSON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9254 - YANG CBOR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987675" y="4396500"/>
            <a:ext cx="6805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Implementation Issues: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(1) YANG module not defined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(2) Non-existing Normative text defining this header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4968950" y="5768850"/>
            <a:ext cx="61659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Andy for confirming the approach was not correct.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Proposal (comments)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721325" y="1570425"/>
            <a:ext cx="11407200" cy="4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As requested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Scoped to YANG-Push (both dynamic and configured subscriptions)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Can be implemented with NETCONF and RESTCONF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Use a “notification” statement rather than a “sx:structure”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Given that it’s intended for YANG-Push, the following notifications are impacted: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push-update; </a:t>
            </a:r>
            <a:r>
              <a:rPr lang="de-CH" sz="1900">
                <a:solidFill>
                  <a:schemeClr val="dk1"/>
                </a:solidFill>
              </a:rPr>
              <a:t>push-change-update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subscription-started; subscription-modified; subscription-terminated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subscription-suspended; subscription-resumed; subscription-completed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replay-completed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11607800" y="6362700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(1) Option to “opt-in” through a YANG-Push Subscription</a:t>
            </a:r>
            <a:endParaRPr sz="4100"/>
          </a:p>
        </p:txBody>
      </p:sp>
      <p:sp>
        <p:nvSpPr>
          <p:cNvPr id="128" name="Google Shape;128;p18"/>
          <p:cNvSpPr txBox="1"/>
          <p:nvPr/>
        </p:nvSpPr>
        <p:spPr>
          <a:xfrm>
            <a:off x="721325" y="1570425"/>
            <a:ext cx="114072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Configuration on a per-subscription basis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11607800" y="6362700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561" y="5929798"/>
            <a:ext cx="657189" cy="47938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8448951" y="5875150"/>
            <a:ext cx="1353600" cy="686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Collector</a:t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099" y="57458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8"/>
          <p:cNvCxnSpPr/>
          <p:nvPr/>
        </p:nvCxnSpPr>
        <p:spPr>
          <a:xfrm>
            <a:off x="3092100" y="6218350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8"/>
          <p:cNvSpPr txBox="1"/>
          <p:nvPr/>
        </p:nvSpPr>
        <p:spPr>
          <a:xfrm>
            <a:off x="3203450" y="5879675"/>
            <a:ext cx="209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enable-notification-envelope=true</a:t>
            </a:r>
            <a:endParaRPr sz="1000"/>
          </a:p>
        </p:txBody>
      </p:sp>
      <p:cxnSp>
        <p:nvCxnSpPr>
          <p:cNvPr id="135" name="Google Shape;135;p18"/>
          <p:cNvCxnSpPr/>
          <p:nvPr/>
        </p:nvCxnSpPr>
        <p:spPr>
          <a:xfrm>
            <a:off x="6334448" y="6218348"/>
            <a:ext cx="2091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8"/>
          <p:cNvSpPr txBox="1"/>
          <p:nvPr/>
        </p:nvSpPr>
        <p:spPr>
          <a:xfrm>
            <a:off x="6670950" y="5879675"/>
            <a:ext cx="160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New envelope Header</a:t>
            </a:r>
            <a:endParaRPr sz="1000"/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5">
            <a:alphaModFix/>
          </a:blip>
          <a:srcRect b="5988" l="0" r="0" t="0"/>
          <a:stretch/>
        </p:blipFill>
        <p:spPr>
          <a:xfrm>
            <a:off x="2089725" y="2081400"/>
            <a:ext cx="8012550" cy="21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561" y="4839011"/>
            <a:ext cx="657189" cy="47938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/>
          <p:nvPr/>
        </p:nvSpPr>
        <p:spPr>
          <a:xfrm>
            <a:off x="8448951" y="4784363"/>
            <a:ext cx="1353600" cy="686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Collector</a:t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099" y="4655037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18"/>
          <p:cNvCxnSpPr/>
          <p:nvPr/>
        </p:nvCxnSpPr>
        <p:spPr>
          <a:xfrm>
            <a:off x="3092100" y="5127563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8"/>
          <p:cNvSpPr txBox="1"/>
          <p:nvPr/>
        </p:nvSpPr>
        <p:spPr>
          <a:xfrm>
            <a:off x="3203450" y="4788888"/>
            <a:ext cx="217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enable-notification-envelope=false</a:t>
            </a:r>
            <a:endParaRPr sz="1000"/>
          </a:p>
        </p:txBody>
      </p:sp>
      <p:cxnSp>
        <p:nvCxnSpPr>
          <p:cNvPr id="143" name="Google Shape;143;p18"/>
          <p:cNvCxnSpPr/>
          <p:nvPr/>
        </p:nvCxnSpPr>
        <p:spPr>
          <a:xfrm>
            <a:off x="6334448" y="5127561"/>
            <a:ext cx="2091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8"/>
          <p:cNvSpPr txBox="1"/>
          <p:nvPr/>
        </p:nvSpPr>
        <p:spPr>
          <a:xfrm>
            <a:off x="6664175" y="4788888"/>
            <a:ext cx="160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Old</a:t>
            </a:r>
            <a:r>
              <a:rPr lang="de-CH" sz="1000"/>
              <a:t> Header as RFC5277</a:t>
            </a:r>
            <a:endParaRPr sz="1000"/>
          </a:p>
        </p:txBody>
      </p:sp>
      <p:sp>
        <p:nvSpPr>
          <p:cNvPr id="145" name="Google Shape;145;p18"/>
          <p:cNvSpPr txBox="1"/>
          <p:nvPr/>
        </p:nvSpPr>
        <p:spPr>
          <a:xfrm>
            <a:off x="267650" y="4598038"/>
            <a:ext cx="217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Currently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Default=False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(2) Able to discover the capability of this new header</a:t>
            </a:r>
            <a:endParaRPr sz="4100"/>
          </a:p>
        </p:txBody>
      </p:sp>
      <p:sp>
        <p:nvSpPr>
          <p:cNvPr id="151" name="Google Shape;151;p19"/>
          <p:cNvSpPr txBox="1"/>
          <p:nvPr/>
        </p:nvSpPr>
        <p:spPr>
          <a:xfrm>
            <a:off x="721325" y="1570425"/>
            <a:ext cx="114072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Augmentation on notification capabilities (RFC9196)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11607800" y="6362700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986" y="4054561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324" y="3849512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19"/>
          <p:cNvCxnSpPr/>
          <p:nvPr/>
        </p:nvCxnSpPr>
        <p:spPr>
          <a:xfrm>
            <a:off x="5144525" y="4095413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9"/>
          <p:cNvSpPr txBox="1"/>
          <p:nvPr/>
        </p:nvSpPr>
        <p:spPr>
          <a:xfrm>
            <a:off x="5532275" y="3776675"/>
            <a:ext cx="139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Get Capabilities</a:t>
            </a:r>
            <a:endParaRPr sz="1000"/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0887" y="2211650"/>
            <a:ext cx="6768089" cy="80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19"/>
          <p:cNvCxnSpPr/>
          <p:nvPr/>
        </p:nvCxnSpPr>
        <p:spPr>
          <a:xfrm>
            <a:off x="5144525" y="4441638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9" name="Google Shape;159;p19"/>
          <p:cNvSpPr txBox="1"/>
          <p:nvPr/>
        </p:nvSpPr>
        <p:spPr>
          <a:xfrm>
            <a:off x="5532275" y="4195250"/>
            <a:ext cx="172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notification-envelope=True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(3) Extensible header defined in YANG</a:t>
            </a:r>
            <a:endParaRPr sz="4100"/>
          </a:p>
        </p:txBody>
      </p:sp>
      <p:sp>
        <p:nvSpPr>
          <p:cNvPr id="165" name="Google Shape;165;p20"/>
          <p:cNvSpPr txBox="1"/>
          <p:nvPr/>
        </p:nvSpPr>
        <p:spPr>
          <a:xfrm>
            <a:off x="721325" y="1570425"/>
            <a:ext cx="62106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Structure defined as a notification containing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event-time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metadata(s)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notification-contents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11607800" y="6362700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74" y="61816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/>
          <p:nvPr/>
        </p:nvSpPr>
        <p:spPr>
          <a:xfrm>
            <a:off x="5056898" y="61385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75" y="60365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0"/>
          <p:cNvCxnSpPr/>
          <p:nvPr/>
        </p:nvCxnSpPr>
        <p:spPr>
          <a:xfrm>
            <a:off x="831779" y="64092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0"/>
          <p:cNvSpPr txBox="1"/>
          <p:nvPr/>
        </p:nvSpPr>
        <p:spPr>
          <a:xfrm>
            <a:off x="831775" y="61421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enable-notif-envelope=True</a:t>
            </a:r>
            <a:endParaRPr sz="1000"/>
          </a:p>
        </p:txBody>
      </p:sp>
      <p:cxnSp>
        <p:nvCxnSpPr>
          <p:cNvPr id="172" name="Google Shape;172;p20"/>
          <p:cNvCxnSpPr/>
          <p:nvPr/>
        </p:nvCxnSpPr>
        <p:spPr>
          <a:xfrm>
            <a:off x="3389122" y="64092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0"/>
          <p:cNvSpPr txBox="1"/>
          <p:nvPr/>
        </p:nvSpPr>
        <p:spPr>
          <a:xfrm>
            <a:off x="3519113" y="61421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</a:t>
            </a:r>
            <a:endParaRPr sz="1000"/>
          </a:p>
        </p:txBody>
      </p:sp>
      <p:sp>
        <p:nvSpPr>
          <p:cNvPr id="174" name="Google Shape;174;p20"/>
          <p:cNvSpPr txBox="1"/>
          <p:nvPr/>
        </p:nvSpPr>
        <p:spPr>
          <a:xfrm>
            <a:off x="162135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62015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59965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0"/>
          <p:cNvCxnSpPr/>
          <p:nvPr/>
        </p:nvCxnSpPr>
        <p:spPr>
          <a:xfrm>
            <a:off x="8134150" y="62424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0"/>
          <p:cNvSpPr txBox="1"/>
          <p:nvPr/>
        </p:nvSpPr>
        <p:spPr>
          <a:xfrm>
            <a:off x="8449525" y="59961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79" name="Google Shape;179;p20"/>
          <p:cNvCxnSpPr/>
          <p:nvPr/>
        </p:nvCxnSpPr>
        <p:spPr>
          <a:xfrm>
            <a:off x="8134150" y="65886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0" name="Google Shape;180;p20"/>
          <p:cNvSpPr txBox="1"/>
          <p:nvPr/>
        </p:nvSpPr>
        <p:spPr>
          <a:xfrm>
            <a:off x="8546425" y="62989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Notification-envelope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1" name="Google Shape;181;p20"/>
          <p:cNvSpPr txBox="1"/>
          <p:nvPr/>
        </p:nvSpPr>
        <p:spPr>
          <a:xfrm>
            <a:off x="784810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</a:t>
            </a: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7789899" y="4576288"/>
            <a:ext cx="309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example without metadata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750" y="3394199"/>
            <a:ext cx="5698850" cy="80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4800" y="1750925"/>
            <a:ext cx="4048000" cy="290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(4) Definition of each encoding (XML, JSON, CBOR)</a:t>
            </a:r>
            <a:endParaRPr sz="4100"/>
          </a:p>
        </p:txBody>
      </p:sp>
      <p:sp>
        <p:nvSpPr>
          <p:cNvPr id="190" name="Google Shape;190;p21"/>
          <p:cNvSpPr txBox="1"/>
          <p:nvPr>
            <p:ph idx="12" type="sldNum"/>
          </p:nvPr>
        </p:nvSpPr>
        <p:spPr>
          <a:xfrm>
            <a:off x="11607800" y="6362700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288" y="3545650"/>
            <a:ext cx="7139425" cy="29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/>
        </p:nvSpPr>
        <p:spPr>
          <a:xfrm>
            <a:off x="838200" y="1522975"/>
            <a:ext cx="10155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definition of the content of the “envelope” (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solving gap for JSON and CBOR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the namespace (urn:ietf:params:xml:ns:netconf:notification:2.0)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event-time node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notification-contents node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present when configured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