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8" r:id="rId3"/>
    <p:sldId id="26425" r:id="rId4"/>
    <p:sldId id="2145706225" r:id="rId5"/>
    <p:sldId id="214570622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Versioning in YANG Notifications Subscription</a:t>
            </a:r>
            <a:br>
              <a:rPr lang="en-US" sz="3600" b="1" dirty="0"/>
            </a:br>
            <a:r>
              <a:rPr lang="en-US" sz="2800" dirty="0"/>
              <a:t>draft-ietf-netconf-yang-notifications-versioning-01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Versioning in YANG Notifications Subscription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 -03 NETCONF adoption call concluded</a:t>
            </a:r>
          </a:p>
          <a:p>
            <a:r>
              <a:rPr lang="en-US" sz="2000" b="1" dirty="0"/>
              <a:t>Feedback from Andy during adoption call</a:t>
            </a:r>
          </a:p>
          <a:p>
            <a:pPr lvl="1"/>
            <a:r>
              <a:rPr lang="en-US" sz="2000" dirty="0" err="1"/>
              <a:t>xpath</a:t>
            </a:r>
            <a:r>
              <a:rPr lang="en-US" sz="2000" dirty="0"/>
              <a:t> can refer to more than one YANG module </a:t>
            </a:r>
          </a:p>
          <a:p>
            <a:pPr lvl="1"/>
            <a:r>
              <a:rPr lang="en-US" sz="2000" dirty="0"/>
              <a:t>subscription section 2 is not fully aligned with section 4.1</a:t>
            </a:r>
          </a:p>
          <a:p>
            <a:pPr lvl="1"/>
            <a:r>
              <a:rPr lang="en-US" sz="2000" dirty="0"/>
              <a:t>Instead of </a:t>
            </a:r>
            <a:r>
              <a:rPr lang="en-US" sz="2000" dirty="0" err="1"/>
              <a:t>sn:target</a:t>
            </a:r>
            <a:r>
              <a:rPr lang="en-US" sz="2000" dirty="0"/>
              <a:t>, </a:t>
            </a:r>
            <a:r>
              <a:rPr lang="en-US" sz="2000" dirty="0" err="1"/>
              <a:t>sn:stream-filter</a:t>
            </a:r>
            <a:r>
              <a:rPr lang="en-US" sz="2000" dirty="0"/>
              <a:t>, </a:t>
            </a:r>
            <a:r>
              <a:rPr lang="en-US" sz="2000" dirty="0" err="1"/>
              <a:t>sn:within-subscription</a:t>
            </a:r>
            <a:r>
              <a:rPr lang="en-US" sz="2000" dirty="0"/>
              <a:t> and </a:t>
            </a:r>
            <a:r>
              <a:rPr lang="en-US" sz="2000" dirty="0" err="1"/>
              <a:t>yp:within-subscription</a:t>
            </a:r>
            <a:r>
              <a:rPr lang="en-US" sz="2000" dirty="0"/>
              <a:t> should be augmented</a:t>
            </a:r>
          </a:p>
          <a:p>
            <a:r>
              <a:rPr lang="en-US" sz="2000" b="1" dirty="0"/>
              <a:t>All addressed in -01 revision</a:t>
            </a:r>
            <a:br>
              <a:rPr lang="en-US" sz="2000" b="1" dirty="0"/>
            </a:br>
            <a:r>
              <a:rPr lang="en-US" sz="2000" b="1" dirty="0"/>
              <a:t>-&gt; Requesting feedback and comments.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321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module name, 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 of one or more yang modules.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yang module name,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540135" cy="1478236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3447255"/>
            <a:ext cx="4540135" cy="1478236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436524" y="3305654"/>
            <a:ext cx="1155177" cy="132556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436524" y="4114800"/>
            <a:ext cx="1072341" cy="115224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957150"/>
            <a:ext cx="5088775" cy="181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7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"NETCONF",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ietf-yang-push-revision:module-version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[{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"module-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-interfaces"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de-CH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Widescreen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Versioning in YANG Notifications Subscription Status and Next Steps</vt:lpstr>
      <vt:lpstr>Extend Datastore Selection and Subscription State Change Notifications with module name, revision and revision-label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139</cp:revision>
  <dcterms:created xsi:type="dcterms:W3CDTF">2019-11-29T14:22:02Z</dcterms:created>
  <dcterms:modified xsi:type="dcterms:W3CDTF">2023-07-06T12:28:53Z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