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1041" r:id="rId2"/>
    <p:sldId id="26413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DCF" userId="487bc3e3-9ce7-4cdd-b7b4-8899ea88d289" providerId="ADAL" clId="{D2D88D83-EF10-408A-A9AE-EEA2F4BC3522}"/>
    <pc:docChg chg="custSel modSld">
      <pc:chgData name="Graf Thomas, INI-NET-DCF" userId="487bc3e3-9ce7-4cdd-b7b4-8899ea88d289" providerId="ADAL" clId="{D2D88D83-EF10-408A-A9AE-EEA2F4BC3522}" dt="2020-06-13T11:16:48.674" v="47" actId="478"/>
      <pc:docMkLst>
        <pc:docMk/>
      </pc:docMkLst>
      <pc:sldChg chg="modSp">
        <pc:chgData name="Graf Thomas, INI-NET-DCF" userId="487bc3e3-9ce7-4cdd-b7b4-8899ea88d289" providerId="ADAL" clId="{D2D88D83-EF10-408A-A9AE-EEA2F4BC3522}" dt="2020-06-13T11:08:48.535" v="11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D2D88D83-EF10-408A-A9AE-EEA2F4BC3522}" dt="2020-06-13T11:08:48.535" v="11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">
        <pc:chgData name="Graf Thomas, INI-NET-DCF" userId="487bc3e3-9ce7-4cdd-b7b4-8899ea88d289" providerId="ADAL" clId="{D2D88D83-EF10-408A-A9AE-EEA2F4BC3522}" dt="2020-06-13T11:16:48.674" v="47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D2D88D83-EF10-408A-A9AE-EEA2F4BC3522}" dt="2020-06-13T11:09:08.297" v="12" actId="33524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D2D88D83-EF10-408A-A9AE-EEA2F4BC3522}" dt="2020-06-13T11:15:30.435" v="34" actId="14100"/>
          <ac:spMkLst>
            <pc:docMk/>
            <pc:sldMk cId="4005888238" sldId="1046"/>
            <ac:spMk id="17" creationId="{3A749B68-71C0-48BE-AEC2-F59082F0DB29}"/>
          </ac:spMkLst>
        </pc:spChg>
        <pc:spChg chg="mod">
          <ac:chgData name="Graf Thomas, INI-NET-DCF" userId="487bc3e3-9ce7-4cdd-b7b4-8899ea88d289" providerId="ADAL" clId="{D2D88D83-EF10-408A-A9AE-EEA2F4BC3522}" dt="2020-06-13T11:15:32.890" v="35" actId="14100"/>
          <ac:spMkLst>
            <pc:docMk/>
            <pc:sldMk cId="4005888238" sldId="1046"/>
            <ac:spMk id="19" creationId="{6980766F-6C98-4BA9-847A-7685BC1CF66D}"/>
          </ac:spMkLst>
        </pc:spChg>
        <pc:spChg chg="mod">
          <ac:chgData name="Graf Thomas, INI-NET-DCF" userId="487bc3e3-9ce7-4cdd-b7b4-8899ea88d289" providerId="ADAL" clId="{D2D88D83-EF10-408A-A9AE-EEA2F4BC3522}" dt="2020-06-13T11:16:09.318" v="40" actId="14100"/>
          <ac:spMkLst>
            <pc:docMk/>
            <pc:sldMk cId="4005888238" sldId="1046"/>
            <ac:spMk id="20" creationId="{AB282471-93EB-426D-A00D-74CF8E43C8B1}"/>
          </ac:spMkLst>
        </pc:spChg>
        <pc:spChg chg="mod">
          <ac:chgData name="Graf Thomas, INI-NET-DCF" userId="487bc3e3-9ce7-4cdd-b7b4-8899ea88d289" providerId="ADAL" clId="{D2D88D83-EF10-408A-A9AE-EEA2F4BC3522}" dt="2020-06-13T11:16:06.012" v="38" actId="14100"/>
          <ac:spMkLst>
            <pc:docMk/>
            <pc:sldMk cId="4005888238" sldId="1046"/>
            <ac:spMk id="21" creationId="{9398FE24-ED6E-48F4-B7D6-B59764DFE773}"/>
          </ac:spMkLst>
        </pc:spChg>
        <pc:spChg chg="mod">
          <ac:chgData name="Graf Thomas, INI-NET-DCF" userId="487bc3e3-9ce7-4cdd-b7b4-8899ea88d289" providerId="ADAL" clId="{D2D88D83-EF10-408A-A9AE-EEA2F4BC3522}" dt="2020-06-13T11:16:03.740" v="37" actId="14100"/>
          <ac:spMkLst>
            <pc:docMk/>
            <pc:sldMk cId="4005888238" sldId="1046"/>
            <ac:spMk id="22" creationId="{CDD81C07-5F4F-4F36-9821-B8674C794890}"/>
          </ac:spMkLst>
        </pc:spChg>
        <pc:spChg chg="mod">
          <ac:chgData name="Graf Thomas, INI-NET-DCF" userId="487bc3e3-9ce7-4cdd-b7b4-8899ea88d289" providerId="ADAL" clId="{D2D88D83-EF10-408A-A9AE-EEA2F4BC3522}" dt="2020-06-13T11:15:36.084" v="36" actId="14100"/>
          <ac:spMkLst>
            <pc:docMk/>
            <pc:sldMk cId="4005888238" sldId="1046"/>
            <ac:spMk id="23" creationId="{9CFD2FD5-7390-4BA6-905C-64474D60494A}"/>
          </ac:spMkLst>
        </pc:spChg>
        <pc:cxnChg chg="add del mod">
          <ac:chgData name="Graf Thomas, INI-NET-DCF" userId="487bc3e3-9ce7-4cdd-b7b4-8899ea88d289" providerId="ADAL" clId="{D2D88D83-EF10-408A-A9AE-EEA2F4BC3522}" dt="2020-06-13T11:16:30.836" v="43" actId="478"/>
          <ac:cxnSpMkLst>
            <pc:docMk/>
            <pc:sldMk cId="4005888238" sldId="1046"/>
            <ac:cxnSpMk id="29" creationId="{E594F5AA-B9BB-4DE7-B2A3-7566320256B3}"/>
          </ac:cxnSpMkLst>
        </pc:cxnChg>
        <pc:cxnChg chg="add del mod">
          <ac:chgData name="Graf Thomas, INI-NET-DCF" userId="487bc3e3-9ce7-4cdd-b7b4-8899ea88d289" providerId="ADAL" clId="{D2D88D83-EF10-408A-A9AE-EEA2F4BC3522}" dt="2020-06-13T11:16:48.674" v="47" actId="478"/>
          <ac:cxnSpMkLst>
            <pc:docMk/>
            <pc:sldMk cId="4005888238" sldId="1046"/>
            <ac:cxnSpMk id="30" creationId="{B7A7383F-DE4A-4281-A40B-35EAF0EE26D9}"/>
          </ac:cxnSpMkLst>
        </pc:cxnChg>
      </pc:sldChg>
      <pc:sldChg chg="modSp">
        <pc:chgData name="Graf Thomas, INI-NET-DCF" userId="487bc3e3-9ce7-4cdd-b7b4-8899ea88d289" providerId="ADAL" clId="{D2D88D83-EF10-408A-A9AE-EEA2F4BC3522}" dt="2020-06-13T11:09:36.597" v="24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D2D88D83-EF10-408A-A9AE-EEA2F4BC3522}" dt="2020-06-13T11:09:36.597" v="24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  <pc:docChgLst>
    <pc:chgData name="Graf Thomas, INI-NET-DCF" userId="487bc3e3-9ce7-4cdd-b7b4-8899ea88d289" providerId="ADAL" clId="{36E6DFBC-EB3C-4D3C-97F7-C6A855FFE787}"/>
    <pc:docChg chg="modSld">
      <pc:chgData name="Graf Thomas, INI-NET-DCF" userId="487bc3e3-9ce7-4cdd-b7b4-8899ea88d289" providerId="ADAL" clId="{36E6DFBC-EB3C-4D3C-97F7-C6A855FFE787}" dt="2020-07-27T12:02:41.304" v="1" actId="20577"/>
      <pc:docMkLst>
        <pc:docMk/>
      </pc:docMkLst>
      <pc:sldChg chg="modSp">
        <pc:chgData name="Graf Thomas, INI-NET-DCF" userId="487bc3e3-9ce7-4cdd-b7b4-8899ea88d289" providerId="ADAL" clId="{36E6DFBC-EB3C-4D3C-97F7-C6A855FFE787}" dt="2020-07-27T12:02:41.304" v="1" actId="20577"/>
        <pc:sldMkLst>
          <pc:docMk/>
          <pc:sldMk cId="3529422000" sldId="1048"/>
        </pc:sldMkLst>
        <pc:spChg chg="mod">
          <ac:chgData name="Graf Thomas, INI-NET-DCF" userId="487bc3e3-9ce7-4cdd-b7b4-8899ea88d289" providerId="ADAL" clId="{36E6DFBC-EB3C-4D3C-97F7-C6A855FFE787}" dt="2020-07-27T12:02:41.304" v="1" actId="20577"/>
          <ac:spMkLst>
            <pc:docMk/>
            <pc:sldMk cId="3529422000" sldId="1048"/>
            <ac:spMk id="5" creationId="{C26208B2-0D10-4C23-B2DE-372A62E98644}"/>
          </ac:spMkLst>
        </pc:spChg>
      </pc:sldChg>
    </pc:docChg>
  </pc:docChgLst>
  <pc:docChgLst>
    <pc:chgData name="Graf Thomas, INI-NET-TCZ-ZH1" userId="487bc3e3-9ce7-4cdd-b7b4-8899ea88d289" providerId="ADAL" clId="{5AD3FCCF-5AAE-4D6D-9322-2161447788A3}"/>
    <pc:docChg chg="undo custSel addSld delSld modSld sldOrd">
      <pc:chgData name="Graf Thomas, INI-NET-TCZ-ZH1" userId="487bc3e3-9ce7-4cdd-b7b4-8899ea88d289" providerId="ADAL" clId="{5AD3FCCF-5AAE-4D6D-9322-2161447788A3}" dt="2020-11-17T05:27:12.922" v="1116" actId="20577"/>
      <pc:docMkLst>
        <pc:docMk/>
      </pc:docMkLst>
      <pc:sldChg chg="modSp mod">
        <pc:chgData name="Graf Thomas, INI-NET-TCZ-ZH1" userId="487bc3e3-9ce7-4cdd-b7b4-8899ea88d289" providerId="ADAL" clId="{5AD3FCCF-5AAE-4D6D-9322-2161447788A3}" dt="2020-11-17T05:07:46.740" v="799" actId="20577"/>
        <pc:sldMkLst>
          <pc:docMk/>
          <pc:sldMk cId="2681954568" sldId="1035"/>
        </pc:sldMkLst>
        <pc:spChg chg="mod">
          <ac:chgData name="Graf Thomas, INI-NET-TCZ-ZH1" userId="487bc3e3-9ce7-4cdd-b7b4-8899ea88d289" providerId="ADAL" clId="{5AD3FCCF-5AAE-4D6D-9322-2161447788A3}" dt="2020-11-17T05:07:46.740" v="799" actId="20577"/>
          <ac:spMkLst>
            <pc:docMk/>
            <pc:sldMk cId="2681954568" sldId="1035"/>
            <ac:spMk id="2" creationId="{FF20F271-6F0D-4AC0-BB1D-F5C338165C13}"/>
          </ac:spMkLst>
        </pc:spChg>
      </pc:sldChg>
      <pc:sldChg chg="modSp mod">
        <pc:chgData name="Graf Thomas, INI-NET-TCZ-ZH1" userId="487bc3e3-9ce7-4cdd-b7b4-8899ea88d289" providerId="ADAL" clId="{5AD3FCCF-5AAE-4D6D-9322-2161447788A3}" dt="2020-11-17T04:39:38.951" v="13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5AD3FCCF-5AAE-4D6D-9322-2161447788A3}" dt="2020-11-17T04:39:38.951" v="13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delSp modSp mod">
        <pc:chgData name="Graf Thomas, INI-NET-TCZ-ZH1" userId="487bc3e3-9ce7-4cdd-b7b4-8899ea88d289" providerId="ADAL" clId="{5AD3FCCF-5AAE-4D6D-9322-2161447788A3}" dt="2020-11-17T05:05:40.736" v="782" actId="167"/>
        <pc:sldMkLst>
          <pc:docMk/>
          <pc:sldMk cId="2462566068" sldId="1045"/>
        </pc:sldMkLst>
        <pc:spChg chg="mod">
          <ac:chgData name="Graf Thomas, INI-NET-TCZ-ZH1" userId="487bc3e3-9ce7-4cdd-b7b4-8899ea88d289" providerId="ADAL" clId="{5AD3FCCF-5AAE-4D6D-9322-2161447788A3}" dt="2020-11-17T05:04:13.049" v="736" actId="20577"/>
          <ac:spMkLst>
            <pc:docMk/>
            <pc:sldMk cId="2462566068" sldId="1045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49:04.105" v="203" actId="20577"/>
          <ac:spMkLst>
            <pc:docMk/>
            <pc:sldMk cId="2462566068" sldId="1045"/>
            <ac:spMk id="3" creationId="{29C0DFD4-432D-4B0C-93DF-790441DCF5B9}"/>
          </ac:spMkLst>
        </pc:spChg>
        <pc:spChg chg="mod ord">
          <ac:chgData name="Graf Thomas, INI-NET-TCZ-ZH1" userId="487bc3e3-9ce7-4cdd-b7b4-8899ea88d289" providerId="ADAL" clId="{5AD3FCCF-5AAE-4D6D-9322-2161447788A3}" dt="2020-11-17T04:46:53.699" v="78" actId="14100"/>
          <ac:spMkLst>
            <pc:docMk/>
            <pc:sldMk cId="2462566068" sldId="1045"/>
            <ac:spMk id="7" creationId="{9D78E80E-0E52-4C4C-AA05-89B1838A3EDB}"/>
          </ac:spMkLst>
        </pc:spChg>
        <pc:spChg chg="add del mod">
          <ac:chgData name="Graf Thomas, INI-NET-TCZ-ZH1" userId="487bc3e3-9ce7-4cdd-b7b4-8899ea88d289" providerId="ADAL" clId="{5AD3FCCF-5AAE-4D6D-9322-2161447788A3}" dt="2020-11-17T04:55:14.453" v="262" actId="478"/>
          <ac:spMkLst>
            <pc:docMk/>
            <pc:sldMk cId="2462566068" sldId="1045"/>
            <ac:spMk id="11" creationId="{0DD0417D-BCD6-4B99-B9DE-28B90B7DCFB4}"/>
          </ac:spMkLst>
        </pc:spChg>
        <pc:picChg chg="add del">
          <ac:chgData name="Graf Thomas, INI-NET-TCZ-ZH1" userId="487bc3e3-9ce7-4cdd-b7b4-8899ea88d289" providerId="ADAL" clId="{5AD3FCCF-5AAE-4D6D-9322-2161447788A3}" dt="2020-11-17T04:44:52.576" v="59"/>
          <ac:picMkLst>
            <pc:docMk/>
            <pc:sldMk cId="2462566068" sldId="1045"/>
            <ac:picMk id="4" creationId="{74516578-1BAA-4E60-853C-93B6D12BD3D9}"/>
          </ac:picMkLst>
        </pc:picChg>
        <pc:picChg chg="add del">
          <ac:chgData name="Graf Thomas, INI-NET-TCZ-ZH1" userId="487bc3e3-9ce7-4cdd-b7b4-8899ea88d289" providerId="ADAL" clId="{5AD3FCCF-5AAE-4D6D-9322-2161447788A3}" dt="2020-11-17T04:45:55.689" v="63" actId="478"/>
          <ac:picMkLst>
            <pc:docMk/>
            <pc:sldMk cId="2462566068" sldId="1045"/>
            <ac:picMk id="5" creationId="{3D7BF00C-0523-4462-A2F8-C431BA7B8252}"/>
          </ac:picMkLst>
        </pc:picChg>
        <pc:picChg chg="add del">
          <ac:chgData name="Graf Thomas, INI-NET-TCZ-ZH1" userId="487bc3e3-9ce7-4cdd-b7b4-8899ea88d289" providerId="ADAL" clId="{5AD3FCCF-5AAE-4D6D-9322-2161447788A3}" dt="2020-11-17T04:45:53.402" v="61" actId="478"/>
          <ac:picMkLst>
            <pc:docMk/>
            <pc:sldMk cId="2462566068" sldId="1045"/>
            <ac:picMk id="6" creationId="{5261971C-ADFF-4ACD-838B-7A94DCE01023}"/>
          </ac:picMkLst>
        </pc:picChg>
        <pc:picChg chg="add mod ord">
          <ac:chgData name="Graf Thomas, INI-NET-TCZ-ZH1" userId="487bc3e3-9ce7-4cdd-b7b4-8899ea88d289" providerId="ADAL" clId="{5AD3FCCF-5AAE-4D6D-9322-2161447788A3}" dt="2020-11-17T05:05:40.736" v="782" actId="167"/>
          <ac:picMkLst>
            <pc:docMk/>
            <pc:sldMk cId="2462566068" sldId="1045"/>
            <ac:picMk id="9" creationId="{4853382F-FC99-47B8-AA22-4105229C99BA}"/>
          </ac:picMkLst>
        </pc:picChg>
        <pc:picChg chg="add del">
          <ac:chgData name="Graf Thomas, INI-NET-TCZ-ZH1" userId="487bc3e3-9ce7-4cdd-b7b4-8899ea88d289" providerId="ADAL" clId="{5AD3FCCF-5AAE-4D6D-9322-2161447788A3}" dt="2020-11-17T04:46:58.367" v="80" actId="478"/>
          <ac:picMkLst>
            <pc:docMk/>
            <pc:sldMk cId="2462566068" sldId="1045"/>
            <ac:picMk id="10" creationId="{C68980C6-21A9-4137-84EC-D8C140638803}"/>
          </ac:picMkLst>
        </pc:picChg>
      </pc:sldChg>
      <pc:sldChg chg="ord">
        <pc:chgData name="Graf Thomas, INI-NET-TCZ-ZH1" userId="487bc3e3-9ce7-4cdd-b7b4-8899ea88d289" providerId="ADAL" clId="{5AD3FCCF-5AAE-4D6D-9322-2161447788A3}" dt="2020-11-17T05:01:19.534" v="640"/>
        <pc:sldMkLst>
          <pc:docMk/>
          <pc:sldMk cId="4005888238" sldId="1046"/>
        </pc:sldMkLst>
      </pc:sldChg>
      <pc:sldChg chg="ord">
        <pc:chgData name="Graf Thomas, INI-NET-TCZ-ZH1" userId="487bc3e3-9ce7-4cdd-b7b4-8899ea88d289" providerId="ADAL" clId="{5AD3FCCF-5AAE-4D6D-9322-2161447788A3}" dt="2020-11-17T04:39:53.654" v="15"/>
        <pc:sldMkLst>
          <pc:docMk/>
          <pc:sldMk cId="863121141" sldId="1047"/>
        </pc:sldMkLst>
      </pc:sldChg>
      <pc:sldChg chg="modSp add del mod">
        <pc:chgData name="Graf Thomas, INI-NET-TCZ-ZH1" userId="487bc3e3-9ce7-4cdd-b7b4-8899ea88d289" providerId="ADAL" clId="{5AD3FCCF-5AAE-4D6D-9322-2161447788A3}" dt="2020-11-17T05:08:55.057" v="810" actId="47"/>
        <pc:sldMkLst>
          <pc:docMk/>
          <pc:sldMk cId="3529422000" sldId="1048"/>
        </pc:sldMkLst>
        <pc:spChg chg="mod">
          <ac:chgData name="Graf Thomas, INI-NET-TCZ-ZH1" userId="487bc3e3-9ce7-4cdd-b7b4-8899ea88d289" providerId="ADAL" clId="{5AD3FCCF-5AAE-4D6D-9322-2161447788A3}" dt="2020-11-17T05:05:15.330" v="775" actId="20577"/>
          <ac:spMkLst>
            <pc:docMk/>
            <pc:sldMk cId="3529422000" sldId="1048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5AD3FCCF-5AAE-4D6D-9322-2161447788A3}" dt="2020-11-17T04:40:20.208" v="31" actId="20577"/>
          <ac:spMkLst>
            <pc:docMk/>
            <pc:sldMk cId="3529422000" sldId="1048"/>
            <ac:spMk id="6" creationId="{76B60DEE-AB49-47F4-AC01-C954634AD15B}"/>
          </ac:spMkLst>
        </pc:spChg>
      </pc:sldChg>
      <pc:sldChg chg="modSp add del mod">
        <pc:chgData name="Graf Thomas, INI-NET-TCZ-ZH1" userId="487bc3e3-9ce7-4cdd-b7b4-8899ea88d289" providerId="ADAL" clId="{5AD3FCCF-5AAE-4D6D-9322-2161447788A3}" dt="2020-11-17T04:53:05.176" v="255" actId="47"/>
        <pc:sldMkLst>
          <pc:docMk/>
          <pc:sldMk cId="2881282069" sldId="1049"/>
        </pc:sldMkLst>
        <pc:spChg chg="mod">
          <ac:chgData name="Graf Thomas, INI-NET-TCZ-ZH1" userId="487bc3e3-9ce7-4cdd-b7b4-8899ea88d289" providerId="ADAL" clId="{5AD3FCCF-5AAE-4D6D-9322-2161447788A3}" dt="2020-11-17T04:52:59.237" v="254" actId="14100"/>
          <ac:spMkLst>
            <pc:docMk/>
            <pc:sldMk cId="2881282069" sldId="1049"/>
            <ac:spMk id="3" creationId="{29C0DFD4-432D-4B0C-93DF-790441DCF5B9}"/>
          </ac:spMkLst>
        </pc:spChg>
      </pc:sldChg>
      <pc:sldChg chg="addSp delSp modSp add mod">
        <pc:chgData name="Graf Thomas, INI-NET-TCZ-ZH1" userId="487bc3e3-9ce7-4cdd-b7b4-8899ea88d289" providerId="ADAL" clId="{5AD3FCCF-5AAE-4D6D-9322-2161447788A3}" dt="2020-11-17T05:05:35.536" v="781" actId="478"/>
        <pc:sldMkLst>
          <pc:docMk/>
          <pc:sldMk cId="3456004546" sldId="1049"/>
        </pc:sldMkLst>
        <pc:spChg chg="mod">
          <ac:chgData name="Graf Thomas, INI-NET-TCZ-ZH1" userId="487bc3e3-9ce7-4cdd-b7b4-8899ea88d289" providerId="ADAL" clId="{5AD3FCCF-5AAE-4D6D-9322-2161447788A3}" dt="2020-11-17T05:04:35.937" v="766" actId="20577"/>
          <ac:spMkLst>
            <pc:docMk/>
            <pc:sldMk cId="3456004546" sldId="1049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4:59:06.313" v="560" actId="20577"/>
          <ac:spMkLst>
            <pc:docMk/>
            <pc:sldMk cId="3456004546" sldId="1049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4:55:00.492" v="261" actId="478"/>
          <ac:spMkLst>
            <pc:docMk/>
            <pc:sldMk cId="3456004546" sldId="1049"/>
            <ac:spMk id="7" creationId="{9D78E80E-0E52-4C4C-AA05-89B1838A3EDB}"/>
          </ac:spMkLst>
        </pc:spChg>
        <pc:spChg chg="del mod">
          <ac:chgData name="Graf Thomas, INI-NET-TCZ-ZH1" userId="487bc3e3-9ce7-4cdd-b7b4-8899ea88d289" providerId="ADAL" clId="{5AD3FCCF-5AAE-4D6D-9322-2161447788A3}" dt="2020-11-17T05:05:35.536" v="781" actId="478"/>
          <ac:spMkLst>
            <pc:docMk/>
            <pc:sldMk cId="3456004546" sldId="1049"/>
            <ac:spMk id="11" creationId="{0DD0417D-BCD6-4B99-B9DE-28B90B7DCFB4}"/>
          </ac:spMkLst>
        </pc:spChg>
        <pc:spChg chg="add mod">
          <ac:chgData name="Graf Thomas, INI-NET-TCZ-ZH1" userId="487bc3e3-9ce7-4cdd-b7b4-8899ea88d289" providerId="ADAL" clId="{5AD3FCCF-5AAE-4D6D-9322-2161447788A3}" dt="2020-11-17T05:04:50.395" v="770" actId="14100"/>
          <ac:spMkLst>
            <pc:docMk/>
            <pc:sldMk cId="3456004546" sldId="1049"/>
            <ac:spMk id="12" creationId="{2F74F325-49DB-4995-82C2-2C60C08460EC}"/>
          </ac:spMkLst>
        </pc:spChg>
        <pc:spChg chg="add mod">
          <ac:chgData name="Graf Thomas, INI-NET-TCZ-ZH1" userId="487bc3e3-9ce7-4cdd-b7b4-8899ea88d289" providerId="ADAL" clId="{5AD3FCCF-5AAE-4D6D-9322-2161447788A3}" dt="2020-11-17T04:58:42.590" v="530" actId="14100"/>
          <ac:spMkLst>
            <pc:docMk/>
            <pc:sldMk cId="3456004546" sldId="1049"/>
            <ac:spMk id="13" creationId="{379FC7A5-17D7-47EF-8C36-292720DD2F0A}"/>
          </ac:spMkLst>
        </pc:spChg>
        <pc:picChg chg="add mod">
          <ac:chgData name="Graf Thomas, INI-NET-TCZ-ZH1" userId="487bc3e3-9ce7-4cdd-b7b4-8899ea88d289" providerId="ADAL" clId="{5AD3FCCF-5AAE-4D6D-9322-2161447788A3}" dt="2020-11-17T04:58:20.598" v="525" actId="1076"/>
          <ac:picMkLst>
            <pc:docMk/>
            <pc:sldMk cId="3456004546" sldId="1049"/>
            <ac:picMk id="4" creationId="{35AE9E01-8FAA-4E7B-B907-82645DD9EBFA}"/>
          </ac:picMkLst>
        </pc:picChg>
        <pc:picChg chg="del mod">
          <ac:chgData name="Graf Thomas, INI-NET-TCZ-ZH1" userId="487bc3e3-9ce7-4cdd-b7b4-8899ea88d289" providerId="ADAL" clId="{5AD3FCCF-5AAE-4D6D-9322-2161447788A3}" dt="2020-11-17T05:04:44.720" v="768" actId="478"/>
          <ac:picMkLst>
            <pc:docMk/>
            <pc:sldMk cId="3456004546" sldId="1049"/>
            <ac:picMk id="9" creationId="{4853382F-FC99-47B8-AA22-4105229C99BA}"/>
          </ac:picMkLst>
        </pc:picChg>
        <pc:picChg chg="add mod ord">
          <ac:chgData name="Graf Thomas, INI-NET-TCZ-ZH1" userId="487bc3e3-9ce7-4cdd-b7b4-8899ea88d289" providerId="ADAL" clId="{5AD3FCCF-5AAE-4D6D-9322-2161447788A3}" dt="2020-11-17T05:05:33.706" v="780" actId="167"/>
          <ac:picMkLst>
            <pc:docMk/>
            <pc:sldMk cId="3456004546" sldId="1049"/>
            <ac:picMk id="10" creationId="{B50F6C82-4560-47D9-AC89-DF2BF028D8F0}"/>
          </ac:picMkLst>
        </pc:picChg>
      </pc:sldChg>
      <pc:sldChg chg="addSp delSp modSp add mod">
        <pc:chgData name="Graf Thomas, INI-NET-TCZ-ZH1" userId="487bc3e3-9ce7-4cdd-b7b4-8899ea88d289" providerId="ADAL" clId="{5AD3FCCF-5AAE-4D6D-9322-2161447788A3}" dt="2020-11-17T05:27:12.922" v="1116" actId="20577"/>
        <pc:sldMkLst>
          <pc:docMk/>
          <pc:sldMk cId="2789190820" sldId="1050"/>
        </pc:sldMkLst>
        <pc:spChg chg="mod">
          <ac:chgData name="Graf Thomas, INI-NET-TCZ-ZH1" userId="487bc3e3-9ce7-4cdd-b7b4-8899ea88d289" providerId="ADAL" clId="{5AD3FCCF-5AAE-4D6D-9322-2161447788A3}" dt="2020-11-17T05:09:11.659" v="826" actId="20577"/>
          <ac:spMkLst>
            <pc:docMk/>
            <pc:sldMk cId="2789190820" sldId="1050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5AD3FCCF-5AAE-4D6D-9322-2161447788A3}" dt="2020-11-17T05:27:12.922" v="1116" actId="20577"/>
          <ac:spMkLst>
            <pc:docMk/>
            <pc:sldMk cId="2789190820" sldId="1050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8" creationId="{6EC90CF8-8228-4D83-8C7C-09917DD747AB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1" creationId="{0DD0417D-BCD6-4B99-B9DE-28B90B7DCFB4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2" creationId="{2F74F325-49DB-4995-82C2-2C60C08460EC}"/>
          </ac:spMkLst>
        </pc:spChg>
        <pc:spChg chg="del">
          <ac:chgData name="Graf Thomas, INI-NET-TCZ-ZH1" userId="487bc3e3-9ce7-4cdd-b7b4-8899ea88d289" providerId="ADAL" clId="{5AD3FCCF-5AAE-4D6D-9322-2161447788A3}" dt="2020-11-17T05:05:26.265" v="779" actId="478"/>
          <ac:spMkLst>
            <pc:docMk/>
            <pc:sldMk cId="2789190820" sldId="1050"/>
            <ac:spMk id="13" creationId="{379FC7A5-17D7-47EF-8C36-292720DD2F0A}"/>
          </ac:spMkLst>
        </pc:spChg>
        <pc:spChg chg="add mod">
          <ac:chgData name="Graf Thomas, INI-NET-TCZ-ZH1" userId="487bc3e3-9ce7-4cdd-b7b4-8899ea88d289" providerId="ADAL" clId="{5AD3FCCF-5AAE-4D6D-9322-2161447788A3}" dt="2020-11-17T05:08:39.370" v="807"/>
          <ac:spMkLst>
            <pc:docMk/>
            <pc:sldMk cId="2789190820" sldId="1050"/>
            <ac:spMk id="14" creationId="{0D2B7A0F-34DB-4842-A5F4-6AC7E38CFF79}"/>
          </ac:spMkLst>
        </pc:spChg>
        <pc:picChg chg="del">
          <ac:chgData name="Graf Thomas, INI-NET-TCZ-ZH1" userId="487bc3e3-9ce7-4cdd-b7b4-8899ea88d289" providerId="ADAL" clId="{5AD3FCCF-5AAE-4D6D-9322-2161447788A3}" dt="2020-11-17T05:05:24.199" v="778" actId="478"/>
          <ac:picMkLst>
            <pc:docMk/>
            <pc:sldMk cId="2789190820" sldId="1050"/>
            <ac:picMk id="4" creationId="{35AE9E01-8FAA-4E7B-B907-82645DD9EBFA}"/>
          </ac:picMkLst>
        </pc:picChg>
        <pc:picChg chg="del">
          <ac:chgData name="Graf Thomas, INI-NET-TCZ-ZH1" userId="487bc3e3-9ce7-4cdd-b7b4-8899ea88d289" providerId="ADAL" clId="{5AD3FCCF-5AAE-4D6D-9322-2161447788A3}" dt="2020-11-17T05:05:23.409" v="777" actId="478"/>
          <ac:picMkLst>
            <pc:docMk/>
            <pc:sldMk cId="2789190820" sldId="1050"/>
            <ac:picMk id="10" creationId="{B50F6C82-4560-47D9-AC89-DF2BF028D8F0}"/>
          </ac:picMkLst>
        </pc:picChg>
      </pc:sldChg>
      <pc:sldChg chg="modSp add mod">
        <pc:chgData name="Graf Thomas, INI-NET-TCZ-ZH1" userId="487bc3e3-9ce7-4cdd-b7b4-8899ea88d289" providerId="ADAL" clId="{5AD3FCCF-5AAE-4D6D-9322-2161447788A3}" dt="2020-11-17T05:24:17.413" v="1023" actId="255"/>
        <pc:sldMkLst>
          <pc:docMk/>
          <pc:sldMk cId="2966122851" sldId="1051"/>
        </pc:sldMkLst>
        <pc:spChg chg="mod">
          <ac:chgData name="Graf Thomas, INI-NET-TCZ-ZH1" userId="487bc3e3-9ce7-4cdd-b7b4-8899ea88d289" providerId="ADAL" clId="{5AD3FCCF-5AAE-4D6D-9322-2161447788A3}" dt="2020-11-17T05:24:17.413" v="1023" actId="255"/>
          <ac:spMkLst>
            <pc:docMk/>
            <pc:sldMk cId="2966122851" sldId="1051"/>
            <ac:spMk id="3" creationId="{29C0DFD4-432D-4B0C-93DF-790441DCF5B9}"/>
          </ac:spMkLst>
        </pc:spChg>
      </pc:sldChg>
    </pc:docChg>
  </pc:docChgLst>
  <pc:docChgLst>
    <pc:chgData name="Graf Thomas, INI-NET-TCZ-ZH1" userId="487bc3e3-9ce7-4cdd-b7b4-8899ea88d289" providerId="ADAL" clId="{7C1D34EF-CEA2-4154-BF78-1DCB1789E4C5}"/>
    <pc:docChg chg="undo custSel addSld delSld modSld">
      <pc:chgData name="Graf Thomas, INI-NET-TCZ-ZH1" userId="487bc3e3-9ce7-4cdd-b7b4-8899ea88d289" providerId="ADAL" clId="{7C1D34EF-CEA2-4154-BF78-1DCB1789E4C5}" dt="2022-07-28T15:18:58.663" v="173" actId="113"/>
      <pc:docMkLst>
        <pc:docMk/>
      </pc:docMkLst>
      <pc:sldChg chg="modSp mod">
        <pc:chgData name="Graf Thomas, INI-NET-TCZ-ZH1" userId="487bc3e3-9ce7-4cdd-b7b4-8899ea88d289" providerId="ADAL" clId="{7C1D34EF-CEA2-4154-BF78-1DCB1789E4C5}" dt="2022-07-28T15:08:00.167" v="5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7C1D34EF-CEA2-4154-BF78-1DCB1789E4C5}" dt="2022-07-28T15:07:55.513" v="1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7C1D34EF-CEA2-4154-BF78-1DCB1789E4C5}" dt="2022-07-28T15:08:00.167" v="5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addSp delSp modSp mod">
        <pc:chgData name="Graf Thomas, INI-NET-TCZ-ZH1" userId="487bc3e3-9ce7-4cdd-b7b4-8899ea88d289" providerId="ADAL" clId="{7C1D34EF-CEA2-4154-BF78-1DCB1789E4C5}" dt="2022-07-28T15:17:06.002" v="69" actId="20577"/>
        <pc:sldMkLst>
          <pc:docMk/>
          <pc:sldMk cId="728278235" sldId="1053"/>
        </pc:sldMkLst>
        <pc:spChg chg="mod">
          <ac:chgData name="Graf Thomas, INI-NET-TCZ-ZH1" userId="487bc3e3-9ce7-4cdd-b7b4-8899ea88d289" providerId="ADAL" clId="{7C1D34EF-CEA2-4154-BF78-1DCB1789E4C5}" dt="2022-07-28T15:17:06.002" v="69" actId="20577"/>
          <ac:spMkLst>
            <pc:docMk/>
            <pc:sldMk cId="728278235" sldId="1053"/>
            <ac:spMk id="3" creationId="{29C0DFD4-432D-4B0C-93DF-790441DCF5B9}"/>
          </ac:spMkLst>
        </pc:spChg>
        <pc:picChg chg="add del mod">
          <ac:chgData name="Graf Thomas, INI-NET-TCZ-ZH1" userId="487bc3e3-9ce7-4cdd-b7b4-8899ea88d289" providerId="ADAL" clId="{7C1D34EF-CEA2-4154-BF78-1DCB1789E4C5}" dt="2022-07-28T15:10:11.394" v="16" actId="478"/>
          <ac:picMkLst>
            <pc:docMk/>
            <pc:sldMk cId="728278235" sldId="1053"/>
            <ac:picMk id="5" creationId="{00FB2CC6-B16D-4037-A221-279CE3E497B5}"/>
          </ac:picMkLst>
        </pc:picChg>
        <pc:picChg chg="del">
          <ac:chgData name="Graf Thomas, INI-NET-TCZ-ZH1" userId="487bc3e3-9ce7-4cdd-b7b4-8899ea88d289" providerId="ADAL" clId="{7C1D34EF-CEA2-4154-BF78-1DCB1789E4C5}" dt="2022-07-28T15:09:52.272" v="10" actId="478"/>
          <ac:picMkLst>
            <pc:docMk/>
            <pc:sldMk cId="728278235" sldId="1053"/>
            <ac:picMk id="6" creationId="{6054F088-8D4E-4189-829C-1B22E5CEB81A}"/>
          </ac:picMkLst>
        </pc:picChg>
        <pc:picChg chg="add mod">
          <ac:chgData name="Graf Thomas, INI-NET-TCZ-ZH1" userId="487bc3e3-9ce7-4cdd-b7b4-8899ea88d289" providerId="ADAL" clId="{7C1D34EF-CEA2-4154-BF78-1DCB1789E4C5}" dt="2022-07-28T15:10:22.134" v="21" actId="1076"/>
          <ac:picMkLst>
            <pc:docMk/>
            <pc:sldMk cId="728278235" sldId="1053"/>
            <ac:picMk id="8" creationId="{76EAF276-B346-4EFE-A473-E5A230C47F47}"/>
          </ac:picMkLst>
        </pc:picChg>
      </pc:sldChg>
      <pc:sldChg chg="addSp delSp modSp add del mod">
        <pc:chgData name="Graf Thomas, INI-NET-TCZ-ZH1" userId="487bc3e3-9ce7-4cdd-b7b4-8899ea88d289" providerId="ADAL" clId="{7C1D34EF-CEA2-4154-BF78-1DCB1789E4C5}" dt="2022-07-28T15:18:58.663" v="173" actId="113"/>
        <pc:sldMkLst>
          <pc:docMk/>
          <pc:sldMk cId="982353549" sldId="26412"/>
        </pc:sldMkLst>
        <pc:spChg chg="mod">
          <ac:chgData name="Graf Thomas, INI-NET-TCZ-ZH1" userId="487bc3e3-9ce7-4cdd-b7b4-8899ea88d289" providerId="ADAL" clId="{7C1D34EF-CEA2-4154-BF78-1DCB1789E4C5}" dt="2022-07-28T15:18:58.663" v="173" actId="113"/>
          <ac:spMkLst>
            <pc:docMk/>
            <pc:sldMk cId="982353549" sldId="26412"/>
            <ac:spMk id="3" creationId="{29C0DFD4-432D-4B0C-93DF-790441DCF5B9}"/>
          </ac:spMkLst>
        </pc:spChg>
        <pc:spChg chg="add del">
          <ac:chgData name="Graf Thomas, INI-NET-TCZ-ZH1" userId="487bc3e3-9ce7-4cdd-b7b4-8899ea88d289" providerId="ADAL" clId="{7C1D34EF-CEA2-4154-BF78-1DCB1789E4C5}" dt="2022-07-28T15:15:26.794" v="42"/>
          <ac:spMkLst>
            <pc:docMk/>
            <pc:sldMk cId="982353549" sldId="26412"/>
            <ac:spMk id="9" creationId="{6AC8985A-63D5-4822-B626-C7853D824662}"/>
          </ac:spMkLst>
        </pc:spChg>
        <pc:picChg chg="del">
          <ac:chgData name="Graf Thomas, INI-NET-TCZ-ZH1" userId="487bc3e3-9ce7-4cdd-b7b4-8899ea88d289" providerId="ADAL" clId="{7C1D34EF-CEA2-4154-BF78-1DCB1789E4C5}" dt="2022-07-28T15:11:43.615" v="22" actId="478"/>
          <ac:picMkLst>
            <pc:docMk/>
            <pc:sldMk cId="982353549" sldId="26412"/>
            <ac:picMk id="5" creationId="{DC7CD995-EE64-4785-8045-4B7C44938076}"/>
          </ac:picMkLst>
        </pc:picChg>
        <pc:picChg chg="add del mod">
          <ac:chgData name="Graf Thomas, INI-NET-TCZ-ZH1" userId="487bc3e3-9ce7-4cdd-b7b4-8899ea88d289" providerId="ADAL" clId="{7C1D34EF-CEA2-4154-BF78-1DCB1789E4C5}" dt="2022-07-28T15:13:55.526" v="32" actId="478"/>
          <ac:picMkLst>
            <pc:docMk/>
            <pc:sldMk cId="982353549" sldId="26412"/>
            <ac:picMk id="6" creationId="{2462F735-170B-452A-B18E-37D5BF97797B}"/>
          </ac:picMkLst>
        </pc:picChg>
        <pc:picChg chg="add del mod">
          <ac:chgData name="Graf Thomas, INI-NET-TCZ-ZH1" userId="487bc3e3-9ce7-4cdd-b7b4-8899ea88d289" providerId="ADAL" clId="{7C1D34EF-CEA2-4154-BF78-1DCB1789E4C5}" dt="2022-07-28T15:14:50.592" v="39" actId="1076"/>
          <ac:picMkLst>
            <pc:docMk/>
            <pc:sldMk cId="982353549" sldId="26412"/>
            <ac:picMk id="8" creationId="{FC511AB1-E996-44EB-90E9-D57B66FBC73C}"/>
          </ac:picMkLst>
        </pc:picChg>
      </pc:sldChg>
      <pc:sldChg chg="addSp delSp modSp mod">
        <pc:chgData name="Graf Thomas, INI-NET-TCZ-ZH1" userId="487bc3e3-9ce7-4cdd-b7b4-8899ea88d289" providerId="ADAL" clId="{7C1D34EF-CEA2-4154-BF78-1DCB1789E4C5}" dt="2022-07-28T15:13:50.913" v="30" actId="22"/>
        <pc:sldMkLst>
          <pc:docMk/>
          <pc:sldMk cId="958437681" sldId="26413"/>
        </pc:sldMkLst>
        <pc:spChg chg="mod">
          <ac:chgData name="Graf Thomas, INI-NET-TCZ-ZH1" userId="487bc3e3-9ce7-4cdd-b7b4-8899ea88d289" providerId="ADAL" clId="{7C1D34EF-CEA2-4154-BF78-1DCB1789E4C5}" dt="2022-07-28T15:08:20.663" v="9" actId="20577"/>
          <ac:spMkLst>
            <pc:docMk/>
            <pc:sldMk cId="958437681" sldId="26413"/>
            <ac:spMk id="7" creationId="{BF6DCC5D-2508-4A9B-B734-C8C5147F93FB}"/>
          </ac:spMkLst>
        </pc:spChg>
        <pc:picChg chg="add del">
          <ac:chgData name="Graf Thomas, INI-NET-TCZ-ZH1" userId="487bc3e3-9ce7-4cdd-b7b4-8899ea88d289" providerId="ADAL" clId="{7C1D34EF-CEA2-4154-BF78-1DCB1789E4C5}" dt="2022-07-28T15:13:50.913" v="30" actId="22"/>
          <ac:picMkLst>
            <pc:docMk/>
            <pc:sldMk cId="958437681" sldId="26413"/>
            <ac:picMk id="5" creationId="{DFF0268C-A4B5-42E5-BB84-1E7CCA77A167}"/>
          </ac:picMkLst>
        </pc:picChg>
      </pc:sldChg>
    </pc:docChg>
  </pc:docChgLst>
  <pc:docChgLst>
    <pc:chgData name="Thomas Graf" userId="487bc3e3-9ce7-4cdd-b7b4-8899ea88d289" providerId="ADAL" clId="{4A91D246-0B5B-4DD3-9B91-EC329C22E497}"/>
    <pc:docChg chg="undo redo custSel addSld modSld">
      <pc:chgData name="Thomas Graf" userId="487bc3e3-9ce7-4cdd-b7b4-8899ea88d289" providerId="ADAL" clId="{4A91D246-0B5B-4DD3-9B91-EC329C22E497}" dt="2023-03-25T06:59:53.790" v="121" actId="1036"/>
      <pc:docMkLst>
        <pc:docMk/>
      </pc:docMkLst>
      <pc:sldChg chg="modSp mod">
        <pc:chgData name="Thomas Graf" userId="487bc3e3-9ce7-4cdd-b7b4-8899ea88d289" providerId="ADAL" clId="{4A91D246-0B5B-4DD3-9B91-EC329C22E497}" dt="2023-03-25T06:28:41.700" v="97" actId="20577"/>
        <pc:sldMkLst>
          <pc:docMk/>
          <pc:sldMk cId="3578665336" sldId="1041"/>
        </pc:sldMkLst>
        <pc:spChg chg="mod">
          <ac:chgData name="Thomas Graf" userId="487bc3e3-9ce7-4cdd-b7b4-8899ea88d289" providerId="ADAL" clId="{4A91D246-0B5B-4DD3-9B91-EC329C22E497}" dt="2023-03-25T06:28:41.700" v="97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Thomas Graf" userId="487bc3e3-9ce7-4cdd-b7b4-8899ea88d289" providerId="ADAL" clId="{4A91D246-0B5B-4DD3-9B91-EC329C22E497}" dt="2023-03-25T06:29:53.530" v="102" actId="20577"/>
        <pc:sldMkLst>
          <pc:docMk/>
          <pc:sldMk cId="2578889968" sldId="26415"/>
        </pc:sldMkLst>
        <pc:spChg chg="mod">
          <ac:chgData name="Thomas Graf" userId="487bc3e3-9ce7-4cdd-b7b4-8899ea88d289" providerId="ADAL" clId="{4A91D246-0B5B-4DD3-9B91-EC329C22E497}" dt="2023-03-25T06:29:53.530" v="102" actId="20577"/>
          <ac:spMkLst>
            <pc:docMk/>
            <pc:sldMk cId="2578889968" sldId="26415"/>
            <ac:spMk id="7" creationId="{BF6DCC5D-2508-4A9B-B734-C8C5147F93FB}"/>
          </ac:spMkLst>
        </pc:spChg>
      </pc:sldChg>
      <pc:sldChg chg="addSp delSp modSp mod">
        <pc:chgData name="Thomas Graf" userId="487bc3e3-9ce7-4cdd-b7b4-8899ea88d289" providerId="ADAL" clId="{4A91D246-0B5B-4DD3-9B91-EC329C22E497}" dt="2023-03-25T06:29:06.593" v="98" actId="20577"/>
        <pc:sldMkLst>
          <pc:docMk/>
          <pc:sldMk cId="536220242" sldId="26416"/>
        </pc:sldMkLst>
        <pc:spChg chg="mod">
          <ac:chgData name="Thomas Graf" userId="487bc3e3-9ce7-4cdd-b7b4-8899ea88d289" providerId="ADAL" clId="{4A91D246-0B5B-4DD3-9B91-EC329C22E497}" dt="2023-03-25T06:29:06.593" v="98" actId="20577"/>
          <ac:spMkLst>
            <pc:docMk/>
            <pc:sldMk cId="536220242" sldId="26416"/>
            <ac:spMk id="3" creationId="{29C0DFD4-432D-4B0C-93DF-790441DCF5B9}"/>
          </ac:spMkLst>
        </pc:spChg>
        <pc:spChg chg="add del mod">
          <ac:chgData name="Thomas Graf" userId="487bc3e3-9ce7-4cdd-b7b4-8899ea88d289" providerId="ADAL" clId="{4A91D246-0B5B-4DD3-9B91-EC329C22E497}" dt="2023-03-25T06:17:27.295" v="12" actId="478"/>
          <ac:spMkLst>
            <pc:docMk/>
            <pc:sldMk cId="536220242" sldId="26416"/>
            <ac:spMk id="8" creationId="{815EBD8A-EA89-4227-B5E0-A53A487DFCBF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0" creationId="{DACE3E5A-0F84-4F91-9BA1-1BF2E3207899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1" creationId="{B7A51A76-561F-4A43-A8A6-3384F9658149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2" creationId="{E61432BA-5162-4BD3-A88D-5DFC97C8BBF6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3" creationId="{376524E3-EC67-4F4A-B95F-E10ADD589711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4" creationId="{99BB7D52-4D1F-4D9B-9C98-91C349E51804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5" creationId="{E7D22302-E59F-480B-830F-8D99A5CCBBFF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7" creationId="{651D2BBF-2344-433C-A97C-92512ADDF846}"/>
          </ac:spMkLst>
        </pc:spChg>
        <pc:spChg chg="add del mod">
          <ac:chgData name="Thomas Graf" userId="487bc3e3-9ce7-4cdd-b7b4-8899ea88d289" providerId="ADAL" clId="{4A91D246-0B5B-4DD3-9B91-EC329C22E497}" dt="2023-03-25T06:19:15.982" v="24"/>
          <ac:spMkLst>
            <pc:docMk/>
            <pc:sldMk cId="536220242" sldId="26416"/>
            <ac:spMk id="18" creationId="{B044C3B8-DC48-4C47-B2BA-30863F39E0EA}"/>
          </ac:spMkLst>
        </pc:spChg>
        <pc:picChg chg="add del">
          <ac:chgData name="Thomas Graf" userId="487bc3e3-9ce7-4cdd-b7b4-8899ea88d289" providerId="ADAL" clId="{4A91D246-0B5B-4DD3-9B91-EC329C22E497}" dt="2023-03-25T06:19:58.805" v="33" actId="478"/>
          <ac:picMkLst>
            <pc:docMk/>
            <pc:sldMk cId="536220242" sldId="26416"/>
            <ac:picMk id="5" creationId="{56D27233-1534-4CB5-9D49-F9660D8781E1}"/>
          </ac:picMkLst>
        </pc:picChg>
        <pc:picChg chg="add del mod">
          <ac:chgData name="Thomas Graf" userId="487bc3e3-9ce7-4cdd-b7b4-8899ea88d289" providerId="ADAL" clId="{4A91D246-0B5B-4DD3-9B91-EC329C22E497}" dt="2023-03-25T06:19:42.124" v="27" actId="478"/>
          <ac:picMkLst>
            <pc:docMk/>
            <pc:sldMk cId="536220242" sldId="26416"/>
            <ac:picMk id="6" creationId="{5CBF930C-1869-4FB2-8804-49828E70DB81}"/>
          </ac:picMkLst>
        </pc:picChg>
        <pc:picChg chg="add del mod">
          <ac:chgData name="Thomas Graf" userId="487bc3e3-9ce7-4cdd-b7b4-8899ea88d289" providerId="ADAL" clId="{4A91D246-0B5B-4DD3-9B91-EC329C22E497}" dt="2023-03-25T06:19:15.982" v="24"/>
          <ac:picMkLst>
            <pc:docMk/>
            <pc:sldMk cId="536220242" sldId="26416"/>
            <ac:picMk id="9" creationId="{591D8639-4571-4752-950E-DE6ED2C74EBA}"/>
          </ac:picMkLst>
        </pc:picChg>
        <pc:picChg chg="add mod">
          <ac:chgData name="Thomas Graf" userId="487bc3e3-9ce7-4cdd-b7b4-8899ea88d289" providerId="ADAL" clId="{4A91D246-0B5B-4DD3-9B91-EC329C22E497}" dt="2023-03-25T06:22:17.210" v="51" actId="1076"/>
          <ac:picMkLst>
            <pc:docMk/>
            <pc:sldMk cId="536220242" sldId="26416"/>
            <ac:picMk id="19" creationId="{DC92A3FE-C3AB-4A25-A708-72A59F9E0D80}"/>
          </ac:picMkLst>
        </pc:picChg>
      </pc:sldChg>
      <pc:sldChg chg="addSp delSp modSp add mod">
        <pc:chgData name="Thomas Graf" userId="487bc3e3-9ce7-4cdd-b7b4-8899ea88d289" providerId="ADAL" clId="{4A91D246-0B5B-4DD3-9B91-EC329C22E497}" dt="2023-03-25T06:59:53.790" v="121" actId="1036"/>
        <pc:sldMkLst>
          <pc:docMk/>
          <pc:sldMk cId="1252818839" sldId="26417"/>
        </pc:sldMkLst>
        <pc:spChg chg="del">
          <ac:chgData name="Thomas Graf" userId="487bc3e3-9ce7-4cdd-b7b4-8899ea88d289" providerId="ADAL" clId="{4A91D246-0B5B-4DD3-9B91-EC329C22E497}" dt="2023-03-25T06:23:44.843" v="70" actId="478"/>
          <ac:spMkLst>
            <pc:docMk/>
            <pc:sldMk cId="1252818839" sldId="26417"/>
            <ac:spMk id="3" creationId="{29C0DFD4-432D-4B0C-93DF-790441DCF5B9}"/>
          </ac:spMkLst>
        </pc:spChg>
        <pc:spChg chg="add del mod">
          <ac:chgData name="Thomas Graf" userId="487bc3e3-9ce7-4cdd-b7b4-8899ea88d289" providerId="ADAL" clId="{4A91D246-0B5B-4DD3-9B91-EC329C22E497}" dt="2023-03-25T06:23:46.426" v="71" actId="478"/>
          <ac:spMkLst>
            <pc:docMk/>
            <pc:sldMk cId="1252818839" sldId="26417"/>
            <ac:spMk id="7" creationId="{EDC3ACE4-56BB-4743-B6DA-EEF47E81B76F}"/>
          </ac:spMkLst>
        </pc:spChg>
        <pc:spChg chg="add mod">
          <ac:chgData name="Thomas Graf" userId="487bc3e3-9ce7-4cdd-b7b4-8899ea88d289" providerId="ADAL" clId="{4A91D246-0B5B-4DD3-9B91-EC329C22E497}" dt="2023-03-25T06:28:11.606" v="95" actId="1076"/>
          <ac:spMkLst>
            <pc:docMk/>
            <pc:sldMk cId="1252818839" sldId="26417"/>
            <ac:spMk id="10" creationId="{1849B677-3504-4C9B-9F33-B08FC6D5A212}"/>
          </ac:spMkLst>
        </pc:spChg>
        <pc:spChg chg="add mod">
          <ac:chgData name="Thomas Graf" userId="487bc3e3-9ce7-4cdd-b7b4-8899ea88d289" providerId="ADAL" clId="{4A91D246-0B5B-4DD3-9B91-EC329C22E497}" dt="2023-03-25T06:27:49.819" v="91" actId="1076"/>
          <ac:spMkLst>
            <pc:docMk/>
            <pc:sldMk cId="1252818839" sldId="26417"/>
            <ac:spMk id="12" creationId="{7010FA8D-2DD7-485A-92A5-769A7F661B55}"/>
          </ac:spMkLst>
        </pc:spChg>
        <pc:spChg chg="add mod">
          <ac:chgData name="Thomas Graf" userId="487bc3e3-9ce7-4cdd-b7b4-8899ea88d289" providerId="ADAL" clId="{4A91D246-0B5B-4DD3-9B91-EC329C22E497}" dt="2023-03-25T06:27:33.975" v="86" actId="1076"/>
          <ac:spMkLst>
            <pc:docMk/>
            <pc:sldMk cId="1252818839" sldId="26417"/>
            <ac:spMk id="13" creationId="{492FEB93-34D1-4323-8D28-1A14E75AFDAC}"/>
          </ac:spMkLst>
        </pc:spChg>
        <pc:spChg chg="add mod">
          <ac:chgData name="Thomas Graf" userId="487bc3e3-9ce7-4cdd-b7b4-8899ea88d289" providerId="ADAL" clId="{4A91D246-0B5B-4DD3-9B91-EC329C22E497}" dt="2023-03-25T06:27:31.252" v="85" actId="1076"/>
          <ac:spMkLst>
            <pc:docMk/>
            <pc:sldMk cId="1252818839" sldId="26417"/>
            <ac:spMk id="14" creationId="{9429F1EB-6BAF-4D65-8992-98877A3649B0}"/>
          </ac:spMkLst>
        </pc:spChg>
        <pc:spChg chg="add mod">
          <ac:chgData name="Thomas Graf" userId="487bc3e3-9ce7-4cdd-b7b4-8899ea88d289" providerId="ADAL" clId="{4A91D246-0B5B-4DD3-9B91-EC329C22E497}" dt="2023-03-25T06:27:46.261" v="90" actId="1076"/>
          <ac:spMkLst>
            <pc:docMk/>
            <pc:sldMk cId="1252818839" sldId="26417"/>
            <ac:spMk id="15" creationId="{CF15DFF8-E58D-4911-80CA-A286A9708693}"/>
          </ac:spMkLst>
        </pc:spChg>
        <pc:picChg chg="del">
          <ac:chgData name="Thomas Graf" userId="487bc3e3-9ce7-4cdd-b7b4-8899ea88d289" providerId="ADAL" clId="{4A91D246-0B5B-4DD3-9B91-EC329C22E497}" dt="2023-03-25T06:23:42.424" v="69" actId="478"/>
          <ac:picMkLst>
            <pc:docMk/>
            <pc:sldMk cId="1252818839" sldId="26417"/>
            <ac:picMk id="5" creationId="{56D27233-1534-4CB5-9D49-F9660D8781E1}"/>
          </ac:picMkLst>
        </pc:picChg>
        <pc:picChg chg="del mod">
          <ac:chgData name="Thomas Graf" userId="487bc3e3-9ce7-4cdd-b7b4-8899ea88d289" providerId="ADAL" clId="{4A91D246-0B5B-4DD3-9B91-EC329C22E497}" dt="2023-03-25T06:23:47.540" v="72" actId="478"/>
          <ac:picMkLst>
            <pc:docMk/>
            <pc:sldMk cId="1252818839" sldId="26417"/>
            <ac:picMk id="6" creationId="{5CBF930C-1869-4FB2-8804-49828E70DB81}"/>
          </ac:picMkLst>
        </pc:picChg>
        <pc:picChg chg="add del mod">
          <ac:chgData name="Thomas Graf" userId="487bc3e3-9ce7-4cdd-b7b4-8899ea88d289" providerId="ADAL" clId="{4A91D246-0B5B-4DD3-9B91-EC329C22E497}" dt="2023-03-25T06:57:25.431" v="103" actId="478"/>
          <ac:picMkLst>
            <pc:docMk/>
            <pc:sldMk cId="1252818839" sldId="26417"/>
            <ac:picMk id="11" creationId="{A2B607BD-DD6D-4AC0-AADA-3D4DDA666EFC}"/>
          </ac:picMkLst>
        </pc:picChg>
        <pc:picChg chg="add mod ord">
          <ac:chgData name="Thomas Graf" userId="487bc3e3-9ce7-4cdd-b7b4-8899ea88d289" providerId="ADAL" clId="{4A91D246-0B5B-4DD3-9B91-EC329C22E497}" dt="2023-03-25T06:57:47.348" v="110" actId="1076"/>
          <ac:picMkLst>
            <pc:docMk/>
            <pc:sldMk cId="1252818839" sldId="26417"/>
            <ac:picMk id="17" creationId="{2E8F4F27-C97D-4AE8-A263-1F5FEFFBB895}"/>
          </ac:picMkLst>
        </pc:picChg>
        <pc:cxnChg chg="add mod">
          <ac:chgData name="Thomas Graf" userId="487bc3e3-9ce7-4cdd-b7b4-8899ea88d289" providerId="ADAL" clId="{4A91D246-0B5B-4DD3-9B91-EC329C22E497}" dt="2023-03-25T06:59:27.837" v="113" actId="14100"/>
          <ac:cxnSpMkLst>
            <pc:docMk/>
            <pc:sldMk cId="1252818839" sldId="26417"/>
            <ac:cxnSpMk id="18" creationId="{C2180E3F-F42F-4DFF-8484-24D86150A407}"/>
          </ac:cxnSpMkLst>
        </pc:cxnChg>
        <pc:cxnChg chg="add mod">
          <ac:chgData name="Thomas Graf" userId="487bc3e3-9ce7-4cdd-b7b4-8899ea88d289" providerId="ADAL" clId="{4A91D246-0B5B-4DD3-9B91-EC329C22E497}" dt="2023-03-25T06:59:35.028" v="115" actId="1076"/>
          <ac:cxnSpMkLst>
            <pc:docMk/>
            <pc:sldMk cId="1252818839" sldId="26417"/>
            <ac:cxnSpMk id="19" creationId="{6352EC14-D819-4348-919F-32A6D391041A}"/>
          </ac:cxnSpMkLst>
        </pc:cxnChg>
        <pc:cxnChg chg="add mod">
          <ac:chgData name="Thomas Graf" userId="487bc3e3-9ce7-4cdd-b7b4-8899ea88d289" providerId="ADAL" clId="{4A91D246-0B5B-4DD3-9B91-EC329C22E497}" dt="2023-03-25T06:59:43.151" v="118" actId="1036"/>
          <ac:cxnSpMkLst>
            <pc:docMk/>
            <pc:sldMk cId="1252818839" sldId="26417"/>
            <ac:cxnSpMk id="20" creationId="{965783D5-97E8-4FCB-B575-71EDFDFFBF2A}"/>
          </ac:cxnSpMkLst>
        </pc:cxnChg>
        <pc:cxnChg chg="add mod">
          <ac:chgData name="Thomas Graf" userId="487bc3e3-9ce7-4cdd-b7b4-8899ea88d289" providerId="ADAL" clId="{4A91D246-0B5B-4DD3-9B91-EC329C22E497}" dt="2023-03-25T06:59:53.790" v="121" actId="1036"/>
          <ac:cxnSpMkLst>
            <pc:docMk/>
            <pc:sldMk cId="1252818839" sldId="26417"/>
            <ac:cxnSpMk id="21" creationId="{7594B7B0-3DAA-4DB9-8052-8AA9855D3129}"/>
          </ac:cxnSpMkLst>
        </pc:cxnChg>
      </pc:sldChg>
    </pc:docChg>
  </pc:docChgLst>
  <pc:docChgLst>
    <pc:chgData name="Graf Thomas, INI-NET-VNC-HCS" userId="487bc3e3-9ce7-4cdd-b7b4-8899ea88d289" providerId="ADAL" clId="{E6FCBAD8-6499-4E57-B2C0-48559DB84434}"/>
    <pc:docChg chg="modSld">
      <pc:chgData name="Graf Thomas, INI-NET-VNC-HCS" userId="487bc3e3-9ce7-4cdd-b7b4-8899ea88d289" providerId="ADAL" clId="{E6FCBAD8-6499-4E57-B2C0-48559DB84434}" dt="2023-03-27T02:15:54.395" v="20" actId="20577"/>
      <pc:docMkLst>
        <pc:docMk/>
      </pc:docMkLst>
      <pc:sldChg chg="modSp mod">
        <pc:chgData name="Graf Thomas, INI-NET-VNC-HCS" userId="487bc3e3-9ce7-4cdd-b7b4-8899ea88d289" providerId="ADAL" clId="{E6FCBAD8-6499-4E57-B2C0-48559DB84434}" dt="2023-03-27T02:15:29.432" v="3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E6FCBAD8-6499-4E57-B2C0-48559DB84434}" dt="2023-03-27T02:15:12.530" v="0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E6FCBAD8-6499-4E57-B2C0-48559DB84434}" dt="2023-03-27T02:15:29.432" v="3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HCS" userId="487bc3e3-9ce7-4cdd-b7b4-8899ea88d289" providerId="ADAL" clId="{E6FCBAD8-6499-4E57-B2C0-48559DB84434}" dt="2023-03-27T02:15:54.395" v="20" actId="20577"/>
        <pc:sldMkLst>
          <pc:docMk/>
          <pc:sldMk cId="958437681" sldId="26413"/>
        </pc:sldMkLst>
        <pc:spChg chg="mod">
          <ac:chgData name="Graf Thomas, INI-NET-VNC-HCS" userId="487bc3e3-9ce7-4cdd-b7b4-8899ea88d289" providerId="ADAL" clId="{E6FCBAD8-6499-4E57-B2C0-48559DB84434}" dt="2023-03-27T02:15:54.395" v="20" actId="20577"/>
          <ac:spMkLst>
            <pc:docMk/>
            <pc:sldMk cId="958437681" sldId="26413"/>
            <ac:spMk id="3" creationId="{29C0DFD4-432D-4B0C-93DF-790441DCF5B9}"/>
          </ac:spMkLst>
        </pc:spChg>
      </pc:sldChg>
      <pc:sldChg chg="modSp mod">
        <pc:chgData name="Graf Thomas, INI-NET-VNC-HCS" userId="487bc3e3-9ce7-4cdd-b7b4-8899ea88d289" providerId="ADAL" clId="{E6FCBAD8-6499-4E57-B2C0-48559DB84434}" dt="2023-03-27T02:15:26.011" v="2" actId="20577"/>
        <pc:sldMkLst>
          <pc:docMk/>
          <pc:sldMk cId="2578889968" sldId="26415"/>
        </pc:sldMkLst>
        <pc:spChg chg="mod">
          <ac:chgData name="Graf Thomas, INI-NET-VNC-HCS" userId="487bc3e3-9ce7-4cdd-b7b4-8899ea88d289" providerId="ADAL" clId="{E6FCBAD8-6499-4E57-B2C0-48559DB84434}" dt="2023-03-27T02:15:20.417" v="1" actId="20577"/>
          <ac:spMkLst>
            <pc:docMk/>
            <pc:sldMk cId="2578889968" sldId="26415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E6FCBAD8-6499-4E57-B2C0-48559DB84434}" dt="2023-03-27T02:15:26.011" v="2" actId="20577"/>
          <ac:spMkLst>
            <pc:docMk/>
            <pc:sldMk cId="2578889968" sldId="26415"/>
            <ac:spMk id="7" creationId="{BF6DCC5D-2508-4A9B-B734-C8C5147F93FB}"/>
          </ac:spMkLst>
        </pc:spChg>
      </pc:sldChg>
    </pc:docChg>
  </pc:docChgLst>
  <pc:docChgLst>
    <pc:chgData name="Graf Thomas, INI-NET-VNC-HCS" userId="487bc3e3-9ce7-4cdd-b7b4-8899ea88d289" providerId="ADAL" clId="{38EE2269-F98F-4B6A-AE5E-B8625D73B629}"/>
    <pc:docChg chg="undo custSel addSld delSld modSld">
      <pc:chgData name="Graf Thomas, INI-NET-VNC-HCS" userId="487bc3e3-9ce7-4cdd-b7b4-8899ea88d289" providerId="ADAL" clId="{38EE2269-F98F-4B6A-AE5E-B8625D73B629}" dt="2024-07-22T22:34:00.530" v="892" actId="207"/>
      <pc:docMkLst>
        <pc:docMk/>
      </pc:docMkLst>
      <pc:sldChg chg="modSp mod">
        <pc:chgData name="Graf Thomas, INI-NET-VNC-HCS" userId="487bc3e3-9ce7-4cdd-b7b4-8899ea88d289" providerId="ADAL" clId="{38EE2269-F98F-4B6A-AE5E-B8625D73B629}" dt="2024-07-22T22:34:00.530" v="892" actId="20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38EE2269-F98F-4B6A-AE5E-B8625D73B629}" dt="2024-07-22T22:34:00.530" v="892" actId="20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38EE2269-F98F-4B6A-AE5E-B8625D73B629}" dt="2024-07-22T22:24:58.994" v="835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HCS" userId="487bc3e3-9ce7-4cdd-b7b4-8899ea88d289" providerId="ADAL" clId="{38EE2269-F98F-4B6A-AE5E-B8625D73B629}" dt="2024-07-22T22:30:47.911" v="890" actId="20577"/>
        <pc:sldMkLst>
          <pc:docMk/>
          <pc:sldMk cId="958437681" sldId="26413"/>
        </pc:sldMkLst>
        <pc:spChg chg="mod">
          <ac:chgData name="Graf Thomas, INI-NET-VNC-HCS" userId="487bc3e3-9ce7-4cdd-b7b4-8899ea88d289" providerId="ADAL" clId="{38EE2269-F98F-4B6A-AE5E-B8625D73B629}" dt="2024-07-22T22:27:10.428" v="873" actId="20577"/>
          <ac:spMkLst>
            <pc:docMk/>
            <pc:sldMk cId="958437681" sldId="26413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38EE2269-F98F-4B6A-AE5E-B8625D73B629}" dt="2024-07-22T22:30:47.911" v="890" actId="20577"/>
          <ac:spMkLst>
            <pc:docMk/>
            <pc:sldMk cId="958437681" sldId="26413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38EE2269-F98F-4B6A-AE5E-B8625D73B629}" dt="2024-07-22T22:27:20.472" v="880" actId="20577"/>
          <ac:spMkLst>
            <pc:docMk/>
            <pc:sldMk cId="958437681" sldId="26413"/>
            <ac:spMk id="4" creationId="{379EB07A-5D4A-0443-6963-4EF909AAC4B3}"/>
          </ac:spMkLst>
        </pc:spChg>
        <pc:spChg chg="mod">
          <ac:chgData name="Graf Thomas, INI-NET-VNC-HCS" userId="487bc3e3-9ce7-4cdd-b7b4-8899ea88d289" providerId="ADAL" clId="{38EE2269-F98F-4B6A-AE5E-B8625D73B629}" dt="2024-07-16T07:35:08.294" v="687" actId="790"/>
          <ac:spMkLst>
            <pc:docMk/>
            <pc:sldMk cId="958437681" sldId="26413"/>
            <ac:spMk id="16" creationId="{4D0044F8-1C12-4A59-883A-7B56B9370029}"/>
          </ac:spMkLst>
        </pc:spChg>
      </pc:sldChg>
      <pc:sldChg chg="del">
        <pc:chgData name="Graf Thomas, INI-NET-VNC-HCS" userId="487bc3e3-9ce7-4cdd-b7b4-8899ea88d289" providerId="ADAL" clId="{38EE2269-F98F-4B6A-AE5E-B8625D73B629}" dt="2024-07-16T06:58:35.071" v="14" actId="47"/>
        <pc:sldMkLst>
          <pc:docMk/>
          <pc:sldMk cId="3708108621" sldId="26416"/>
        </pc:sldMkLst>
      </pc:sldChg>
      <pc:sldChg chg="add del">
        <pc:chgData name="Graf Thomas, INI-NET-VNC-HCS" userId="487bc3e3-9ce7-4cdd-b7b4-8899ea88d289" providerId="ADAL" clId="{38EE2269-F98F-4B6A-AE5E-B8625D73B629}" dt="2024-07-16T06:58:20.112" v="7" actId="47"/>
        <pc:sldMkLst>
          <pc:docMk/>
          <pc:sldMk cId="225637815" sldId="26417"/>
        </pc:sldMkLst>
      </pc:sldChg>
    </pc:docChg>
  </pc:docChgLst>
  <pc:docChgLst>
    <pc:chgData name="Graf Thomas, INI-NET-VNC-HCS" userId="487bc3e3-9ce7-4cdd-b7b4-8899ea88d289" providerId="ADAL" clId="{9017E611-F6E5-45E5-9BC5-410F9EDC6A92}"/>
    <pc:docChg chg="modSld">
      <pc:chgData name="Graf Thomas, INI-NET-VNC-HCS" userId="487bc3e3-9ce7-4cdd-b7b4-8899ea88d289" providerId="ADAL" clId="{9017E611-F6E5-45E5-9BC5-410F9EDC6A92}" dt="2023-07-24T20:09:15.911" v="72" actId="20577"/>
      <pc:docMkLst>
        <pc:docMk/>
      </pc:docMkLst>
      <pc:sldChg chg="modSp mod">
        <pc:chgData name="Graf Thomas, INI-NET-VNC-HCS" userId="487bc3e3-9ce7-4cdd-b7b4-8899ea88d289" providerId="ADAL" clId="{9017E611-F6E5-45E5-9BC5-410F9EDC6A92}" dt="2023-07-24T20:08:34.922" v="37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9017E611-F6E5-45E5-9BC5-410F9EDC6A92}" dt="2023-07-24T20:08:34.922" v="37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HCS" userId="487bc3e3-9ce7-4cdd-b7b4-8899ea88d289" providerId="ADAL" clId="{9017E611-F6E5-45E5-9BC5-410F9EDC6A92}" dt="2023-07-24T20:09:15.911" v="72" actId="20577"/>
        <pc:sldMkLst>
          <pc:docMk/>
          <pc:sldMk cId="958437681" sldId="26413"/>
        </pc:sldMkLst>
        <pc:spChg chg="mod">
          <ac:chgData name="Graf Thomas, INI-NET-VNC-HCS" userId="487bc3e3-9ce7-4cdd-b7b4-8899ea88d289" providerId="ADAL" clId="{9017E611-F6E5-45E5-9BC5-410F9EDC6A92}" dt="2023-07-24T20:09:08.476" v="70" actId="6549"/>
          <ac:spMkLst>
            <pc:docMk/>
            <pc:sldMk cId="958437681" sldId="26413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9017E611-F6E5-45E5-9BC5-410F9EDC6A92}" dt="2023-07-24T20:09:15.911" v="72" actId="20577"/>
          <ac:spMkLst>
            <pc:docMk/>
            <pc:sldMk cId="958437681" sldId="26413"/>
            <ac:spMk id="4" creationId="{379EB07A-5D4A-0443-6963-4EF909AAC4B3}"/>
          </ac:spMkLst>
        </pc:spChg>
      </pc:sldChg>
      <pc:sldChg chg="modSp mod">
        <pc:chgData name="Graf Thomas, INI-NET-VNC-HCS" userId="487bc3e3-9ce7-4cdd-b7b4-8899ea88d289" providerId="ADAL" clId="{9017E611-F6E5-45E5-9BC5-410F9EDC6A92}" dt="2023-07-24T20:08:53.078" v="65" actId="20577"/>
        <pc:sldMkLst>
          <pc:docMk/>
          <pc:sldMk cId="3708108621" sldId="26416"/>
        </pc:sldMkLst>
        <pc:spChg chg="mod">
          <ac:chgData name="Graf Thomas, INI-NET-VNC-HCS" userId="487bc3e3-9ce7-4cdd-b7b4-8899ea88d289" providerId="ADAL" clId="{9017E611-F6E5-45E5-9BC5-410F9EDC6A92}" dt="2023-07-24T20:08:53.078" v="65" actId="20577"/>
          <ac:spMkLst>
            <pc:docMk/>
            <pc:sldMk cId="3708108621" sldId="26416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9017E611-F6E5-45E5-9BC5-410F9EDC6A92}" dt="2023-07-24T20:08:31.093" v="35" actId="20577"/>
          <ac:spMkLst>
            <pc:docMk/>
            <pc:sldMk cId="3708108621" sldId="26416"/>
            <ac:spMk id="4" creationId="{93744C72-514D-9234-35A7-D1F94B85F4EF}"/>
          </ac:spMkLst>
        </pc:spChg>
      </pc:sldChg>
    </pc:docChg>
  </pc:docChgLst>
  <pc:docChgLst>
    <pc:chgData name="Graf Thomas, INI-NET-VNC-E2E" userId="487bc3e3-9ce7-4cdd-b7b4-8899ea88d289" providerId="ADAL" clId="{15BD13E5-C4ED-4646-B126-1F5967D9DF7B}"/>
    <pc:docChg chg="custSel modSld">
      <pc:chgData name="Graf Thomas, INI-NET-VNC-E2E" userId="487bc3e3-9ce7-4cdd-b7b4-8899ea88d289" providerId="ADAL" clId="{15BD13E5-C4ED-4646-B126-1F5967D9DF7B}" dt="2025-03-01T12:49:29.870" v="310" actId="20577"/>
      <pc:docMkLst>
        <pc:docMk/>
      </pc:docMkLst>
      <pc:sldChg chg="modSp mod">
        <pc:chgData name="Graf Thomas, INI-NET-VNC-E2E" userId="487bc3e3-9ce7-4cdd-b7b4-8899ea88d289" providerId="ADAL" clId="{15BD13E5-C4ED-4646-B126-1F5967D9DF7B}" dt="2025-03-01T12:42:54.444" v="17" actId="20577"/>
        <pc:sldMkLst>
          <pc:docMk/>
          <pc:sldMk cId="3578665336" sldId="1041"/>
        </pc:sldMkLst>
        <pc:spChg chg="mod">
          <ac:chgData name="Graf Thomas, INI-NET-VNC-E2E" userId="487bc3e3-9ce7-4cdd-b7b4-8899ea88d289" providerId="ADAL" clId="{15BD13E5-C4ED-4646-B126-1F5967D9DF7B}" dt="2025-03-01T12:42:43.924" v="3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E2E" userId="487bc3e3-9ce7-4cdd-b7b4-8899ea88d289" providerId="ADAL" clId="{15BD13E5-C4ED-4646-B126-1F5967D9DF7B}" dt="2025-03-01T12:42:54.444" v="17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E2E" userId="487bc3e3-9ce7-4cdd-b7b4-8899ea88d289" providerId="ADAL" clId="{15BD13E5-C4ED-4646-B126-1F5967D9DF7B}" dt="2025-03-01T12:49:29.870" v="310" actId="20577"/>
        <pc:sldMkLst>
          <pc:docMk/>
          <pc:sldMk cId="958437681" sldId="26413"/>
        </pc:sldMkLst>
        <pc:spChg chg="mod">
          <ac:chgData name="Graf Thomas, INI-NET-VNC-E2E" userId="487bc3e3-9ce7-4cdd-b7b4-8899ea88d289" providerId="ADAL" clId="{15BD13E5-C4ED-4646-B126-1F5967D9DF7B}" dt="2025-03-01T12:49:14.359" v="299" actId="313"/>
          <ac:spMkLst>
            <pc:docMk/>
            <pc:sldMk cId="958437681" sldId="26413"/>
            <ac:spMk id="3" creationId="{29C0DFD4-432D-4B0C-93DF-790441DCF5B9}"/>
          </ac:spMkLst>
        </pc:spChg>
        <pc:spChg chg="mod">
          <ac:chgData name="Graf Thomas, INI-NET-VNC-E2E" userId="487bc3e3-9ce7-4cdd-b7b4-8899ea88d289" providerId="ADAL" clId="{15BD13E5-C4ED-4646-B126-1F5967D9DF7B}" dt="2025-03-01T12:49:29.870" v="310" actId="20577"/>
          <ac:spMkLst>
            <pc:docMk/>
            <pc:sldMk cId="958437681" sldId="26413"/>
            <ac:spMk id="4" creationId="{379EB07A-5D4A-0443-6963-4EF909AAC4B3}"/>
          </ac:spMkLst>
        </pc:spChg>
      </pc:sldChg>
    </pc:docChg>
  </pc:docChgLst>
  <pc:docChgLst>
    <pc:chgData name="Graf Thomas, INI-NET-DCF" userId="487bc3e3-9ce7-4cdd-b7b4-8899ea88d289" providerId="ADAL" clId="{61A825A2-3D20-4F1E-8A91-A2606F04E19D}"/>
    <pc:docChg chg="custSel modSld">
      <pc:chgData name="Graf Thomas, INI-NET-DCF" userId="487bc3e3-9ce7-4cdd-b7b4-8899ea88d289" providerId="ADAL" clId="{61A825A2-3D20-4F1E-8A91-A2606F04E19D}" dt="2020-04-02T10:48:14.020" v="112" actId="478"/>
      <pc:docMkLst>
        <pc:docMk/>
      </pc:docMkLst>
      <pc:sldChg chg="addSp delSp modSp">
        <pc:chgData name="Graf Thomas, INI-NET-DCF" userId="487bc3e3-9ce7-4cdd-b7b4-8899ea88d289" providerId="ADAL" clId="{61A825A2-3D20-4F1E-8A91-A2606F04E19D}" dt="2020-04-02T10:40:39.233" v="32"/>
        <pc:sldMkLst>
          <pc:docMk/>
          <pc:sldMk cId="2681954568" sldId="1035"/>
        </pc:sldMkLst>
        <pc:spChg chg="add del mo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5" creationId="{23394210-0FF1-47B5-8C13-A2C7C0A5E44E}"/>
          </ac:spMkLst>
        </pc:spChg>
        <pc:spChg chg="add">
          <ac:chgData name="Graf Thomas, INI-NET-DCF" userId="487bc3e3-9ce7-4cdd-b7b4-8899ea88d289" providerId="ADAL" clId="{61A825A2-3D20-4F1E-8A91-A2606F04E19D}" dt="2020-04-02T10:40:39.233" v="32"/>
          <ac:spMkLst>
            <pc:docMk/>
            <pc:sldMk cId="2681954568" sldId="1035"/>
            <ac:spMk id="16" creationId="{4D0044F8-1C12-4A59-883A-7B56B9370029}"/>
          </ac:spMkLst>
        </pc:spChg>
      </pc:sldChg>
      <pc:sldChg chg="modSp">
        <pc:chgData name="Graf Thomas, INI-NET-DCF" userId="487bc3e3-9ce7-4cdd-b7b4-8899ea88d289" providerId="ADAL" clId="{61A825A2-3D20-4F1E-8A91-A2606F04E19D}" dt="2020-04-02T10:47:11.901" v="105" actId="20577"/>
        <pc:sldMkLst>
          <pc:docMk/>
          <pc:sldMk cId="3578665336" sldId="1041"/>
        </pc:sldMkLst>
        <pc:spChg chg="mod">
          <ac:chgData name="Graf Thomas, INI-NET-DCF" userId="487bc3e3-9ce7-4cdd-b7b4-8899ea88d289" providerId="ADAL" clId="{61A825A2-3D20-4F1E-8A91-A2606F04E19D}" dt="2020-04-02T10:40:27.218" v="30" actId="255"/>
          <ac:spMkLst>
            <pc:docMk/>
            <pc:sldMk cId="3578665336" sldId="1041"/>
            <ac:spMk id="2" creationId="{AD23057C-339A-4254-8994-8EB77B8B4163}"/>
          </ac:spMkLst>
        </pc:spChg>
        <pc:spChg chg="mod">
          <ac:chgData name="Graf Thomas, INI-NET-DCF" userId="487bc3e3-9ce7-4cdd-b7b4-8899ea88d289" providerId="ADAL" clId="{61A825A2-3D20-4F1E-8A91-A2606F04E19D}" dt="2020-04-02T10:47:11.901" v="105" actId="20577"/>
          <ac:spMkLst>
            <pc:docMk/>
            <pc:sldMk cId="3578665336" sldId="1041"/>
            <ac:spMk id="6" creationId="{76B60DEE-AB49-47F4-AC01-C954634AD15B}"/>
          </ac:spMkLst>
        </pc:spChg>
      </pc:sldChg>
      <pc:sldChg chg="addSp modSp">
        <pc:chgData name="Graf Thomas, INI-NET-DCF" userId="487bc3e3-9ce7-4cdd-b7b4-8899ea88d289" providerId="ADAL" clId="{61A825A2-3D20-4F1E-8A91-A2606F04E19D}" dt="2020-04-02T10:41:04.608" v="56" actId="1035"/>
        <pc:sldMkLst>
          <pc:docMk/>
          <pc:sldMk cId="2462566068" sldId="1045"/>
        </pc:sldMkLst>
        <pc:spChg chg="mod">
          <ac:chgData name="Graf Thomas, INI-NET-DCF" userId="487bc3e3-9ce7-4cdd-b7b4-8899ea88d289" providerId="ADAL" clId="{61A825A2-3D20-4F1E-8A91-A2606F04E19D}" dt="2020-04-02T10:41:04.608" v="56" actId="1035"/>
          <ac:spMkLst>
            <pc:docMk/>
            <pc:sldMk cId="2462566068" sldId="1045"/>
            <ac:spMk id="7" creationId="{9D78E80E-0E52-4C4C-AA05-89B1838A3EDB}"/>
          </ac:spMkLst>
        </pc:spChg>
        <pc:spChg chg="add">
          <ac:chgData name="Graf Thomas, INI-NET-DCF" userId="487bc3e3-9ce7-4cdd-b7b4-8899ea88d289" providerId="ADAL" clId="{61A825A2-3D20-4F1E-8A91-A2606F04E19D}" dt="2020-04-02T10:40:42.267" v="33"/>
          <ac:spMkLst>
            <pc:docMk/>
            <pc:sldMk cId="2462566068" sldId="1045"/>
            <ac:spMk id="8" creationId="{6EC90CF8-8228-4D83-8C7C-09917DD747AB}"/>
          </ac:spMkLst>
        </pc:spChg>
        <pc:picChg chg="mod">
          <ac:chgData name="Graf Thomas, INI-NET-DCF" userId="487bc3e3-9ce7-4cdd-b7b4-8899ea88d289" providerId="ADAL" clId="{61A825A2-3D20-4F1E-8A91-A2606F04E19D}" dt="2020-04-02T10:41:04.608" v="56" actId="1035"/>
          <ac:picMkLst>
            <pc:docMk/>
            <pc:sldMk cId="2462566068" sldId="1045"/>
            <ac:picMk id="6" creationId="{5261971C-ADFF-4ACD-838B-7A94DCE01023}"/>
          </ac:picMkLst>
        </pc:picChg>
      </pc:sldChg>
      <pc:sldChg chg="addSp delSp modSp">
        <pc:chgData name="Graf Thomas, INI-NET-DCF" userId="487bc3e3-9ce7-4cdd-b7b4-8899ea88d289" providerId="ADAL" clId="{61A825A2-3D20-4F1E-8A91-A2606F04E19D}" dt="2020-04-02T10:48:14.020" v="112" actId="478"/>
        <pc:sldMkLst>
          <pc:docMk/>
          <pc:sldMk cId="4005888238" sldId="1046"/>
        </pc:sldMkLst>
        <pc:spChg chg="mod">
          <ac:chgData name="Graf Thomas, INI-NET-DCF" userId="487bc3e3-9ce7-4cdd-b7b4-8899ea88d289" providerId="ADAL" clId="{61A825A2-3D20-4F1E-8A91-A2606F04E19D}" dt="2020-04-02T10:46:53.581" v="99" actId="27636"/>
          <ac:spMkLst>
            <pc:docMk/>
            <pc:sldMk cId="4005888238" sldId="1046"/>
            <ac:spMk id="3" creationId="{29C0DFD4-432D-4B0C-93DF-790441DCF5B9}"/>
          </ac:spMkLst>
        </pc:spChg>
        <pc:spChg chg="mod">
          <ac:chgData name="Graf Thomas, INI-NET-DCF" userId="487bc3e3-9ce7-4cdd-b7b4-8899ea88d289" providerId="ADAL" clId="{61A825A2-3D20-4F1E-8A91-A2606F04E19D}" dt="2020-04-02T10:45:02.890" v="85" actId="108"/>
          <ac:spMkLst>
            <pc:docMk/>
            <pc:sldMk cId="4005888238" sldId="1046"/>
            <ac:spMk id="17" creationId="{3A749B68-71C0-48BE-AEC2-F59082F0DB29}"/>
          </ac:spMkLst>
        </pc:spChg>
        <pc:spChg chg="add mod">
          <ac:chgData name="Graf Thomas, INI-NET-DCF" userId="487bc3e3-9ce7-4cdd-b7b4-8899ea88d289" providerId="ADAL" clId="{61A825A2-3D20-4F1E-8A91-A2606F04E19D}" dt="2020-04-02T08:26:38.099" v="4" actId="20577"/>
          <ac:spMkLst>
            <pc:docMk/>
            <pc:sldMk cId="4005888238" sldId="1046"/>
            <ac:spMk id="24" creationId="{809CD077-DFC4-4360-A3CC-925608484925}"/>
          </ac:spMkLst>
        </pc:spChg>
        <pc:spChg chg="add mod">
          <ac:chgData name="Graf Thomas, INI-NET-DCF" userId="487bc3e3-9ce7-4cdd-b7b4-8899ea88d289" providerId="ADAL" clId="{61A825A2-3D20-4F1E-8A91-A2606F04E19D}" dt="2020-04-02T08:26:40.452" v="5" actId="20577"/>
          <ac:spMkLst>
            <pc:docMk/>
            <pc:sldMk cId="4005888238" sldId="1046"/>
            <ac:spMk id="27" creationId="{4CF93508-BBE1-4500-87DF-10E4DF8681EF}"/>
          </ac:spMkLst>
        </pc:spChg>
        <pc:spChg chg="add">
          <ac:chgData name="Graf Thomas, INI-NET-DCF" userId="487bc3e3-9ce7-4cdd-b7b4-8899ea88d289" providerId="ADAL" clId="{61A825A2-3D20-4F1E-8A91-A2606F04E19D}" dt="2020-04-02T10:40:51.734" v="35"/>
          <ac:spMkLst>
            <pc:docMk/>
            <pc:sldMk cId="4005888238" sldId="1046"/>
            <ac:spMk id="31" creationId="{7AF24402-23AF-49A6-B6C7-5487074D6A59}"/>
          </ac:spMkLst>
        </pc:sp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28" creationId="{D23AE6DD-B897-4EA3-97F4-18388AFCB18F}"/>
          </ac:cxnSpMkLst>
        </pc:cxnChg>
        <pc:cxnChg chg="add del mod">
          <ac:chgData name="Graf Thomas, INI-NET-DCF" userId="487bc3e3-9ce7-4cdd-b7b4-8899ea88d289" providerId="ADAL" clId="{61A825A2-3D20-4F1E-8A91-A2606F04E19D}" dt="2020-04-02T10:42:39.316" v="65" actId="478"/>
          <ac:cxnSpMkLst>
            <pc:docMk/>
            <pc:sldMk cId="4005888238" sldId="1046"/>
            <ac:cxnSpMk id="29" creationId="{9CA5BB82-5364-459F-905F-BCFFF9F82C93}"/>
          </ac:cxnSpMkLst>
        </pc:cxnChg>
        <pc:cxnChg chg="add mod">
          <ac:chgData name="Graf Thomas, INI-NET-DCF" userId="487bc3e3-9ce7-4cdd-b7b4-8899ea88d289" providerId="ADAL" clId="{61A825A2-3D20-4F1E-8A91-A2606F04E19D}" dt="2020-04-02T10:41:35.100" v="60" actId="14100"/>
          <ac:cxnSpMkLst>
            <pc:docMk/>
            <pc:sldMk cId="4005888238" sldId="1046"/>
            <ac:cxnSpMk id="32" creationId="{97629AC2-9733-4432-8088-658AD929E792}"/>
          </ac:cxnSpMkLst>
        </pc:cxnChg>
        <pc:cxnChg chg="del mod">
          <ac:chgData name="Graf Thomas, INI-NET-DCF" userId="487bc3e3-9ce7-4cdd-b7b4-8899ea88d289" providerId="ADAL" clId="{61A825A2-3D20-4F1E-8A91-A2606F04E19D}" dt="2020-04-02T10:42:47.619" v="69" actId="478"/>
          <ac:cxnSpMkLst>
            <pc:docMk/>
            <pc:sldMk cId="4005888238" sldId="1046"/>
            <ac:cxnSpMk id="35" creationId="{23624EF0-577C-4218-BB81-9632B546E4B6}"/>
          </ac:cxnSpMkLst>
        </pc:cxnChg>
        <pc:cxnChg chg="add mod">
          <ac:chgData name="Graf Thomas, INI-NET-DCF" userId="487bc3e3-9ce7-4cdd-b7b4-8899ea88d289" providerId="ADAL" clId="{61A825A2-3D20-4F1E-8A91-A2606F04E19D}" dt="2020-04-02T10:43:40.031" v="75" actId="692"/>
          <ac:cxnSpMkLst>
            <pc:docMk/>
            <pc:sldMk cId="4005888238" sldId="1046"/>
            <ac:cxnSpMk id="39" creationId="{8754F12C-350A-4027-9EF7-C3D5A4195F2A}"/>
          </ac:cxnSpMkLst>
        </pc:cxnChg>
        <pc:cxnChg chg="add del mod">
          <ac:chgData name="Graf Thomas, INI-NET-DCF" userId="487bc3e3-9ce7-4cdd-b7b4-8899ea88d289" providerId="ADAL" clId="{61A825A2-3D20-4F1E-8A91-A2606F04E19D}" dt="2020-04-02T10:48:14.020" v="112" actId="478"/>
          <ac:cxnSpMkLst>
            <pc:docMk/>
            <pc:sldMk cId="4005888238" sldId="1046"/>
            <ac:cxnSpMk id="40" creationId="{DD490B5D-C9F7-4E24-8EB9-FFF31A540AF0}"/>
          </ac:cxnSpMkLst>
        </pc:cxnChg>
      </pc:sldChg>
      <pc:sldChg chg="addSp modSp">
        <pc:chgData name="Graf Thomas, INI-NET-DCF" userId="487bc3e3-9ce7-4cdd-b7b4-8899ea88d289" providerId="ADAL" clId="{61A825A2-3D20-4F1E-8A91-A2606F04E19D}" dt="2020-04-02T10:41:16.025" v="57" actId="1076"/>
        <pc:sldMkLst>
          <pc:docMk/>
          <pc:sldMk cId="863121141" sldId="1047"/>
        </pc:sldMkLst>
        <pc:spChg chg="add">
          <ac:chgData name="Graf Thomas, INI-NET-DCF" userId="487bc3e3-9ce7-4cdd-b7b4-8899ea88d289" providerId="ADAL" clId="{61A825A2-3D20-4F1E-8A91-A2606F04E19D}" dt="2020-04-02T10:40:45.505" v="34"/>
          <ac:spMkLst>
            <pc:docMk/>
            <pc:sldMk cId="863121141" sldId="1047"/>
            <ac:spMk id="5" creationId="{2237708A-875F-43CB-820F-DF778CB52FAF}"/>
          </ac:spMkLst>
        </pc:spChg>
        <pc:picChg chg="mod">
          <ac:chgData name="Graf Thomas, INI-NET-DCF" userId="487bc3e3-9ce7-4cdd-b7b4-8899ea88d289" providerId="ADAL" clId="{61A825A2-3D20-4F1E-8A91-A2606F04E19D}" dt="2020-04-02T10:41:16.025" v="57" actId="1076"/>
          <ac:picMkLst>
            <pc:docMk/>
            <pc:sldMk cId="863121141" sldId="1047"/>
            <ac:picMk id="4" creationId="{F80544C5-4225-4FB2-A79C-0D166CB6DAF5}"/>
          </ac:picMkLst>
        </pc:picChg>
      </pc:sldChg>
      <pc:sldChg chg="addSp modSp">
        <pc:chgData name="Graf Thomas, INI-NET-DCF" userId="487bc3e3-9ce7-4cdd-b7b4-8899ea88d289" providerId="ADAL" clId="{61A825A2-3D20-4F1E-8A91-A2606F04E19D}" dt="2020-04-02T10:47:21.625" v="111" actId="20577"/>
        <pc:sldMkLst>
          <pc:docMk/>
          <pc:sldMk cId="3529422000" sldId="1048"/>
        </pc:sldMkLst>
        <pc:spChg chg="add">
          <ac:chgData name="Graf Thomas, INI-NET-DCF" userId="487bc3e3-9ce7-4cdd-b7b4-8899ea88d289" providerId="ADAL" clId="{61A825A2-3D20-4F1E-8A91-A2606F04E19D}" dt="2020-04-02T10:40:54.272" v="36"/>
          <ac:spMkLst>
            <pc:docMk/>
            <pc:sldMk cId="3529422000" sldId="1048"/>
            <ac:spMk id="4" creationId="{B5515412-721A-4AFD-91C1-7CFDAAED26C6}"/>
          </ac:spMkLst>
        </pc:spChg>
        <pc:spChg chg="mod">
          <ac:chgData name="Graf Thomas, INI-NET-DCF" userId="487bc3e3-9ce7-4cdd-b7b4-8899ea88d289" providerId="ADAL" clId="{61A825A2-3D20-4F1E-8A91-A2606F04E19D}" dt="2020-04-02T10:47:21.625" v="111" actId="20577"/>
          <ac:spMkLst>
            <pc:docMk/>
            <pc:sldMk cId="3529422000" sldId="1048"/>
            <ac:spMk id="6" creationId="{76B60DEE-AB49-47F4-AC01-C954634AD15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01.03.2025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01.03.2025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01.03.2025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01.03.2025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01.03.2025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01.03.2025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01.03.2025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01.03.2025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01.03.2025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01.03.2025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01.03.2025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01.03.2025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01.03.2025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01051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/>
              <a:t>Export of </a:t>
            </a:r>
            <a:r>
              <a:rPr lang="en-US" sz="3600" b="1" dirty="0">
                <a:solidFill>
                  <a:srgbClr val="FF0000"/>
                </a:solidFill>
              </a:rPr>
              <a:t>Delay Performance Metrics </a:t>
            </a:r>
            <a:r>
              <a:rPr lang="en-US" sz="3600" b="1" dirty="0"/>
              <a:t>in IPFIX</a:t>
            </a:r>
            <a:br>
              <a:rPr lang="en-US" sz="3600" b="1" dirty="0"/>
            </a:br>
            <a:r>
              <a:rPr lang="en-US" sz="2800" dirty="0"/>
              <a:t>draft-opsawg-ipfix-on-path-telemetry-15</a:t>
            </a:r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Enabling a statistical network delay view,</a:t>
            </a:r>
            <a:r>
              <a:rPr lang="en-US" sz="2800" b="1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giving insights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where delay is being accumulated in the forwarding path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1. March 2025</a:t>
            </a: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Export of Delay Performance Metrics in IPFIX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Draft Status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7790411" cy="4292543"/>
          </a:xfrm>
        </p:spPr>
        <p:txBody>
          <a:bodyPr>
            <a:noAutofit/>
          </a:bodyPr>
          <a:lstStyle/>
          <a:p>
            <a:pPr marL="0" marR="0" indent="0"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Draft Status</a:t>
            </a:r>
          </a:p>
          <a:p>
            <a:pPr marL="0" marR="0">
              <a:spcAft>
                <a:spcPts val="0"/>
              </a:spcAft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-14 passed working group last call.</a:t>
            </a:r>
          </a:p>
          <a:p>
            <a:pPr marL="0"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Incorporated </a:t>
            </a:r>
            <a:r>
              <a:rPr lang="en-US" sz="1800" dirty="0">
                <a:solidFill>
                  <a:srgbClr val="0E284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editorial input from Paul Aitken, Menachem Dodge and Martin Duke </a:t>
            </a:r>
            <a:r>
              <a:rPr lang="en-US" sz="1800" dirty="0">
                <a:solidFill>
                  <a:srgbClr val="0E2841"/>
                </a:solidFill>
                <a:latin typeface="Trebuchet MS" panose="020B0603020202020204" pitchFamily="34" charset="0"/>
              </a:rPr>
              <a:t>in -15. Thanks a lot!</a:t>
            </a:r>
            <a:endParaRPr lang="de-CH" sz="1800" dirty="0">
              <a:solidFill>
                <a:srgbClr val="0E2841"/>
              </a:solidFill>
              <a:latin typeface="Trebuchet MS" panose="020B0603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E284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Defined OAM terms and removed normative dependency from draft-</a:t>
            </a:r>
            <a:r>
              <a:rPr lang="en-US" sz="1800" dirty="0" err="1">
                <a:solidFill>
                  <a:srgbClr val="0E284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ietf</a:t>
            </a:r>
            <a:r>
              <a:rPr lang="en-US" sz="1800" dirty="0">
                <a:solidFill>
                  <a:srgbClr val="0E284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-opsawg-</a:t>
            </a:r>
            <a:r>
              <a:rPr lang="en-US" sz="1800" dirty="0" err="1">
                <a:solidFill>
                  <a:srgbClr val="0E284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oam</a:t>
            </a:r>
            <a:r>
              <a:rPr lang="en-US" sz="1800" dirty="0">
                <a:solidFill>
                  <a:srgbClr val="0E2841"/>
                </a:solidFill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-characterization in -15.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0E2841"/>
                </a:solidFill>
                <a:latin typeface="Trebuchet MS" panose="020B0603020202020204" pitchFamily="34" charset="0"/>
                <a:ea typeface="Yu Gothic" panose="020B0400000000000000" pitchFamily="34" charset="-128"/>
                <a:cs typeface="Aptos" panose="020B0004020202020204" pitchFamily="34" charset="0"/>
              </a:rPr>
              <a:t>Giuseppe Fioccola volunteer shepherding. Thanks a lot!</a:t>
            </a:r>
            <a:endParaRPr lang="de-CH" sz="1800" dirty="0">
              <a:solidFill>
                <a:srgbClr val="0E2841"/>
              </a:solidFill>
              <a:effectLst/>
              <a:latin typeface="Aptos" panose="020B0004020202020204" pitchFamily="34" charset="0"/>
              <a:ea typeface="Yu Gothic" panose="020B0400000000000000" pitchFamily="34" charset="-128"/>
              <a:cs typeface="Aptos" panose="020B0004020202020204" pitchFamily="34" charset="0"/>
            </a:endParaRPr>
          </a:p>
          <a:p>
            <a:pPr marL="0" marR="0" indent="0">
              <a:spcAft>
                <a:spcPts val="0"/>
              </a:spcAft>
              <a:buNone/>
            </a:pPr>
            <a:r>
              <a:rPr lang="en-US" sz="20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Next Steps</a:t>
            </a:r>
          </a:p>
          <a:p>
            <a:pPr marL="0"/>
            <a:r>
              <a:rPr lang="en-US" sz="2000" dirty="0">
                <a:latin typeface="Calibri" panose="020F0502020204030204" pitchFamily="34" charset="0"/>
              </a:rPr>
              <a:t>No open items.</a:t>
            </a:r>
          </a:p>
          <a:p>
            <a:pPr marL="0">
              <a:spcBef>
                <a:spcPts val="0"/>
              </a:spcBef>
            </a:pPr>
            <a:r>
              <a:rPr lang="en-US" sz="2000" dirty="0">
                <a:latin typeface="Calibri" panose="020F0502020204030204" pitchFamily="34" charset="0"/>
              </a:rPr>
              <a:t>Looking forward to shepherd write up and moving forward to IESG.</a:t>
            </a:r>
            <a:endParaRPr lang="en-US" sz="2000" dirty="0"/>
          </a:p>
          <a:p>
            <a:pPr marL="457200" lvl="1"/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2</a:t>
            </a:fld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D27233-1534-4CB5-9D49-F9660D878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267" y="1000664"/>
            <a:ext cx="2936702" cy="4117437"/>
          </a:xfrm>
          <a:prstGeom prst="rect">
            <a:avLst/>
          </a:prstGeom>
        </p:spPr>
      </p:pic>
      <p:sp>
        <p:nvSpPr>
          <p:cNvPr id="4" name="Subtitle 4">
            <a:extLst>
              <a:ext uri="{FF2B5EF4-FFF2-40B4-BE49-F238E27FC236}">
                <a16:creationId xmlns:a16="http://schemas.microsoft.com/office/drawing/2014/main" id="{379EB07A-5D4A-0443-6963-4EF909AAC4B3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en-US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en-US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en-US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endParaRPr lang="en-US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en-US" sz="3800" dirty="0">
                <a:latin typeface="+mj-lt"/>
              </a:rPr>
              <a:t>01. </a:t>
            </a:r>
            <a:r>
              <a:rPr lang="en-US" sz="3800">
                <a:latin typeface="+mj-lt"/>
              </a:rPr>
              <a:t>March 2025</a:t>
            </a:r>
            <a:endParaRPr lang="en-US" sz="3800" dirty="0">
              <a:latin typeface="+mj-lt"/>
            </a:endParaRPr>
          </a:p>
          <a:p>
            <a:pPr algn="r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958437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164</Words>
  <Application>Microsoft Office PowerPoint</Application>
  <PresentationFormat>Widescreen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Trebuchet MS</vt:lpstr>
      <vt:lpstr>Office Theme</vt:lpstr>
      <vt:lpstr>PowerPoint Presentation</vt:lpstr>
      <vt:lpstr>Export of Delay Performance Metrics in IPFIX Draft Status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INI-NET-VNC-E2E</cp:lastModifiedBy>
  <cp:revision>141</cp:revision>
  <dcterms:created xsi:type="dcterms:W3CDTF">2019-11-29T14:22:02Z</dcterms:created>
  <dcterms:modified xsi:type="dcterms:W3CDTF">2025-03-01T12:49:30Z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2023-03-18T19:31:26Z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  <property fmtid="{D5CDD505-2E9C-101B-9397-08002B2CF9AE}" pid="10" name="_readonly">
    <vt:lpwstr/>
  </property>
  <property fmtid="{D5CDD505-2E9C-101B-9397-08002B2CF9AE}" pid="11" name="_change">
    <vt:lpwstr/>
  </property>
  <property fmtid="{D5CDD505-2E9C-101B-9397-08002B2CF9AE}" pid="12" name="_full-control">
    <vt:lpwstr/>
  </property>
  <property fmtid="{D5CDD505-2E9C-101B-9397-08002B2CF9AE}" pid="13" name="sflag">
    <vt:lpwstr>1689103073</vt:lpwstr>
  </property>
</Properties>
</file>