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1041" r:id="rId2"/>
    <p:sldId id="2145706287" r:id="rId3"/>
    <p:sldId id="26415" r:id="rId4"/>
    <p:sldId id="2145706288" r:id="rId5"/>
    <p:sldId id="2145706286" r:id="rId6"/>
    <p:sldId id="2145706289" r:id="rId7"/>
    <p:sldId id="263" r:id="rId8"/>
    <p:sldId id="264" r:id="rId9"/>
    <p:sldId id="256"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E0BEDB-EFF2-4300-ACD0-25AED2A37988}" v="38" dt="2024-10-26T09:52:23.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autoAdjust="0"/>
    <p:restoredTop sz="91695" autoAdjust="0"/>
  </p:normalViewPr>
  <p:slideViewPr>
    <p:cSldViewPr snapToGrid="0">
      <p:cViewPr>
        <p:scale>
          <a:sx n="90" d="100"/>
          <a:sy n="90" d="100"/>
        </p:scale>
        <p:origin x="1482" y="38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92E0BEDB-EFF2-4300-ACD0-25AED2A37988}"/>
    <pc:docChg chg="undo custSel addSld delSld modSld sldOrd">
      <pc:chgData name="Graf Thomas, INI-NET-VNC-HCS" userId="487bc3e3-9ce7-4cdd-b7b4-8899ea88d289" providerId="ADAL" clId="{92E0BEDB-EFF2-4300-ACD0-25AED2A37988}" dt="2024-10-26T09:57:53.912" v="3431" actId="20577"/>
      <pc:docMkLst>
        <pc:docMk/>
      </pc:docMkLst>
      <pc:sldChg chg="addSp delSp modSp mod">
        <pc:chgData name="Graf Thomas, INI-NET-VNC-HCS" userId="487bc3e3-9ce7-4cdd-b7b4-8899ea88d289" providerId="ADAL" clId="{92E0BEDB-EFF2-4300-ACD0-25AED2A37988}" dt="2024-10-26T09:56:58.507" v="3428" actId="20577"/>
        <pc:sldMkLst>
          <pc:docMk/>
          <pc:sldMk cId="0" sldId="264"/>
        </pc:sldMkLst>
        <pc:spChg chg="mod">
          <ac:chgData name="Graf Thomas, INI-NET-VNC-HCS" userId="487bc3e3-9ce7-4cdd-b7b4-8899ea88d289" providerId="ADAL" clId="{92E0BEDB-EFF2-4300-ACD0-25AED2A37988}" dt="2024-10-26T09:48:13.729" v="3233" actId="1076"/>
          <ac:spMkLst>
            <pc:docMk/>
            <pc:sldMk cId="0" sldId="264"/>
            <ac:spMk id="16" creationId="{67C1976E-DEC1-4995-AC2A-E245AB7416D8}"/>
          </ac:spMkLst>
        </pc:spChg>
        <pc:spChg chg="mod">
          <ac:chgData name="Graf Thomas, INI-NET-VNC-HCS" userId="487bc3e3-9ce7-4cdd-b7b4-8899ea88d289" providerId="ADAL" clId="{92E0BEDB-EFF2-4300-ACD0-25AED2A37988}" dt="2024-10-26T09:53:41.768" v="3362" actId="14100"/>
          <ac:spMkLst>
            <pc:docMk/>
            <pc:sldMk cId="0" sldId="264"/>
            <ac:spMk id="17" creationId="{CEA9526A-4F2B-4D15-9C72-45091122001E}"/>
          </ac:spMkLst>
        </pc:spChg>
        <pc:spChg chg="mod">
          <ac:chgData name="Graf Thomas, INI-NET-VNC-HCS" userId="487bc3e3-9ce7-4cdd-b7b4-8899ea88d289" providerId="ADAL" clId="{92E0BEDB-EFF2-4300-ACD0-25AED2A37988}" dt="2024-10-26T09:48:13.729" v="3233" actId="1076"/>
          <ac:spMkLst>
            <pc:docMk/>
            <pc:sldMk cId="0" sldId="264"/>
            <ac:spMk id="18" creationId="{2A1CF3E5-A639-4F23-B857-8061698A6574}"/>
          </ac:spMkLst>
        </pc:spChg>
        <pc:spChg chg="mod">
          <ac:chgData name="Graf Thomas, INI-NET-VNC-HCS" userId="487bc3e3-9ce7-4cdd-b7b4-8899ea88d289" providerId="ADAL" clId="{92E0BEDB-EFF2-4300-ACD0-25AED2A37988}" dt="2024-10-26T09:48:13.729" v="3233" actId="1076"/>
          <ac:spMkLst>
            <pc:docMk/>
            <pc:sldMk cId="0" sldId="264"/>
            <ac:spMk id="20" creationId="{B28AB3E9-9BBA-4658-9F85-3E9DC4650EAC}"/>
          </ac:spMkLst>
        </pc:spChg>
        <pc:spChg chg="mod">
          <ac:chgData name="Graf Thomas, INI-NET-VNC-HCS" userId="487bc3e3-9ce7-4cdd-b7b4-8899ea88d289" providerId="ADAL" clId="{92E0BEDB-EFF2-4300-ACD0-25AED2A37988}" dt="2024-10-26T09:48:13.729" v="3233" actId="1076"/>
          <ac:spMkLst>
            <pc:docMk/>
            <pc:sldMk cId="0" sldId="264"/>
            <ac:spMk id="22" creationId="{4A8FBB71-6B90-4FF8-AA47-64DC275D2F7B}"/>
          </ac:spMkLst>
        </pc:spChg>
        <pc:spChg chg="mod">
          <ac:chgData name="Graf Thomas, INI-NET-VNC-HCS" userId="487bc3e3-9ce7-4cdd-b7b4-8899ea88d289" providerId="ADAL" clId="{92E0BEDB-EFF2-4300-ACD0-25AED2A37988}" dt="2024-10-26T09:48:13.729" v="3233" actId="1076"/>
          <ac:spMkLst>
            <pc:docMk/>
            <pc:sldMk cId="0" sldId="264"/>
            <ac:spMk id="23" creationId="{F06A127A-ABB9-4A18-8E08-5C62D1509B7F}"/>
          </ac:spMkLst>
        </pc:spChg>
        <pc:spChg chg="del mod">
          <ac:chgData name="Graf Thomas, INI-NET-VNC-HCS" userId="487bc3e3-9ce7-4cdd-b7b4-8899ea88d289" providerId="ADAL" clId="{92E0BEDB-EFF2-4300-ACD0-25AED2A37988}" dt="2024-10-26T09:40:32.257" v="2984" actId="478"/>
          <ac:spMkLst>
            <pc:docMk/>
            <pc:sldMk cId="0" sldId="264"/>
            <ac:spMk id="26" creationId="{E52C51D8-18F7-4089-8B97-EB843D04BB4C}"/>
          </ac:spMkLst>
        </pc:spChg>
        <pc:spChg chg="add del">
          <ac:chgData name="Graf Thomas, INI-NET-VNC-HCS" userId="487bc3e3-9ce7-4cdd-b7b4-8899ea88d289" providerId="ADAL" clId="{92E0BEDB-EFF2-4300-ACD0-25AED2A37988}" dt="2024-10-26T09:52:17.314" v="3279" actId="22"/>
          <ac:spMkLst>
            <pc:docMk/>
            <pc:sldMk cId="0" sldId="264"/>
            <ac:spMk id="232" creationId="{5F04C3F8-1630-B16C-8999-2FCDD3AF6085}"/>
          </ac:spMkLst>
        </pc:spChg>
        <pc:spChg chg="add mod">
          <ac:chgData name="Graf Thomas, INI-NET-VNC-HCS" userId="487bc3e3-9ce7-4cdd-b7b4-8899ea88d289" providerId="ADAL" clId="{92E0BEDB-EFF2-4300-ACD0-25AED2A37988}" dt="2024-10-26T09:56:58.507" v="3428" actId="20577"/>
          <ac:spMkLst>
            <pc:docMk/>
            <pc:sldMk cId="0" sldId="264"/>
            <ac:spMk id="233" creationId="{0D8F5FBC-AEA2-F11B-E6B3-4E571C338088}"/>
          </ac:spMkLst>
        </pc:spChg>
        <pc:cxnChg chg="mod">
          <ac:chgData name="Graf Thomas, INI-NET-VNC-HCS" userId="487bc3e3-9ce7-4cdd-b7b4-8899ea88d289" providerId="ADAL" clId="{92E0BEDB-EFF2-4300-ACD0-25AED2A37988}" dt="2024-10-26T09:54:02.373" v="3367" actId="14100"/>
          <ac:cxnSpMkLst>
            <pc:docMk/>
            <pc:sldMk cId="0" sldId="264"/>
            <ac:cxnSpMk id="19" creationId="{A2E10AD7-A85A-4568-A2DD-403671F055EA}"/>
          </ac:cxnSpMkLst>
        </pc:cxnChg>
        <pc:cxnChg chg="mod">
          <ac:chgData name="Graf Thomas, INI-NET-VNC-HCS" userId="487bc3e3-9ce7-4cdd-b7b4-8899ea88d289" providerId="ADAL" clId="{92E0BEDB-EFF2-4300-ACD0-25AED2A37988}" dt="2024-10-26T09:53:55.053" v="3366" actId="14100"/>
          <ac:cxnSpMkLst>
            <pc:docMk/>
            <pc:sldMk cId="0" sldId="264"/>
            <ac:cxnSpMk id="21" creationId="{4D339B9C-52F3-4624-9E82-F3940FEF2CA2}"/>
          </ac:cxnSpMkLst>
        </pc:cxnChg>
        <pc:cxnChg chg="mod">
          <ac:chgData name="Graf Thomas, INI-NET-VNC-HCS" userId="487bc3e3-9ce7-4cdd-b7b4-8899ea88d289" providerId="ADAL" clId="{92E0BEDB-EFF2-4300-ACD0-25AED2A37988}" dt="2024-10-26T09:53:49.567" v="3364" actId="14100"/>
          <ac:cxnSpMkLst>
            <pc:docMk/>
            <pc:sldMk cId="0" sldId="264"/>
            <ac:cxnSpMk id="24" creationId="{DDA3444A-7D7D-46CB-BC46-0F99E772AE55}"/>
          </ac:cxnSpMkLst>
        </pc:cxnChg>
        <pc:cxnChg chg="mod">
          <ac:chgData name="Graf Thomas, INI-NET-VNC-HCS" userId="487bc3e3-9ce7-4cdd-b7b4-8899ea88d289" providerId="ADAL" clId="{92E0BEDB-EFF2-4300-ACD0-25AED2A37988}" dt="2024-10-26T09:53:52.245" v="3365" actId="14100"/>
          <ac:cxnSpMkLst>
            <pc:docMk/>
            <pc:sldMk cId="0" sldId="264"/>
            <ac:cxnSpMk id="25" creationId="{9FE29884-CEF5-410B-B1A5-AA4F968E7EFF}"/>
          </ac:cxnSpMkLst>
        </pc:cxnChg>
      </pc:sldChg>
      <pc:sldChg chg="modSp mod">
        <pc:chgData name="Graf Thomas, INI-NET-VNC-HCS" userId="487bc3e3-9ce7-4cdd-b7b4-8899ea88d289" providerId="ADAL" clId="{92E0BEDB-EFF2-4300-ACD0-25AED2A37988}" dt="2024-10-26T09:57:53.912" v="3431" actId="20577"/>
        <pc:sldMkLst>
          <pc:docMk/>
          <pc:sldMk cId="3578665336" sldId="1041"/>
        </pc:sldMkLst>
        <pc:spChg chg="mod">
          <ac:chgData name="Graf Thomas, INI-NET-VNC-HCS" userId="487bc3e3-9ce7-4cdd-b7b4-8899ea88d289" providerId="ADAL" clId="{92E0BEDB-EFF2-4300-ACD0-25AED2A37988}" dt="2024-10-26T06:53:00.321" v="19" actId="20577"/>
          <ac:spMkLst>
            <pc:docMk/>
            <pc:sldMk cId="3578665336" sldId="1041"/>
            <ac:spMk id="5" creationId="{C26208B2-0D10-4C23-B2DE-372A62E98644}"/>
          </ac:spMkLst>
        </pc:spChg>
        <pc:spChg chg="mod">
          <ac:chgData name="Graf Thomas, INI-NET-VNC-HCS" userId="487bc3e3-9ce7-4cdd-b7b4-8899ea88d289" providerId="ADAL" clId="{92E0BEDB-EFF2-4300-ACD0-25AED2A37988}" dt="2024-10-26T09:57:53.912" v="3431" actId="20577"/>
          <ac:spMkLst>
            <pc:docMk/>
            <pc:sldMk cId="3578665336" sldId="1041"/>
            <ac:spMk id="6" creationId="{6CAA0765-1318-4A03-8F91-D3ECC43D8FA7}"/>
          </ac:spMkLst>
        </pc:spChg>
      </pc:sldChg>
      <pc:sldChg chg="addSp delSp modSp add mod">
        <pc:chgData name="Graf Thomas, INI-NET-VNC-HCS" userId="487bc3e3-9ce7-4cdd-b7b4-8899ea88d289" providerId="ADAL" clId="{92E0BEDB-EFF2-4300-ACD0-25AED2A37988}" dt="2024-10-26T09:38:40.460" v="2979" actId="255"/>
        <pc:sldMkLst>
          <pc:docMk/>
          <pc:sldMk cId="2578889968" sldId="26415"/>
        </pc:sldMkLst>
        <pc:spChg chg="mod">
          <ac:chgData name="Graf Thomas, INI-NET-VNC-HCS" userId="487bc3e3-9ce7-4cdd-b7b4-8899ea88d289" providerId="ADAL" clId="{92E0BEDB-EFF2-4300-ACD0-25AED2A37988}" dt="2024-10-26T07:55:09.212" v="1564" actId="20577"/>
          <ac:spMkLst>
            <pc:docMk/>
            <pc:sldMk cId="2578889968" sldId="26415"/>
            <ac:spMk id="2" creationId="{FF20F271-6F0D-4AC0-BB1D-F5C338165C13}"/>
          </ac:spMkLst>
        </pc:spChg>
        <pc:spChg chg="mod">
          <ac:chgData name="Graf Thomas, INI-NET-VNC-HCS" userId="487bc3e3-9ce7-4cdd-b7b4-8899ea88d289" providerId="ADAL" clId="{92E0BEDB-EFF2-4300-ACD0-25AED2A37988}" dt="2024-10-26T09:38:40.460" v="2979" actId="255"/>
          <ac:spMkLst>
            <pc:docMk/>
            <pc:sldMk cId="2578889968" sldId="26415"/>
            <ac:spMk id="3" creationId="{29C0DFD4-432D-4B0C-93DF-790441DCF5B9}"/>
          </ac:spMkLst>
        </pc:spChg>
        <pc:spChg chg="add mod">
          <ac:chgData name="Graf Thomas, INI-NET-VNC-HCS" userId="487bc3e3-9ce7-4cdd-b7b4-8899ea88d289" providerId="ADAL" clId="{92E0BEDB-EFF2-4300-ACD0-25AED2A37988}" dt="2024-10-26T08:00:24.944" v="1604" actId="1076"/>
          <ac:spMkLst>
            <pc:docMk/>
            <pc:sldMk cId="2578889968" sldId="26415"/>
            <ac:spMk id="5" creationId="{C8F35118-F16C-2173-83A9-1AB7D25FFDD3}"/>
          </ac:spMkLst>
        </pc:spChg>
        <pc:spChg chg="del">
          <ac:chgData name="Graf Thomas, INI-NET-VNC-HCS" userId="487bc3e3-9ce7-4cdd-b7b4-8899ea88d289" providerId="ADAL" clId="{92E0BEDB-EFF2-4300-ACD0-25AED2A37988}" dt="2024-10-26T07:41:11.630" v="510" actId="478"/>
          <ac:spMkLst>
            <pc:docMk/>
            <pc:sldMk cId="2578889968" sldId="26415"/>
            <ac:spMk id="7" creationId="{BF6DCC5D-2508-4A9B-B734-C8C5147F93FB}"/>
          </ac:spMkLst>
        </pc:spChg>
        <pc:spChg chg="add mod">
          <ac:chgData name="Graf Thomas, INI-NET-VNC-HCS" userId="487bc3e3-9ce7-4cdd-b7b4-8899ea88d289" providerId="ADAL" clId="{92E0BEDB-EFF2-4300-ACD0-25AED2A37988}" dt="2024-10-26T08:00:33.235" v="1608" actId="14100"/>
          <ac:spMkLst>
            <pc:docMk/>
            <pc:sldMk cId="2578889968" sldId="26415"/>
            <ac:spMk id="9" creationId="{546C77B0-A9A2-9604-88C0-E3C0819F2DDD}"/>
          </ac:spMkLst>
        </pc:spChg>
        <pc:spChg chg="add mod">
          <ac:chgData name="Graf Thomas, INI-NET-VNC-HCS" userId="487bc3e3-9ce7-4cdd-b7b4-8899ea88d289" providerId="ADAL" clId="{92E0BEDB-EFF2-4300-ACD0-25AED2A37988}" dt="2024-10-26T08:00:43.834" v="1610" actId="1076"/>
          <ac:spMkLst>
            <pc:docMk/>
            <pc:sldMk cId="2578889968" sldId="26415"/>
            <ac:spMk id="10" creationId="{E92E82C4-D759-0149-F854-6D34EBF3ABA5}"/>
          </ac:spMkLst>
        </pc:spChg>
        <pc:spChg chg="add mod">
          <ac:chgData name="Graf Thomas, INI-NET-VNC-HCS" userId="487bc3e3-9ce7-4cdd-b7b4-8899ea88d289" providerId="ADAL" clId="{92E0BEDB-EFF2-4300-ACD0-25AED2A37988}" dt="2024-10-26T08:00:36.920" v="1609" actId="1076"/>
          <ac:spMkLst>
            <pc:docMk/>
            <pc:sldMk cId="2578889968" sldId="26415"/>
            <ac:spMk id="11" creationId="{6A8CFC80-8004-FC43-BD47-BE0FA2C0FEA1}"/>
          </ac:spMkLst>
        </pc:spChg>
        <pc:picChg chg="add mod">
          <ac:chgData name="Graf Thomas, INI-NET-VNC-HCS" userId="487bc3e3-9ce7-4cdd-b7b4-8899ea88d289" providerId="ADAL" clId="{92E0BEDB-EFF2-4300-ACD0-25AED2A37988}" dt="2024-10-26T08:00:12.833" v="1603" actId="1076"/>
          <ac:picMkLst>
            <pc:docMk/>
            <pc:sldMk cId="2578889968" sldId="26415"/>
            <ac:picMk id="4" creationId="{838F6A5E-0F46-EF3E-57C8-FDC30A8639FB}"/>
          </ac:picMkLst>
        </pc:picChg>
        <pc:picChg chg="del">
          <ac:chgData name="Graf Thomas, INI-NET-VNC-HCS" userId="487bc3e3-9ce7-4cdd-b7b4-8899ea88d289" providerId="ADAL" clId="{92E0BEDB-EFF2-4300-ACD0-25AED2A37988}" dt="2024-10-26T07:40:04.017" v="508" actId="478"/>
          <ac:picMkLst>
            <pc:docMk/>
            <pc:sldMk cId="2578889968" sldId="26415"/>
            <ac:picMk id="6" creationId="{D4F5E154-1C25-441B-90CF-A1443F6D1EF8}"/>
          </ac:picMkLst>
        </pc:picChg>
      </pc:sldChg>
      <pc:sldChg chg="del">
        <pc:chgData name="Graf Thomas, INI-NET-VNC-HCS" userId="487bc3e3-9ce7-4cdd-b7b4-8899ea88d289" providerId="ADAL" clId="{92E0BEDB-EFF2-4300-ACD0-25AED2A37988}" dt="2024-10-26T07:32:21.983" v="468" actId="47"/>
        <pc:sldMkLst>
          <pc:docMk/>
          <pc:sldMk cId="1081037514" sldId="2145706225"/>
        </pc:sldMkLst>
      </pc:sldChg>
      <pc:sldChg chg="modSp del">
        <pc:chgData name="Graf Thomas, INI-NET-VNC-HCS" userId="487bc3e3-9ce7-4cdd-b7b4-8899ea88d289" providerId="ADAL" clId="{92E0BEDB-EFF2-4300-ACD0-25AED2A37988}" dt="2024-10-26T07:32:21.983" v="468" actId="47"/>
        <pc:sldMkLst>
          <pc:docMk/>
          <pc:sldMk cId="3384652948" sldId="2145706226"/>
        </pc:sldMkLst>
        <pc:spChg chg="mod">
          <ac:chgData name="Graf Thomas, INI-NET-VNC-HCS" userId="487bc3e3-9ce7-4cdd-b7b4-8899ea88d289" providerId="ADAL" clId="{92E0BEDB-EFF2-4300-ACD0-25AED2A37988}" dt="2024-10-26T06:55:44.525" v="20" actId="20578"/>
          <ac:spMkLst>
            <pc:docMk/>
            <pc:sldMk cId="3384652948" sldId="2145706226"/>
            <ac:spMk id="3" creationId="{01913334-AF3D-1C65-5BD7-83A59BC04A95}"/>
          </ac:spMkLst>
        </pc:spChg>
      </pc:sldChg>
      <pc:sldChg chg="add del">
        <pc:chgData name="Graf Thomas, INI-NET-VNC-HCS" userId="487bc3e3-9ce7-4cdd-b7b4-8899ea88d289" providerId="ADAL" clId="{92E0BEDB-EFF2-4300-ACD0-25AED2A37988}" dt="2024-10-26T08:01:32.172" v="1614" actId="47"/>
        <pc:sldMkLst>
          <pc:docMk/>
          <pc:sldMk cId="2617504443" sldId="2145706242"/>
        </pc:sldMkLst>
      </pc:sldChg>
      <pc:sldChg chg="addSp delSp modSp del mod">
        <pc:chgData name="Graf Thomas, INI-NET-VNC-HCS" userId="487bc3e3-9ce7-4cdd-b7b4-8899ea88d289" providerId="ADAL" clId="{92E0BEDB-EFF2-4300-ACD0-25AED2A37988}" dt="2024-10-26T08:01:00.794" v="1611" actId="47"/>
        <pc:sldMkLst>
          <pc:docMk/>
          <pc:sldMk cId="2684272815" sldId="2145706258"/>
        </pc:sldMkLst>
        <pc:spChg chg="add mod">
          <ac:chgData name="Graf Thomas, INI-NET-VNC-HCS" userId="487bc3e3-9ce7-4cdd-b7b4-8899ea88d289" providerId="ADAL" clId="{92E0BEDB-EFF2-4300-ACD0-25AED2A37988}" dt="2024-10-26T07:35:00.938" v="498" actId="1076"/>
          <ac:spMkLst>
            <pc:docMk/>
            <pc:sldMk cId="2684272815" sldId="2145706258"/>
            <ac:spMk id="2" creationId="{ACD7A485-6E23-40B7-A656-037B0DECE636}"/>
          </ac:spMkLst>
        </pc:spChg>
        <pc:spChg chg="add del mod">
          <ac:chgData name="Graf Thomas, INI-NET-VNC-HCS" userId="487bc3e3-9ce7-4cdd-b7b4-8899ea88d289" providerId="ADAL" clId="{92E0BEDB-EFF2-4300-ACD0-25AED2A37988}" dt="2024-10-26T07:34:47.614" v="491" actId="478"/>
          <ac:spMkLst>
            <pc:docMk/>
            <pc:sldMk cId="2684272815" sldId="2145706258"/>
            <ac:spMk id="7" creationId="{A19638B4-D6E4-ECF4-2650-80F4471162D5}"/>
          </ac:spMkLst>
        </pc:spChg>
        <pc:spChg chg="add mod">
          <ac:chgData name="Graf Thomas, INI-NET-VNC-HCS" userId="487bc3e3-9ce7-4cdd-b7b4-8899ea88d289" providerId="ADAL" clId="{92E0BEDB-EFF2-4300-ACD0-25AED2A37988}" dt="2024-10-26T07:34:54.910" v="493" actId="1076"/>
          <ac:spMkLst>
            <pc:docMk/>
            <pc:sldMk cId="2684272815" sldId="2145706258"/>
            <ac:spMk id="8" creationId="{BF3B5871-8878-3252-3B83-10DDCC1FF93E}"/>
          </ac:spMkLst>
        </pc:spChg>
        <pc:spChg chg="add mod">
          <ac:chgData name="Graf Thomas, INI-NET-VNC-HCS" userId="487bc3e3-9ce7-4cdd-b7b4-8899ea88d289" providerId="ADAL" clId="{92E0BEDB-EFF2-4300-ACD0-25AED2A37988}" dt="2024-10-26T07:35:25.311" v="500" actId="1076"/>
          <ac:spMkLst>
            <pc:docMk/>
            <pc:sldMk cId="2684272815" sldId="2145706258"/>
            <ac:spMk id="9" creationId="{EF8679F5-191A-DFBA-8B05-FDCD347633A4}"/>
          </ac:spMkLst>
        </pc:spChg>
        <pc:spChg chg="add mod">
          <ac:chgData name="Graf Thomas, INI-NET-VNC-HCS" userId="487bc3e3-9ce7-4cdd-b7b4-8899ea88d289" providerId="ADAL" clId="{92E0BEDB-EFF2-4300-ACD0-25AED2A37988}" dt="2024-10-26T07:35:40.807" v="505" actId="1076"/>
          <ac:spMkLst>
            <pc:docMk/>
            <pc:sldMk cId="2684272815" sldId="2145706258"/>
            <ac:spMk id="10" creationId="{23A72353-0D53-7497-B0BA-996F62B7C019}"/>
          </ac:spMkLst>
        </pc:spChg>
        <pc:picChg chg="mod">
          <ac:chgData name="Graf Thomas, INI-NET-VNC-HCS" userId="487bc3e3-9ce7-4cdd-b7b4-8899ea88d289" providerId="ADAL" clId="{92E0BEDB-EFF2-4300-ACD0-25AED2A37988}" dt="2024-10-26T07:34:26.658" v="480" actId="1076"/>
          <ac:picMkLst>
            <pc:docMk/>
            <pc:sldMk cId="2684272815" sldId="2145706258"/>
            <ac:picMk id="4" creationId="{1EDE8EAA-7D7F-518E-A4DA-52FB92383941}"/>
          </ac:picMkLst>
        </pc:picChg>
        <pc:picChg chg="add mod">
          <ac:chgData name="Graf Thomas, INI-NET-VNC-HCS" userId="487bc3e3-9ce7-4cdd-b7b4-8899ea88d289" providerId="ADAL" clId="{92E0BEDB-EFF2-4300-ACD0-25AED2A37988}" dt="2024-10-26T07:33:52.997" v="475" actId="571"/>
          <ac:picMkLst>
            <pc:docMk/>
            <pc:sldMk cId="2684272815" sldId="2145706258"/>
            <ac:picMk id="5" creationId="{86960A96-404E-6515-DDDF-D764378C0ECD}"/>
          </ac:picMkLst>
        </pc:picChg>
      </pc:sldChg>
      <pc:sldChg chg="del">
        <pc:chgData name="Graf Thomas, INI-NET-VNC-HCS" userId="487bc3e3-9ce7-4cdd-b7b4-8899ea88d289" providerId="ADAL" clId="{92E0BEDB-EFF2-4300-ACD0-25AED2A37988}" dt="2024-10-26T07:32:21.983" v="468" actId="47"/>
        <pc:sldMkLst>
          <pc:docMk/>
          <pc:sldMk cId="85069519" sldId="2145706259"/>
        </pc:sldMkLst>
      </pc:sldChg>
      <pc:sldChg chg="del">
        <pc:chgData name="Graf Thomas, INI-NET-VNC-HCS" userId="487bc3e3-9ce7-4cdd-b7b4-8899ea88d289" providerId="ADAL" clId="{92E0BEDB-EFF2-4300-ACD0-25AED2A37988}" dt="2024-10-26T07:32:21.983" v="468" actId="47"/>
        <pc:sldMkLst>
          <pc:docMk/>
          <pc:sldMk cId="1580938111" sldId="2145706261"/>
        </pc:sldMkLst>
      </pc:sldChg>
      <pc:sldChg chg="del">
        <pc:chgData name="Graf Thomas, INI-NET-VNC-HCS" userId="487bc3e3-9ce7-4cdd-b7b4-8899ea88d289" providerId="ADAL" clId="{92E0BEDB-EFF2-4300-ACD0-25AED2A37988}" dt="2024-10-26T09:57:12.980" v="3429" actId="2696"/>
        <pc:sldMkLst>
          <pc:docMk/>
          <pc:sldMk cId="1914204504" sldId="2145706262"/>
        </pc:sldMkLst>
      </pc:sldChg>
      <pc:sldChg chg="add del">
        <pc:chgData name="Graf Thomas, INI-NET-VNC-HCS" userId="487bc3e3-9ce7-4cdd-b7b4-8899ea88d289" providerId="ADAL" clId="{92E0BEDB-EFF2-4300-ACD0-25AED2A37988}" dt="2024-10-26T08:01:32.172" v="1614" actId="47"/>
        <pc:sldMkLst>
          <pc:docMk/>
          <pc:sldMk cId="492372888" sldId="2145706282"/>
        </pc:sldMkLst>
      </pc:sldChg>
      <pc:sldChg chg="add del">
        <pc:chgData name="Graf Thomas, INI-NET-VNC-HCS" userId="487bc3e3-9ce7-4cdd-b7b4-8899ea88d289" providerId="ADAL" clId="{92E0BEDB-EFF2-4300-ACD0-25AED2A37988}" dt="2024-10-26T08:01:32.172" v="1614" actId="47"/>
        <pc:sldMkLst>
          <pc:docMk/>
          <pc:sldMk cId="1108719720" sldId="2145706283"/>
        </pc:sldMkLst>
      </pc:sldChg>
      <pc:sldChg chg="del">
        <pc:chgData name="Graf Thomas, INI-NET-VNC-HCS" userId="487bc3e3-9ce7-4cdd-b7b4-8899ea88d289" providerId="ADAL" clId="{92E0BEDB-EFF2-4300-ACD0-25AED2A37988}" dt="2024-10-26T07:30:35.364" v="456" actId="47"/>
        <pc:sldMkLst>
          <pc:docMk/>
          <pc:sldMk cId="102978613" sldId="2145706284"/>
        </pc:sldMkLst>
      </pc:sldChg>
      <pc:sldChg chg="addSp delSp modSp mod">
        <pc:chgData name="Graf Thomas, INI-NET-VNC-HCS" userId="487bc3e3-9ce7-4cdd-b7b4-8899ea88d289" providerId="ADAL" clId="{92E0BEDB-EFF2-4300-ACD0-25AED2A37988}" dt="2024-10-26T09:56:10.700" v="3410" actId="20577"/>
        <pc:sldMkLst>
          <pc:docMk/>
          <pc:sldMk cId="1338224484" sldId="2145706286"/>
        </pc:sldMkLst>
        <pc:spChg chg="add">
          <ac:chgData name="Graf Thomas, INI-NET-VNC-HCS" userId="487bc3e3-9ce7-4cdd-b7b4-8899ea88d289" providerId="ADAL" clId="{92E0BEDB-EFF2-4300-ACD0-25AED2A37988}" dt="2024-10-26T09:07:18.288" v="2022"/>
          <ac:spMkLst>
            <pc:docMk/>
            <pc:sldMk cId="1338224484" sldId="2145706286"/>
            <ac:spMk id="2" creationId="{F9C4353C-1A0F-299C-F55F-036A825E952A}"/>
          </ac:spMkLst>
        </pc:spChg>
        <pc:spChg chg="add mod">
          <ac:chgData name="Graf Thomas, INI-NET-VNC-HCS" userId="487bc3e3-9ce7-4cdd-b7b4-8899ea88d289" providerId="ADAL" clId="{92E0BEDB-EFF2-4300-ACD0-25AED2A37988}" dt="2024-10-26T09:51:14.854" v="3265" actId="1076"/>
          <ac:spMkLst>
            <pc:docMk/>
            <pc:sldMk cId="1338224484" sldId="2145706286"/>
            <ac:spMk id="3" creationId="{873D357B-6CA4-1D67-C641-500A488BAB51}"/>
          </ac:spMkLst>
        </pc:spChg>
        <pc:spChg chg="add mod">
          <ac:chgData name="Graf Thomas, INI-NET-VNC-HCS" userId="487bc3e3-9ce7-4cdd-b7b4-8899ea88d289" providerId="ADAL" clId="{92E0BEDB-EFF2-4300-ACD0-25AED2A37988}" dt="2024-10-26T09:51:14.854" v="3265" actId="1076"/>
          <ac:spMkLst>
            <pc:docMk/>
            <pc:sldMk cId="1338224484" sldId="2145706286"/>
            <ac:spMk id="5" creationId="{E65C11EC-CFC9-FE4D-E04B-4AA42CA4D5B6}"/>
          </ac:spMkLst>
        </pc:spChg>
        <pc:spChg chg="add mod">
          <ac:chgData name="Graf Thomas, INI-NET-VNC-HCS" userId="487bc3e3-9ce7-4cdd-b7b4-8899ea88d289" providerId="ADAL" clId="{92E0BEDB-EFF2-4300-ACD0-25AED2A37988}" dt="2024-10-26T09:51:14.854" v="3265" actId="1076"/>
          <ac:spMkLst>
            <pc:docMk/>
            <pc:sldMk cId="1338224484" sldId="2145706286"/>
            <ac:spMk id="7" creationId="{1BCCC54F-2759-9B6D-B5B1-5B3803688506}"/>
          </ac:spMkLst>
        </pc:spChg>
        <pc:spChg chg="mod">
          <ac:chgData name="Graf Thomas, INI-NET-VNC-HCS" userId="487bc3e3-9ce7-4cdd-b7b4-8899ea88d289" providerId="ADAL" clId="{92E0BEDB-EFF2-4300-ACD0-25AED2A37988}" dt="2024-10-26T09:56:10.700" v="3410" actId="20577"/>
          <ac:spMkLst>
            <pc:docMk/>
            <pc:sldMk cId="1338224484" sldId="2145706286"/>
            <ac:spMk id="15" creationId="{C06320DA-0631-416D-8F25-4A1182C54770}"/>
          </ac:spMkLst>
        </pc:spChg>
        <pc:spChg chg="mod">
          <ac:chgData name="Graf Thomas, INI-NET-VNC-HCS" userId="487bc3e3-9ce7-4cdd-b7b4-8899ea88d289" providerId="ADAL" clId="{92E0BEDB-EFF2-4300-ACD0-25AED2A37988}" dt="2024-10-26T09:51:14.854" v="3265" actId="1076"/>
          <ac:spMkLst>
            <pc:docMk/>
            <pc:sldMk cId="1338224484" sldId="2145706286"/>
            <ac:spMk id="18" creationId="{6D06F6E4-BEAD-4B35-858F-91C350B4A2F6}"/>
          </ac:spMkLst>
        </pc:spChg>
        <pc:spChg chg="mod">
          <ac:chgData name="Graf Thomas, INI-NET-VNC-HCS" userId="487bc3e3-9ce7-4cdd-b7b4-8899ea88d289" providerId="ADAL" clId="{92E0BEDB-EFF2-4300-ACD0-25AED2A37988}" dt="2024-10-26T09:51:36.828" v="3272" actId="1076"/>
          <ac:spMkLst>
            <pc:docMk/>
            <pc:sldMk cId="1338224484" sldId="2145706286"/>
            <ac:spMk id="20" creationId="{734860EF-130F-4634-8547-DE5751008CEF}"/>
          </ac:spMkLst>
        </pc:spChg>
        <pc:spChg chg="mod">
          <ac:chgData name="Graf Thomas, INI-NET-VNC-HCS" userId="487bc3e3-9ce7-4cdd-b7b4-8899ea88d289" providerId="ADAL" clId="{92E0BEDB-EFF2-4300-ACD0-25AED2A37988}" dt="2024-10-26T09:51:14.854" v="3265" actId="1076"/>
          <ac:spMkLst>
            <pc:docMk/>
            <pc:sldMk cId="1338224484" sldId="2145706286"/>
            <ac:spMk id="21" creationId="{94F223BC-A3EC-49EC-9303-5EF3964548DD}"/>
          </ac:spMkLst>
        </pc:spChg>
        <pc:spChg chg="add">
          <ac:chgData name="Graf Thomas, INI-NET-VNC-HCS" userId="487bc3e3-9ce7-4cdd-b7b4-8899ea88d289" providerId="ADAL" clId="{92E0BEDB-EFF2-4300-ACD0-25AED2A37988}" dt="2024-10-26T09:11:28.735" v="2072"/>
          <ac:spMkLst>
            <pc:docMk/>
            <pc:sldMk cId="1338224484" sldId="2145706286"/>
            <ac:spMk id="24" creationId="{89D6BB3D-1DEF-781D-67DF-A538F843AADD}"/>
          </ac:spMkLst>
        </pc:spChg>
        <pc:spChg chg="add">
          <ac:chgData name="Graf Thomas, INI-NET-VNC-HCS" userId="487bc3e3-9ce7-4cdd-b7b4-8899ea88d289" providerId="ADAL" clId="{92E0BEDB-EFF2-4300-ACD0-25AED2A37988}" dt="2024-10-26T09:11:47.473" v="2098"/>
          <ac:spMkLst>
            <pc:docMk/>
            <pc:sldMk cId="1338224484" sldId="2145706286"/>
            <ac:spMk id="25" creationId="{BAC1CC2C-1BD0-0F63-49A0-F3A59403D1EA}"/>
          </ac:spMkLst>
        </pc:spChg>
        <pc:spChg chg="mod">
          <ac:chgData name="Graf Thomas, INI-NET-VNC-HCS" userId="487bc3e3-9ce7-4cdd-b7b4-8899ea88d289" providerId="ADAL" clId="{92E0BEDB-EFF2-4300-ACD0-25AED2A37988}" dt="2024-10-26T09:51:14.854" v="3265" actId="1076"/>
          <ac:spMkLst>
            <pc:docMk/>
            <pc:sldMk cId="1338224484" sldId="2145706286"/>
            <ac:spMk id="28" creationId="{2DF76968-148D-48A3-85C7-C035A3377771}"/>
          </ac:spMkLst>
        </pc:spChg>
        <pc:spChg chg="mod">
          <ac:chgData name="Graf Thomas, INI-NET-VNC-HCS" userId="487bc3e3-9ce7-4cdd-b7b4-8899ea88d289" providerId="ADAL" clId="{92E0BEDB-EFF2-4300-ACD0-25AED2A37988}" dt="2024-10-26T09:51:14.854" v="3265" actId="1076"/>
          <ac:spMkLst>
            <pc:docMk/>
            <pc:sldMk cId="1338224484" sldId="2145706286"/>
            <ac:spMk id="30" creationId="{09EC2BAD-49B4-4E79-84D5-60ED49428D0D}"/>
          </ac:spMkLst>
        </pc:spChg>
        <pc:spChg chg="del mod">
          <ac:chgData name="Graf Thomas, INI-NET-VNC-HCS" userId="487bc3e3-9ce7-4cdd-b7b4-8899ea88d289" providerId="ADAL" clId="{92E0BEDB-EFF2-4300-ACD0-25AED2A37988}" dt="2024-10-26T09:09:02.780" v="2042" actId="478"/>
          <ac:spMkLst>
            <pc:docMk/>
            <pc:sldMk cId="1338224484" sldId="2145706286"/>
            <ac:spMk id="31" creationId="{30177438-6B40-4820-86B5-F00996C9E2A7}"/>
          </ac:spMkLst>
        </pc:spChg>
        <pc:cxnChg chg="add mod">
          <ac:chgData name="Graf Thomas, INI-NET-VNC-HCS" userId="487bc3e3-9ce7-4cdd-b7b4-8899ea88d289" providerId="ADAL" clId="{92E0BEDB-EFF2-4300-ACD0-25AED2A37988}" dt="2024-10-26T09:51:29.686" v="3268" actId="14100"/>
          <ac:cxnSpMkLst>
            <pc:docMk/>
            <pc:sldMk cId="1338224484" sldId="2145706286"/>
            <ac:cxnSpMk id="12" creationId="{377765EA-C81A-D559-F923-A6694485F158}"/>
          </ac:cxnSpMkLst>
        </pc:cxnChg>
        <pc:cxnChg chg="mod">
          <ac:chgData name="Graf Thomas, INI-NET-VNC-HCS" userId="487bc3e3-9ce7-4cdd-b7b4-8899ea88d289" providerId="ADAL" clId="{92E0BEDB-EFF2-4300-ACD0-25AED2A37988}" dt="2024-10-26T09:51:48.899" v="3277" actId="1035"/>
          <ac:cxnSpMkLst>
            <pc:docMk/>
            <pc:sldMk cId="1338224484" sldId="2145706286"/>
            <ac:cxnSpMk id="23" creationId="{8E96E406-FF4A-4814-9BCE-66D420325A70}"/>
          </ac:cxnSpMkLst>
        </pc:cxnChg>
        <pc:cxnChg chg="mod">
          <ac:chgData name="Graf Thomas, INI-NET-VNC-HCS" userId="487bc3e3-9ce7-4cdd-b7b4-8899ea88d289" providerId="ADAL" clId="{92E0BEDB-EFF2-4300-ACD0-25AED2A37988}" dt="2024-10-26T09:51:39.188" v="3273" actId="14100"/>
          <ac:cxnSpMkLst>
            <pc:docMk/>
            <pc:sldMk cId="1338224484" sldId="2145706286"/>
            <ac:cxnSpMk id="29" creationId="{88DF5D71-99F5-420F-BB04-8682B3D5E10D}"/>
          </ac:cxnSpMkLst>
        </pc:cxnChg>
        <pc:cxnChg chg="del mod">
          <ac:chgData name="Graf Thomas, INI-NET-VNC-HCS" userId="487bc3e3-9ce7-4cdd-b7b4-8899ea88d289" providerId="ADAL" clId="{92E0BEDB-EFF2-4300-ACD0-25AED2A37988}" dt="2024-10-26T09:09:05.003" v="2043" actId="478"/>
          <ac:cxnSpMkLst>
            <pc:docMk/>
            <pc:sldMk cId="1338224484" sldId="2145706286"/>
            <ac:cxnSpMk id="32" creationId="{328E5F41-4899-4B93-9D4E-817EDB21435F}"/>
          </ac:cxnSpMkLst>
        </pc:cxnChg>
        <pc:cxnChg chg="mod">
          <ac:chgData name="Graf Thomas, INI-NET-VNC-HCS" userId="487bc3e3-9ce7-4cdd-b7b4-8899ea88d289" providerId="ADAL" clId="{92E0BEDB-EFF2-4300-ACD0-25AED2A37988}" dt="2024-10-26T09:51:43.402" v="3274" actId="14100"/>
          <ac:cxnSpMkLst>
            <pc:docMk/>
            <pc:sldMk cId="1338224484" sldId="2145706286"/>
            <ac:cxnSpMk id="33" creationId="{9BA352CC-FAF8-418D-9042-904B161FDE84}"/>
          </ac:cxnSpMkLst>
        </pc:cxnChg>
      </pc:sldChg>
      <pc:sldChg chg="addSp delSp modSp add mod ord">
        <pc:chgData name="Graf Thomas, INI-NET-VNC-HCS" userId="487bc3e3-9ce7-4cdd-b7b4-8899ea88d289" providerId="ADAL" clId="{92E0BEDB-EFF2-4300-ACD0-25AED2A37988}" dt="2024-10-26T07:31:52.039" v="467" actId="1076"/>
        <pc:sldMkLst>
          <pc:docMk/>
          <pc:sldMk cId="428523796" sldId="2145706287"/>
        </pc:sldMkLst>
        <pc:spChg chg="add mod">
          <ac:chgData name="Graf Thomas, INI-NET-VNC-HCS" userId="487bc3e3-9ce7-4cdd-b7b4-8899ea88d289" providerId="ADAL" clId="{92E0BEDB-EFF2-4300-ACD0-25AED2A37988}" dt="2024-10-26T07:30:14.853" v="455" actId="14100"/>
          <ac:spMkLst>
            <pc:docMk/>
            <pc:sldMk cId="428523796" sldId="2145706287"/>
            <ac:spMk id="2" creationId="{40698F20-E35A-7859-BBD7-0DF9260329A7}"/>
          </ac:spMkLst>
        </pc:spChg>
        <pc:spChg chg="add mod">
          <ac:chgData name="Graf Thomas, INI-NET-VNC-HCS" userId="487bc3e3-9ce7-4cdd-b7b4-8899ea88d289" providerId="ADAL" clId="{92E0BEDB-EFF2-4300-ACD0-25AED2A37988}" dt="2024-10-26T07:31:52.039" v="467" actId="1076"/>
          <ac:spMkLst>
            <pc:docMk/>
            <pc:sldMk cId="428523796" sldId="2145706287"/>
            <ac:spMk id="3" creationId="{AC32D27E-E01A-131C-C4B7-9A918341F560}"/>
          </ac:spMkLst>
        </pc:spChg>
        <pc:spChg chg="mod">
          <ac:chgData name="Graf Thomas, INI-NET-VNC-HCS" userId="487bc3e3-9ce7-4cdd-b7b4-8899ea88d289" providerId="ADAL" clId="{92E0BEDB-EFF2-4300-ACD0-25AED2A37988}" dt="2024-10-26T07:30:07.061" v="453" actId="14100"/>
          <ac:spMkLst>
            <pc:docMk/>
            <pc:sldMk cId="428523796" sldId="2145706287"/>
            <ac:spMk id="5" creationId="{0194B37B-813A-99FE-7B78-4D87D8C30D44}"/>
          </ac:spMkLst>
        </pc:spChg>
        <pc:spChg chg="del">
          <ac:chgData name="Graf Thomas, INI-NET-VNC-HCS" userId="487bc3e3-9ce7-4cdd-b7b4-8899ea88d289" providerId="ADAL" clId="{92E0BEDB-EFF2-4300-ACD0-25AED2A37988}" dt="2024-10-26T07:13:59.050" v="146" actId="478"/>
          <ac:spMkLst>
            <pc:docMk/>
            <pc:sldMk cId="428523796" sldId="2145706287"/>
            <ac:spMk id="18" creationId="{B283EDB4-CFDF-D6B9-8AF9-9CFA563360E3}"/>
          </ac:spMkLst>
        </pc:spChg>
        <pc:spChg chg="mod">
          <ac:chgData name="Graf Thomas, INI-NET-VNC-HCS" userId="487bc3e3-9ce7-4cdd-b7b4-8899ea88d289" providerId="ADAL" clId="{92E0BEDB-EFF2-4300-ACD0-25AED2A37988}" dt="2024-10-26T07:13:35.122" v="144" actId="20577"/>
          <ac:spMkLst>
            <pc:docMk/>
            <pc:sldMk cId="428523796" sldId="2145706287"/>
            <ac:spMk id="19" creationId="{56D79134-17A9-8BC8-B7D0-97BCFFB9A6B2}"/>
          </ac:spMkLst>
        </pc:spChg>
        <pc:picChg chg="add mod">
          <ac:chgData name="Graf Thomas, INI-NET-VNC-HCS" userId="487bc3e3-9ce7-4cdd-b7b4-8899ea88d289" providerId="ADAL" clId="{92E0BEDB-EFF2-4300-ACD0-25AED2A37988}" dt="2024-10-26T07:31:36.833" v="462" actId="1076"/>
          <ac:picMkLst>
            <pc:docMk/>
            <pc:sldMk cId="428523796" sldId="2145706287"/>
            <ac:picMk id="4" creationId="{A10DB6D2-AE41-F640-9B4A-96205F1AB05E}"/>
          </ac:picMkLst>
        </pc:picChg>
      </pc:sldChg>
      <pc:sldChg chg="addSp delSp modSp add mod">
        <pc:chgData name="Graf Thomas, INI-NET-VNC-HCS" userId="487bc3e3-9ce7-4cdd-b7b4-8899ea88d289" providerId="ADAL" clId="{92E0BEDB-EFF2-4300-ACD0-25AED2A37988}" dt="2024-10-26T09:39:08.951" v="2981" actId="20577"/>
        <pc:sldMkLst>
          <pc:docMk/>
          <pc:sldMk cId="269908607" sldId="2145706288"/>
        </pc:sldMkLst>
        <pc:spChg chg="mod">
          <ac:chgData name="Graf Thomas, INI-NET-VNC-HCS" userId="487bc3e3-9ce7-4cdd-b7b4-8899ea88d289" providerId="ADAL" clId="{92E0BEDB-EFF2-4300-ACD0-25AED2A37988}" dt="2024-10-26T09:02:35.652" v="1993" actId="207"/>
          <ac:spMkLst>
            <pc:docMk/>
            <pc:sldMk cId="269908607" sldId="2145706288"/>
            <ac:spMk id="2" creationId="{FF20F271-6F0D-4AC0-BB1D-F5C338165C13}"/>
          </ac:spMkLst>
        </pc:spChg>
        <pc:spChg chg="mod">
          <ac:chgData name="Graf Thomas, INI-NET-VNC-HCS" userId="487bc3e3-9ce7-4cdd-b7b4-8899ea88d289" providerId="ADAL" clId="{92E0BEDB-EFF2-4300-ACD0-25AED2A37988}" dt="2024-10-26T09:39:08.951" v="2981" actId="20577"/>
          <ac:spMkLst>
            <pc:docMk/>
            <pc:sldMk cId="269908607" sldId="2145706288"/>
            <ac:spMk id="3" creationId="{29C0DFD4-432D-4B0C-93DF-790441DCF5B9}"/>
          </ac:spMkLst>
        </pc:spChg>
        <pc:spChg chg="del">
          <ac:chgData name="Graf Thomas, INI-NET-VNC-HCS" userId="487bc3e3-9ce7-4cdd-b7b4-8899ea88d289" providerId="ADAL" clId="{92E0BEDB-EFF2-4300-ACD0-25AED2A37988}" dt="2024-10-26T09:04:24.139" v="2013" actId="478"/>
          <ac:spMkLst>
            <pc:docMk/>
            <pc:sldMk cId="269908607" sldId="2145706288"/>
            <ac:spMk id="10" creationId="{E92E82C4-D759-0149-F854-6D34EBF3ABA5}"/>
          </ac:spMkLst>
        </pc:spChg>
        <pc:spChg chg="add del">
          <ac:chgData name="Graf Thomas, INI-NET-VNC-HCS" userId="487bc3e3-9ce7-4cdd-b7b4-8899ea88d289" providerId="ADAL" clId="{92E0BEDB-EFF2-4300-ACD0-25AED2A37988}" dt="2024-10-26T09:04:31.129" v="2015" actId="478"/>
          <ac:spMkLst>
            <pc:docMk/>
            <pc:sldMk cId="269908607" sldId="2145706288"/>
            <ac:spMk id="11" creationId="{6A8CFC80-8004-FC43-BD47-BE0FA2C0FEA1}"/>
          </ac:spMkLst>
        </pc:spChg>
      </pc:sldChg>
      <pc:sldChg chg="modSp add mod">
        <pc:chgData name="Graf Thomas, INI-NET-VNC-HCS" userId="487bc3e3-9ce7-4cdd-b7b4-8899ea88d289" providerId="ADAL" clId="{92E0BEDB-EFF2-4300-ACD0-25AED2A37988}" dt="2024-10-26T09:56:19.984" v="3411" actId="14100"/>
        <pc:sldMkLst>
          <pc:docMk/>
          <pc:sldMk cId="559060690" sldId="2145706289"/>
        </pc:sldMkLst>
        <pc:spChg chg="mod">
          <ac:chgData name="Graf Thomas, INI-NET-VNC-HCS" userId="487bc3e3-9ce7-4cdd-b7b4-8899ea88d289" providerId="ADAL" clId="{92E0BEDB-EFF2-4300-ACD0-25AED2A37988}" dt="2024-10-26T09:49:38.593" v="3249" actId="1076"/>
          <ac:spMkLst>
            <pc:docMk/>
            <pc:sldMk cId="559060690" sldId="2145706289"/>
            <ac:spMk id="3" creationId="{873D357B-6CA4-1D67-C641-500A488BAB51}"/>
          </ac:spMkLst>
        </pc:spChg>
        <pc:spChg chg="mod">
          <ac:chgData name="Graf Thomas, INI-NET-VNC-HCS" userId="487bc3e3-9ce7-4cdd-b7b4-8899ea88d289" providerId="ADAL" clId="{92E0BEDB-EFF2-4300-ACD0-25AED2A37988}" dt="2024-10-26T09:49:38.593" v="3249" actId="1076"/>
          <ac:spMkLst>
            <pc:docMk/>
            <pc:sldMk cId="559060690" sldId="2145706289"/>
            <ac:spMk id="5" creationId="{E65C11EC-CFC9-FE4D-E04B-4AA42CA4D5B6}"/>
          </ac:spMkLst>
        </pc:spChg>
        <pc:spChg chg="mod">
          <ac:chgData name="Graf Thomas, INI-NET-VNC-HCS" userId="487bc3e3-9ce7-4cdd-b7b4-8899ea88d289" providerId="ADAL" clId="{92E0BEDB-EFF2-4300-ACD0-25AED2A37988}" dt="2024-10-26T09:49:38.593" v="3249" actId="1076"/>
          <ac:spMkLst>
            <pc:docMk/>
            <pc:sldMk cId="559060690" sldId="2145706289"/>
            <ac:spMk id="7" creationId="{1BCCC54F-2759-9B6D-B5B1-5B3803688506}"/>
          </ac:spMkLst>
        </pc:spChg>
        <pc:spChg chg="mod">
          <ac:chgData name="Graf Thomas, INI-NET-VNC-HCS" userId="487bc3e3-9ce7-4cdd-b7b4-8899ea88d289" providerId="ADAL" clId="{92E0BEDB-EFF2-4300-ACD0-25AED2A37988}" dt="2024-10-26T09:56:19.984" v="3411" actId="14100"/>
          <ac:spMkLst>
            <pc:docMk/>
            <pc:sldMk cId="559060690" sldId="2145706289"/>
            <ac:spMk id="15" creationId="{C06320DA-0631-416D-8F25-4A1182C54770}"/>
          </ac:spMkLst>
        </pc:spChg>
        <pc:spChg chg="mod">
          <ac:chgData name="Graf Thomas, INI-NET-VNC-HCS" userId="487bc3e3-9ce7-4cdd-b7b4-8899ea88d289" providerId="ADAL" clId="{92E0BEDB-EFF2-4300-ACD0-25AED2A37988}" dt="2024-10-26T09:49:46.265" v="3252" actId="1076"/>
          <ac:spMkLst>
            <pc:docMk/>
            <pc:sldMk cId="559060690" sldId="2145706289"/>
            <ac:spMk id="18" creationId="{6D06F6E4-BEAD-4B35-858F-91C350B4A2F6}"/>
          </ac:spMkLst>
        </pc:spChg>
        <pc:spChg chg="mod">
          <ac:chgData name="Graf Thomas, INI-NET-VNC-HCS" userId="487bc3e3-9ce7-4cdd-b7b4-8899ea88d289" providerId="ADAL" clId="{92E0BEDB-EFF2-4300-ACD0-25AED2A37988}" dt="2024-10-26T09:49:32.241" v="3248" actId="14100"/>
          <ac:spMkLst>
            <pc:docMk/>
            <pc:sldMk cId="559060690" sldId="2145706289"/>
            <ac:spMk id="20" creationId="{734860EF-130F-4634-8547-DE5751008CEF}"/>
          </ac:spMkLst>
        </pc:spChg>
        <pc:spChg chg="mod">
          <ac:chgData name="Graf Thomas, INI-NET-VNC-HCS" userId="487bc3e3-9ce7-4cdd-b7b4-8899ea88d289" providerId="ADAL" clId="{92E0BEDB-EFF2-4300-ACD0-25AED2A37988}" dt="2024-10-26T09:49:38.593" v="3249" actId="1076"/>
          <ac:spMkLst>
            <pc:docMk/>
            <pc:sldMk cId="559060690" sldId="2145706289"/>
            <ac:spMk id="21" creationId="{94F223BC-A3EC-49EC-9303-5EF3964548DD}"/>
          </ac:spMkLst>
        </pc:spChg>
        <pc:spChg chg="mod">
          <ac:chgData name="Graf Thomas, INI-NET-VNC-HCS" userId="487bc3e3-9ce7-4cdd-b7b4-8899ea88d289" providerId="ADAL" clId="{92E0BEDB-EFF2-4300-ACD0-25AED2A37988}" dt="2024-10-26T09:49:38.593" v="3249" actId="1076"/>
          <ac:spMkLst>
            <pc:docMk/>
            <pc:sldMk cId="559060690" sldId="2145706289"/>
            <ac:spMk id="28" creationId="{2DF76968-148D-48A3-85C7-C035A3377771}"/>
          </ac:spMkLst>
        </pc:spChg>
        <pc:spChg chg="mod">
          <ac:chgData name="Graf Thomas, INI-NET-VNC-HCS" userId="487bc3e3-9ce7-4cdd-b7b4-8899ea88d289" providerId="ADAL" clId="{92E0BEDB-EFF2-4300-ACD0-25AED2A37988}" dt="2024-10-26T09:49:38.593" v="3249" actId="1076"/>
          <ac:spMkLst>
            <pc:docMk/>
            <pc:sldMk cId="559060690" sldId="2145706289"/>
            <ac:spMk id="30" creationId="{09EC2BAD-49B4-4E79-84D5-60ED49428D0D}"/>
          </ac:spMkLst>
        </pc:spChg>
        <pc:cxnChg chg="mod">
          <ac:chgData name="Graf Thomas, INI-NET-VNC-HCS" userId="487bc3e3-9ce7-4cdd-b7b4-8899ea88d289" providerId="ADAL" clId="{92E0BEDB-EFF2-4300-ACD0-25AED2A37988}" dt="2024-10-26T09:49:56.956" v="3256" actId="14100"/>
          <ac:cxnSpMkLst>
            <pc:docMk/>
            <pc:sldMk cId="559060690" sldId="2145706289"/>
            <ac:cxnSpMk id="12" creationId="{377765EA-C81A-D559-F923-A6694485F158}"/>
          </ac:cxnSpMkLst>
        </pc:cxnChg>
        <pc:cxnChg chg="mod">
          <ac:chgData name="Graf Thomas, INI-NET-VNC-HCS" userId="487bc3e3-9ce7-4cdd-b7b4-8899ea88d289" providerId="ADAL" clId="{92E0BEDB-EFF2-4300-ACD0-25AED2A37988}" dt="2024-10-26T09:49:49.398" v="3253" actId="14100"/>
          <ac:cxnSpMkLst>
            <pc:docMk/>
            <pc:sldMk cId="559060690" sldId="2145706289"/>
            <ac:cxnSpMk id="23" creationId="{8E96E406-FF4A-4814-9BCE-66D420325A70}"/>
          </ac:cxnSpMkLst>
        </pc:cxnChg>
        <pc:cxnChg chg="mod">
          <ac:chgData name="Graf Thomas, INI-NET-VNC-HCS" userId="487bc3e3-9ce7-4cdd-b7b4-8899ea88d289" providerId="ADAL" clId="{92E0BEDB-EFF2-4300-ACD0-25AED2A37988}" dt="2024-10-26T09:50:06.114" v="3259" actId="14100"/>
          <ac:cxnSpMkLst>
            <pc:docMk/>
            <pc:sldMk cId="559060690" sldId="2145706289"/>
            <ac:cxnSpMk id="29" creationId="{88DF5D71-99F5-420F-BB04-8682B3D5E10D}"/>
          </ac:cxnSpMkLst>
        </pc:cxnChg>
        <pc:cxnChg chg="mod">
          <ac:chgData name="Graf Thomas, INI-NET-VNC-HCS" userId="487bc3e3-9ce7-4cdd-b7b4-8899ea88d289" providerId="ADAL" clId="{92E0BEDB-EFF2-4300-ACD0-25AED2A37988}" dt="2024-10-26T09:50:09.205" v="3260" actId="14100"/>
          <ac:cxnSpMkLst>
            <pc:docMk/>
            <pc:sldMk cId="559060690" sldId="2145706289"/>
            <ac:cxnSpMk id="33" creationId="{9BA352CC-FAF8-418D-9042-904B161FDE84}"/>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26.10.2024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26.10.2024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26.10.2024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draft-netana-nmop-network-anomaly-semantics-03" TargetMode="External"/><Relationship Id="rId2" Type="http://schemas.openxmlformats.org/officeDocument/2006/relationships/hyperlink" Target="https://datatracker.ietf.org/doc/html/draft-ietf-nmop-network-anomaly-architecture-01" TargetMode="Externa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hyperlink" Target="https://datatracker.ietf.org/doc/html/draft-netana-nmop-network-anomaly-lifecycle-0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tatracker.ietf.org/doc/html/draft-ietf-nmop-termin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datatracker.ietf.org/doc/html/draft-ietf-nmop-network-incident-yang" TargetMode="External"/><Relationship Id="rId7" Type="http://schemas.openxmlformats.org/officeDocument/2006/relationships/hyperlink" Target="https://raw.githubusercontent.com/network-analytics/draft-netana-nmop-network-anomaly-semantics/refs/heads/main/yang_models/ietf-network-anomaly-service-topology%402024-10-18.yang" TargetMode="External"/><Relationship Id="rId2" Type="http://schemas.openxmlformats.org/officeDocument/2006/relationships/hyperlink" Target="https://github.com/vriccobene/antagonist" TargetMode="External"/><Relationship Id="rId1" Type="http://schemas.openxmlformats.org/officeDocument/2006/relationships/slideLayout" Target="../slideLayouts/slideLayout2.xml"/><Relationship Id="rId6" Type="http://schemas.openxmlformats.org/officeDocument/2006/relationships/hyperlink" Target="https://datatracker.ietf.org/doc/html/draft-havel-nmop-digital-map" TargetMode="External"/><Relationship Id="rId5" Type="http://schemas.openxmlformats.org/officeDocument/2006/relationships/hyperlink" Target="https://datatracker.ietf.org/doc/html/draft-netana-nmop-network-anomaly-lifecycle" TargetMode="External"/><Relationship Id="rId4" Type="http://schemas.openxmlformats.org/officeDocument/2006/relationships/hyperlink" Target="https://datatracker.ietf.org/doc/html/draft-ietf-nmop-terminology-05#figure-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datatracker.ietf.org/doc/html/draft-netana-nmop-network-anomaly-semantics-03#section-3" TargetMode="External"/><Relationship Id="rId2" Type="http://schemas.openxmlformats.org/officeDocument/2006/relationships/hyperlink" Target="https://datatracker.ietf.org/doc/html/draft-netana-nmop-network-anomaly-lifecycle"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ietf-nmop-network-anomaly-architecture-01#section-2.4.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raw.githubusercontent.com/network-analytics/draft-netana-nmop-network-anomaly-semantics/refs/heads/main/yang_models/ietf-network-anomaly-service-topology%402024-10-18.yang" TargetMode="External"/><Relationship Id="rId2" Type="http://schemas.openxmlformats.org/officeDocument/2006/relationships/hyperlink" Target="https://datatracker.ietf.org/doc/html/draft-netana-nmop-network-anomaly-lifecycl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hal.science/hal-04655324" TargetMode="External"/><Relationship Id="rId2" Type="http://schemas.openxmlformats.org/officeDocument/2006/relationships/hyperlink" Target="http://hal.science/hal-04307611" TargetMode="External"/><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draft-ietf-nmop-network-anomaly-architecture-01</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relationships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26. </a:t>
            </a:r>
            <a:r>
              <a:rPr lang="de-CH" sz="1400" dirty="0" err="1">
                <a:latin typeface="+mj-lt"/>
              </a:rPr>
              <a:t>October</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5412"/>
            <a:ext cx="6045757"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700" dirty="0"/>
              <a:t>When operational or configurational changes in connectivity services are happening, the objective is to detect interruption at network operation faster than the users using those connectivity services</a:t>
            </a:r>
          </a:p>
          <a:p>
            <a:r>
              <a:rPr lang="en-US" sz="1700" dirty="0"/>
              <a:t>In order to achieve this objective, automation in network monitoring is required. This automation needs to monitor network changes holistically by monitoring all 3 network planes simultaneously and detect whether that change is service disruptive.</a:t>
            </a:r>
          </a:p>
          <a:p>
            <a:r>
              <a:rPr lang="en-US" sz="1700" dirty="0"/>
              <a:t>Through network incidents postmortems we network operators learn and improve so does network anomaly detection and supervised and semi-supervised machine learning. With more and more incidents the postmortem process demands automation and with the standardization of labeled network incident collaboration among network operators, vendors and academia is facilitated.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Problem Statement and Motivation</a:t>
            </a:r>
            <a:br>
              <a:rPr lang="en-US" sz="3600" dirty="0"/>
            </a:br>
            <a:r>
              <a:rPr lang="en-US" sz="2700" dirty="0">
                <a:solidFill>
                  <a:schemeClr val="bg2">
                    <a:lumMod val="75000"/>
                  </a:schemeClr>
                </a:solidFill>
              </a:rPr>
              <a:t>How it is being addressed in which document</a:t>
            </a:r>
          </a:p>
        </p:txBody>
      </p:sp>
      <p:sp>
        <p:nvSpPr>
          <p:cNvPr id="2" name="Inhaltsplatzhalter 2">
            <a:extLst>
              <a:ext uri="{FF2B5EF4-FFF2-40B4-BE49-F238E27FC236}">
                <a16:creationId xmlns:a16="http://schemas.microsoft.com/office/drawing/2014/main" id="{40698F20-E35A-7859-BBD7-0DF9260329A7}"/>
              </a:ext>
            </a:extLst>
          </p:cNvPr>
          <p:cNvSpPr txBox="1">
            <a:spLocks/>
          </p:cNvSpPr>
          <p:nvPr/>
        </p:nvSpPr>
        <p:spPr bwMode="black">
          <a:xfrm>
            <a:off x="7268547" y="2015412"/>
            <a:ext cx="4646645" cy="416789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285750" indent="-285750">
              <a:buFont typeface="Wingdings" panose="05000000000000000000" pitchFamily="2" charset="2"/>
              <a:buChar char="Ø"/>
            </a:pPr>
            <a:r>
              <a:rPr lang="en-US" sz="1700" dirty="0">
                <a:hlinkClick r:id="rId2"/>
              </a:rPr>
              <a:t>draft-</a:t>
            </a:r>
            <a:r>
              <a:rPr lang="en-US" sz="1700" dirty="0" err="1">
                <a:hlinkClick r:id="rId2"/>
              </a:rPr>
              <a:t>ietf</a:t>
            </a:r>
            <a:r>
              <a:rPr lang="en-US" sz="1700" dirty="0">
                <a:hlinkClick r:id="rId2"/>
              </a:rPr>
              <a:t>-</a:t>
            </a:r>
            <a:r>
              <a:rPr lang="en-US" sz="1700" dirty="0" err="1">
                <a:hlinkClick r:id="rId2"/>
              </a:rPr>
              <a:t>nmop</a:t>
            </a:r>
            <a:r>
              <a:rPr lang="en-US" sz="1700" dirty="0">
                <a:hlinkClick r:id="rId2"/>
              </a:rPr>
              <a:t>-network-anomaly-architecture</a:t>
            </a:r>
            <a:r>
              <a:rPr lang="en-US" sz="1700" dirty="0"/>
              <a:t> describes the motivation and architecture and the relationship to other two documents.</a:t>
            </a:r>
          </a:p>
          <a:p>
            <a:pPr marL="285750" indent="-285750">
              <a:buFont typeface="Wingdings" panose="05000000000000000000" pitchFamily="2" charset="2"/>
              <a:buChar char="Ø"/>
            </a:pPr>
            <a:r>
              <a:rPr lang="en-US" sz="1700" dirty="0">
                <a:hlinkClick r:id="rId3"/>
              </a:rPr>
              <a:t>draft-</a:t>
            </a:r>
            <a:r>
              <a:rPr lang="en-US" sz="1700" dirty="0" err="1">
                <a:hlinkClick r:id="rId3"/>
              </a:rPr>
              <a:t>netana</a:t>
            </a:r>
            <a:r>
              <a:rPr lang="en-US" sz="1700" dirty="0">
                <a:hlinkClick r:id="rId3"/>
              </a:rPr>
              <a:t>-</a:t>
            </a:r>
            <a:r>
              <a:rPr lang="en-US" sz="1700" dirty="0" err="1">
                <a:hlinkClick r:id="rId3"/>
              </a:rPr>
              <a:t>nmop</a:t>
            </a:r>
            <a:r>
              <a:rPr lang="en-US" sz="1700" dirty="0">
                <a:hlinkClick r:id="rId3"/>
              </a:rPr>
              <a:t>-network-anomaly-semantics</a:t>
            </a:r>
            <a:r>
              <a:rPr lang="en-US" sz="1700" dirty="0"/>
              <a:t> defines Symptom semantics to enable standardized data exchange to validate results with network engineers and improve supervised and semi-supervised machine learning systems. </a:t>
            </a:r>
          </a:p>
          <a:p>
            <a:pPr marL="285750" indent="-285750">
              <a:buFont typeface="Wingdings" panose="05000000000000000000" pitchFamily="2" charset="2"/>
              <a:buChar char="Ø"/>
            </a:pPr>
            <a:r>
              <a:rPr lang="en-US" sz="1700" dirty="0">
                <a:hlinkClick r:id="rId4"/>
              </a:rPr>
              <a:t>draft-</a:t>
            </a:r>
            <a:r>
              <a:rPr lang="en-US" sz="1700" dirty="0" err="1">
                <a:hlinkClick r:id="rId4"/>
              </a:rPr>
              <a:t>netana</a:t>
            </a:r>
            <a:r>
              <a:rPr lang="en-US" sz="1700" dirty="0">
                <a:hlinkClick r:id="rId4"/>
              </a:rPr>
              <a:t>-</a:t>
            </a:r>
            <a:r>
              <a:rPr lang="en-US" sz="1700" dirty="0" err="1">
                <a:hlinkClick r:id="rId4"/>
              </a:rPr>
              <a:t>nmop</a:t>
            </a:r>
            <a:r>
              <a:rPr lang="en-US" sz="1700" dirty="0">
                <a:hlinkClick r:id="rId4"/>
              </a:rPr>
              <a:t>-network-anomaly-lifecycle</a:t>
            </a:r>
            <a:r>
              <a:rPr lang="en-US" sz="1700" dirty="0"/>
              <a:t> describes on managing the lifecycle process, in order to facilitate network engineers to interact with the network anomaly detection system to refine the detection abilities over time. </a:t>
            </a:r>
          </a:p>
        </p:txBody>
      </p:sp>
      <p:sp>
        <p:nvSpPr>
          <p:cNvPr id="3" name="Text Placeholder 10">
            <a:extLst>
              <a:ext uri="{FF2B5EF4-FFF2-40B4-BE49-F238E27FC236}">
                <a16:creationId xmlns:a16="http://schemas.microsoft.com/office/drawing/2014/main" id="{AC32D27E-E01A-131C-C4B7-9A918341F560}"/>
              </a:ext>
            </a:extLst>
          </p:cNvPr>
          <p:cNvSpPr txBox="1">
            <a:spLocks/>
          </p:cNvSpPr>
          <p:nvPr/>
        </p:nvSpPr>
        <p:spPr bwMode="black">
          <a:xfrm>
            <a:off x="7268547" y="462556"/>
            <a:ext cx="2649894"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r"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28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pic>
        <p:nvPicPr>
          <p:cNvPr id="4" name="Picture 3">
            <a:extLst>
              <a:ext uri="{FF2B5EF4-FFF2-40B4-BE49-F238E27FC236}">
                <a16:creationId xmlns:a16="http://schemas.microsoft.com/office/drawing/2014/main" id="{A10DB6D2-AE41-F640-9B4A-96205F1AB05E}"/>
              </a:ext>
            </a:extLst>
          </p:cNvPr>
          <p:cNvPicPr>
            <a:picLocks noChangeAspect="1"/>
          </p:cNvPicPr>
          <p:nvPr/>
        </p:nvPicPr>
        <p:blipFill>
          <a:blip r:embed="rId5"/>
          <a:stretch>
            <a:fillRect/>
          </a:stretch>
        </p:blipFill>
        <p:spPr>
          <a:xfrm>
            <a:off x="10109092" y="365125"/>
            <a:ext cx="1685925" cy="1457325"/>
          </a:xfrm>
          <a:prstGeom prst="rect">
            <a:avLst/>
          </a:prstGeom>
        </p:spPr>
      </p:pic>
    </p:spTree>
    <p:extLst>
      <p:ext uri="{BB962C8B-B14F-4D97-AF65-F5344CB8AC3E}">
        <p14:creationId xmlns:p14="http://schemas.microsoft.com/office/powerpoint/2010/main" val="42852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a </a:t>
            </a:r>
            <a:r>
              <a:rPr lang="en-US" sz="2800" b="1" dirty="0">
                <a:solidFill>
                  <a:srgbClr val="FF0000"/>
                </a:solidFill>
              </a:rPr>
              <a:t>Network Anomaly Detection </a:t>
            </a:r>
            <a:r>
              <a:rPr lang="en-US" sz="2800" b="1" dirty="0"/>
              <a:t>Framework</a:t>
            </a:r>
            <a:br>
              <a:rPr lang="en-GB" sz="3600" dirty="0"/>
            </a:br>
            <a:r>
              <a:rPr lang="en-GB" sz="2700" dirty="0">
                <a:solidFill>
                  <a:schemeClr val="bg2">
                    <a:lumMod val="75000"/>
                  </a:schemeClr>
                </a:solidFill>
              </a:rPr>
              <a:t>Status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7963895" cy="4486275"/>
          </a:xfrm>
        </p:spPr>
        <p:txBody>
          <a:bodyPr>
            <a:noAutofit/>
          </a:bodyPr>
          <a:lstStyle/>
          <a:p>
            <a:pPr marL="0" indent="0">
              <a:buNone/>
            </a:pPr>
            <a:r>
              <a:rPr lang="en-US" sz="1600" b="1" dirty="0"/>
              <a:t>Deployment Status</a:t>
            </a:r>
          </a:p>
          <a:p>
            <a:pPr>
              <a:spcBef>
                <a:spcPts val="0"/>
              </a:spcBef>
            </a:pPr>
            <a:r>
              <a:rPr lang="en-US" sz="1600" dirty="0"/>
              <a:t>Cosmos Bright Lights streaming based implementation deployed in Swisscom production environment. Service auto profiling successfully deployed. Monitoring &gt;12'000 L3 VPN's.</a:t>
            </a:r>
          </a:p>
          <a:p>
            <a:pPr>
              <a:spcBef>
                <a:spcPts val="0"/>
              </a:spcBef>
            </a:pPr>
            <a:r>
              <a:rPr lang="en-US" sz="1600" dirty="0"/>
              <a:t>Bell Canada data processing chain is operational. Preparations for deployment started.</a:t>
            </a:r>
          </a:p>
          <a:p>
            <a:pPr marL="0" indent="0">
              <a:spcBef>
                <a:spcPts val="600"/>
              </a:spcBef>
              <a:buNone/>
            </a:pPr>
            <a:r>
              <a:rPr lang="en-US" sz="1600" b="1" dirty="0"/>
              <a:t>Deployment Next Steps</a:t>
            </a:r>
          </a:p>
          <a:p>
            <a:pPr>
              <a:spcBef>
                <a:spcPts val="0"/>
              </a:spcBef>
            </a:pPr>
            <a:r>
              <a:rPr lang="en-US" sz="1600" dirty="0"/>
              <a:t>Preparing code for Bell Canada deployment. Code refactoring according to latest annotation and notification semantics.</a:t>
            </a:r>
          </a:p>
          <a:p>
            <a:pPr>
              <a:spcBef>
                <a:spcPts val="0"/>
              </a:spcBef>
            </a:pPr>
            <a:r>
              <a:rPr lang="en-US" sz="1600" dirty="0"/>
              <a:t>Continue search for other network operators interested in collaboration and co-development.</a:t>
            </a:r>
          </a:p>
          <a:p>
            <a:pPr marL="0" indent="0">
              <a:spcBef>
                <a:spcPts val="600"/>
              </a:spcBef>
              <a:buNone/>
            </a:pPr>
            <a:r>
              <a:rPr lang="en-US" sz="1600" b="1" dirty="0"/>
              <a:t>Document Status</a:t>
            </a:r>
          </a:p>
          <a:p>
            <a:pPr>
              <a:spcBef>
                <a:spcPts val="0"/>
              </a:spcBef>
            </a:pPr>
            <a:r>
              <a:rPr lang="en-US" sz="1600" dirty="0"/>
              <a:t>Knowledge Graph references for rule in section 2.3 and symptom definitions in section 2.4.2 were added as per request from Nacho.</a:t>
            </a:r>
          </a:p>
          <a:p>
            <a:pPr>
              <a:spcBef>
                <a:spcPts val="0"/>
              </a:spcBef>
            </a:pPr>
            <a:r>
              <a:rPr lang="en-US" sz="1600" dirty="0"/>
              <a:t>Merged editorial updates from Qin in section 1.2.</a:t>
            </a:r>
          </a:p>
          <a:p>
            <a:pPr>
              <a:spcBef>
                <a:spcPts val="0"/>
              </a:spcBef>
            </a:pPr>
            <a:r>
              <a:rPr lang="en-US" sz="1600" dirty="0"/>
              <a:t>Merged terminology input from Adrian in regard to "network topology state" vs. "network state", "alert" vs. "alarm" and "component" vs. "resource" to be aligned with </a:t>
            </a:r>
            <a:r>
              <a:rPr lang="en-US" sz="1600" dirty="0">
                <a:hlinkClick r:id="rId2"/>
              </a:rPr>
              <a:t>draft-</a:t>
            </a:r>
            <a:r>
              <a:rPr lang="en-US" sz="1600" dirty="0" err="1">
                <a:hlinkClick r:id="rId2"/>
              </a:rPr>
              <a:t>ietf</a:t>
            </a:r>
            <a:r>
              <a:rPr lang="en-US" sz="1600" dirty="0">
                <a:hlinkClick r:id="rId2"/>
              </a:rPr>
              <a:t>-</a:t>
            </a:r>
            <a:r>
              <a:rPr lang="en-US" sz="1600" dirty="0" err="1">
                <a:hlinkClick r:id="rId2"/>
              </a:rPr>
              <a:t>nmop</a:t>
            </a:r>
            <a:r>
              <a:rPr lang="en-US" sz="1600" dirty="0">
                <a:hlinkClick r:id="rId2"/>
              </a:rPr>
              <a:t>-terminology</a:t>
            </a:r>
            <a:r>
              <a:rPr lang="en-US" sz="1600" dirty="0"/>
              <a:t>.</a:t>
            </a:r>
          </a:p>
          <a:p>
            <a:pPr marL="0" indent="0">
              <a:spcBef>
                <a:spcPts val="600"/>
              </a:spcBef>
              <a:buNone/>
            </a:pPr>
            <a:r>
              <a:rPr lang="en-US" sz="1600" b="1" dirty="0"/>
              <a:t>Document Next Steps</a:t>
            </a:r>
            <a:endParaRPr lang="en-US" sz="1600" dirty="0"/>
          </a:p>
          <a:p>
            <a:pPr>
              <a:spcBef>
                <a:spcPts val="0"/>
              </a:spcBef>
            </a:pPr>
            <a:r>
              <a:rPr lang="en-US" sz="1600" b="1" dirty="0">
                <a:solidFill>
                  <a:srgbClr val="FF0000"/>
                </a:solidFill>
              </a:rPr>
              <a:t>-&gt; Incorporate already received feedback from Michael and look forward for feedback from Nacho on Knowledge Graph related changes.</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4" name="Picture 3">
            <a:extLst>
              <a:ext uri="{FF2B5EF4-FFF2-40B4-BE49-F238E27FC236}">
                <a16:creationId xmlns:a16="http://schemas.microsoft.com/office/drawing/2014/main" id="{838F6A5E-0F46-EF3E-57C8-FDC30A8639FB}"/>
              </a:ext>
            </a:extLst>
          </p:cNvPr>
          <p:cNvPicPr>
            <a:picLocks noChangeAspect="1"/>
          </p:cNvPicPr>
          <p:nvPr/>
        </p:nvPicPr>
        <p:blipFill>
          <a:blip r:embed="rId3"/>
          <a:stretch>
            <a:fillRect/>
          </a:stretch>
        </p:blipFill>
        <p:spPr>
          <a:xfrm>
            <a:off x="8680303" y="1690688"/>
            <a:ext cx="3271132" cy="4132852"/>
          </a:xfrm>
          <a:prstGeom prst="rect">
            <a:avLst/>
          </a:prstGeom>
        </p:spPr>
      </p:pic>
      <p:sp>
        <p:nvSpPr>
          <p:cNvPr id="5" name="Google Shape;219;p8">
            <a:extLst>
              <a:ext uri="{FF2B5EF4-FFF2-40B4-BE49-F238E27FC236}">
                <a16:creationId xmlns:a16="http://schemas.microsoft.com/office/drawing/2014/main" id="{C8F35118-F16C-2173-83A9-1AB7D25FFDD3}"/>
              </a:ext>
            </a:extLst>
          </p:cNvPr>
          <p:cNvSpPr/>
          <p:nvPr/>
        </p:nvSpPr>
        <p:spPr>
          <a:xfrm>
            <a:off x="9314357" y="2306188"/>
            <a:ext cx="947667" cy="592764"/>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 name="Google Shape;219;p8">
            <a:extLst>
              <a:ext uri="{FF2B5EF4-FFF2-40B4-BE49-F238E27FC236}">
                <a16:creationId xmlns:a16="http://schemas.microsoft.com/office/drawing/2014/main" id="{546C77B0-A9A2-9604-88C0-E3C0819F2DDD}"/>
              </a:ext>
            </a:extLst>
          </p:cNvPr>
          <p:cNvSpPr/>
          <p:nvPr/>
        </p:nvSpPr>
        <p:spPr>
          <a:xfrm>
            <a:off x="10633334" y="2011680"/>
            <a:ext cx="574634" cy="532945"/>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 name="Google Shape;219;p8">
            <a:extLst>
              <a:ext uri="{FF2B5EF4-FFF2-40B4-BE49-F238E27FC236}">
                <a16:creationId xmlns:a16="http://schemas.microsoft.com/office/drawing/2014/main" id="{E92E82C4-D759-0149-F854-6D34EBF3ABA5}"/>
              </a:ext>
            </a:extLst>
          </p:cNvPr>
          <p:cNvSpPr/>
          <p:nvPr/>
        </p:nvSpPr>
        <p:spPr>
          <a:xfrm>
            <a:off x="10260301" y="3456507"/>
            <a:ext cx="947667" cy="592764"/>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11" name="Google Shape;219;p8">
            <a:extLst>
              <a:ext uri="{FF2B5EF4-FFF2-40B4-BE49-F238E27FC236}">
                <a16:creationId xmlns:a16="http://schemas.microsoft.com/office/drawing/2014/main" id="{6A8CFC80-8004-FC43-BD47-BE0FA2C0FEA1}"/>
              </a:ext>
            </a:extLst>
          </p:cNvPr>
          <p:cNvSpPr/>
          <p:nvPr/>
        </p:nvSpPr>
        <p:spPr>
          <a:xfrm>
            <a:off x="11127576" y="2898952"/>
            <a:ext cx="574634" cy="341499"/>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578889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Semantic Metadata </a:t>
            </a:r>
            <a:r>
              <a:rPr lang="en-US" sz="2800" b="1" dirty="0"/>
              <a:t>Annotation and Anomaly </a:t>
            </a:r>
            <a:r>
              <a:rPr lang="en-US" sz="2800" b="1" dirty="0">
                <a:solidFill>
                  <a:srgbClr val="FF0000"/>
                </a:solidFill>
              </a:rPr>
              <a:t>Lifecycle</a:t>
            </a:r>
            <a:br>
              <a:rPr lang="en-GB" sz="3600" dirty="0"/>
            </a:br>
            <a:r>
              <a:rPr lang="en-GB" sz="2700" dirty="0">
                <a:solidFill>
                  <a:schemeClr val="bg2">
                    <a:lumMod val="75000"/>
                  </a:schemeClr>
                </a:solidFill>
              </a:rPr>
              <a:t>Status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7801948" cy="4486275"/>
          </a:xfrm>
        </p:spPr>
        <p:txBody>
          <a:bodyPr>
            <a:noAutofit/>
          </a:bodyPr>
          <a:lstStyle/>
          <a:p>
            <a:pPr marL="0" indent="0">
              <a:buNone/>
            </a:pPr>
            <a:r>
              <a:rPr lang="en-US" sz="1600" b="1" dirty="0"/>
              <a:t>Deployment Status</a:t>
            </a:r>
          </a:p>
          <a:p>
            <a:pPr>
              <a:spcBef>
                <a:spcPts val="0"/>
              </a:spcBef>
            </a:pPr>
            <a:r>
              <a:rPr lang="en-US" sz="1600" dirty="0"/>
              <a:t>Antagonist PoC at IETF 121 hackathon, </a:t>
            </a:r>
            <a:r>
              <a:rPr lang="en-US" sz="1600" dirty="0">
                <a:hlinkClick r:id="rId2"/>
              </a:rPr>
              <a:t>https://github.com/vriccobene/antagonist</a:t>
            </a:r>
            <a:br>
              <a:rPr lang="en-US" sz="1600" dirty="0"/>
            </a:br>
            <a:r>
              <a:rPr lang="en-US" sz="1600" b="1" dirty="0">
                <a:solidFill>
                  <a:srgbClr val="FF0000"/>
                </a:solidFill>
              </a:rPr>
              <a:t>-&gt; See NMOP presentation in the afternoon.</a:t>
            </a:r>
          </a:p>
          <a:p>
            <a:pPr marL="0" indent="0">
              <a:spcBef>
                <a:spcPts val="600"/>
              </a:spcBef>
              <a:buNone/>
            </a:pPr>
            <a:r>
              <a:rPr lang="en-US" sz="1600" b="1" dirty="0"/>
              <a:t>Deployment Next Steps</a:t>
            </a:r>
          </a:p>
          <a:p>
            <a:pPr>
              <a:spcBef>
                <a:spcPts val="0"/>
              </a:spcBef>
            </a:pPr>
            <a:r>
              <a:rPr lang="en-US" sz="1600" dirty="0"/>
              <a:t>Antagonist code refactoring according to latest annotation and notification semantics and deployment in Swisscom lab environment.</a:t>
            </a:r>
          </a:p>
          <a:p>
            <a:pPr marL="0" indent="0">
              <a:spcBef>
                <a:spcPts val="600"/>
              </a:spcBef>
              <a:buNone/>
            </a:pPr>
            <a:r>
              <a:rPr lang="en-US" sz="1600" b="1" dirty="0"/>
              <a:t>Document Status</a:t>
            </a:r>
          </a:p>
          <a:p>
            <a:pPr>
              <a:spcBef>
                <a:spcPts val="0"/>
              </a:spcBef>
            </a:pPr>
            <a:r>
              <a:rPr lang="en-US" sz="1600" dirty="0"/>
              <a:t>Merged terminology input from Adrian "alert" vs. "alarm" and "occurrence"</a:t>
            </a:r>
          </a:p>
          <a:p>
            <a:pPr>
              <a:spcBef>
                <a:spcPts val="0"/>
              </a:spcBef>
            </a:pPr>
            <a:r>
              <a:rPr lang="en-US" sz="1600" dirty="0"/>
              <a:t>Updated YANG module with relevant-state container and notification augmentations to enable a structured and extensible YANG module tree. </a:t>
            </a:r>
            <a:br>
              <a:rPr lang="en-US" sz="1600" dirty="0"/>
            </a:br>
            <a:r>
              <a:rPr lang="en-US" sz="1600" b="1" dirty="0">
                <a:solidFill>
                  <a:srgbClr val="FF0000"/>
                </a:solidFill>
              </a:rPr>
              <a:t>-&gt; See next slides for details.</a:t>
            </a:r>
          </a:p>
          <a:p>
            <a:pPr marL="0" indent="0">
              <a:spcBef>
                <a:spcPts val="600"/>
              </a:spcBef>
              <a:buNone/>
            </a:pPr>
            <a:r>
              <a:rPr lang="en-US" sz="1600" b="1" dirty="0"/>
              <a:t>Document Next Steps</a:t>
            </a:r>
          </a:p>
          <a:p>
            <a:pPr>
              <a:spcBef>
                <a:spcPts val="0"/>
              </a:spcBef>
            </a:pPr>
            <a:r>
              <a:rPr lang="en-US" sz="1600" dirty="0"/>
              <a:t>-&gt; Conversation with </a:t>
            </a:r>
            <a:r>
              <a:rPr lang="en-US" sz="1600" dirty="0">
                <a:solidFill>
                  <a:srgbClr val="FF0000"/>
                </a:solidFill>
                <a:hlinkClick r:id="rId3"/>
              </a:rPr>
              <a:t>draft-</a:t>
            </a:r>
            <a:r>
              <a:rPr lang="en-US" sz="1600" dirty="0" err="1">
                <a:solidFill>
                  <a:srgbClr val="FF0000"/>
                </a:solidFill>
                <a:hlinkClick r:id="rId3"/>
              </a:rPr>
              <a:t>ietf</a:t>
            </a:r>
            <a:r>
              <a:rPr lang="en-US" sz="1600" dirty="0">
                <a:solidFill>
                  <a:srgbClr val="FF0000"/>
                </a:solidFill>
                <a:hlinkClick r:id="rId3"/>
              </a:rPr>
              <a:t>-</a:t>
            </a:r>
            <a:r>
              <a:rPr lang="en-US" sz="1600" dirty="0" err="1">
                <a:solidFill>
                  <a:srgbClr val="FF0000"/>
                </a:solidFill>
                <a:hlinkClick r:id="rId3"/>
              </a:rPr>
              <a:t>nmop</a:t>
            </a:r>
            <a:r>
              <a:rPr lang="en-US" sz="1600" dirty="0">
                <a:solidFill>
                  <a:srgbClr val="FF0000"/>
                </a:solidFill>
                <a:hlinkClick r:id="rId3"/>
              </a:rPr>
              <a:t>-network-incident-yang</a:t>
            </a:r>
            <a:r>
              <a:rPr lang="en-US" sz="1600" dirty="0">
                <a:solidFill>
                  <a:srgbClr val="FF0000"/>
                </a:solidFill>
              </a:rPr>
              <a:t> </a:t>
            </a:r>
            <a:r>
              <a:rPr lang="en-US" sz="1600" dirty="0"/>
              <a:t>authors on "incident-info grouping" and "incident-notification notification" in relation to </a:t>
            </a:r>
            <a:r>
              <a:rPr lang="en-US" sz="1600" dirty="0">
                <a:solidFill>
                  <a:srgbClr val="FF0000"/>
                </a:solidFill>
                <a:hlinkClick r:id="rId4"/>
              </a:rPr>
              <a:t>draft-ietf-nmop-terminology-05#figure-3</a:t>
            </a:r>
            <a:r>
              <a:rPr lang="en-US" sz="1600" dirty="0">
                <a:solidFill>
                  <a:srgbClr val="FF0000"/>
                </a:solidFill>
              </a:rPr>
              <a:t> </a:t>
            </a:r>
            <a:r>
              <a:rPr lang="en-US" sz="1600" dirty="0"/>
              <a:t>workflow diagram to </a:t>
            </a:r>
            <a:r>
              <a:rPr lang="en-US" sz="1600" b="1" dirty="0">
                <a:solidFill>
                  <a:srgbClr val="FF0000"/>
                </a:solidFill>
              </a:rPr>
              <a:t>align on a generic "Occurrence" and "Relevant State" container notification structure. </a:t>
            </a:r>
            <a:r>
              <a:rPr lang="en-US" sz="1600" dirty="0"/>
              <a:t>See relevant-state-notification notification and relevant-state container in </a:t>
            </a:r>
            <a:r>
              <a:rPr lang="en-US" sz="1600" dirty="0" err="1"/>
              <a:t>ietf</a:t>
            </a:r>
            <a:r>
              <a:rPr lang="en-US" sz="1600" dirty="0"/>
              <a:t>-relevant-state YANG module of </a:t>
            </a:r>
            <a:r>
              <a:rPr lang="en-US" sz="1600" dirty="0">
                <a:solidFill>
                  <a:srgbClr val="0563C1"/>
                </a:solidFill>
                <a:hlinkClick r:id="rId5">
                  <a:extLst>
                    <a:ext uri="{A12FA001-AC4F-418D-AE19-62706E023703}">
                      <ahyp:hlinkClr xmlns:ahyp="http://schemas.microsoft.com/office/drawing/2018/hyperlinkcolor" val="tx"/>
                    </a:ext>
                  </a:extLst>
                </a:hlinkClick>
              </a:rPr>
              <a:t>draft-</a:t>
            </a:r>
            <a:r>
              <a:rPr lang="en-US" sz="1600" dirty="0" err="1">
                <a:solidFill>
                  <a:srgbClr val="0563C1"/>
                </a:solidFill>
                <a:hlinkClick r:id="rId5">
                  <a:extLst>
                    <a:ext uri="{A12FA001-AC4F-418D-AE19-62706E023703}">
                      <ahyp:hlinkClr xmlns:ahyp="http://schemas.microsoft.com/office/drawing/2018/hyperlinkcolor" val="tx"/>
                    </a:ext>
                  </a:extLst>
                </a:hlinkClick>
              </a:rPr>
              <a:t>netana</a:t>
            </a:r>
            <a:r>
              <a:rPr lang="en-US" sz="1600" dirty="0">
                <a:solidFill>
                  <a:srgbClr val="0563C1"/>
                </a:solidFill>
                <a:hlinkClick r:id="rId5">
                  <a:extLst>
                    <a:ext uri="{A12FA001-AC4F-418D-AE19-62706E023703}">
                      <ahyp:hlinkClr xmlns:ahyp="http://schemas.microsoft.com/office/drawing/2018/hyperlinkcolor" val="tx"/>
                    </a:ext>
                  </a:extLst>
                </a:hlinkClick>
              </a:rPr>
              <a:t>-</a:t>
            </a:r>
            <a:r>
              <a:rPr lang="en-US" sz="1600" dirty="0" err="1">
                <a:solidFill>
                  <a:srgbClr val="0563C1"/>
                </a:solidFill>
                <a:hlinkClick r:id="rId5">
                  <a:extLst>
                    <a:ext uri="{A12FA001-AC4F-418D-AE19-62706E023703}">
                      <ahyp:hlinkClr xmlns:ahyp="http://schemas.microsoft.com/office/drawing/2018/hyperlinkcolor" val="tx"/>
                    </a:ext>
                  </a:extLst>
                </a:hlinkClick>
              </a:rPr>
              <a:t>nmop</a:t>
            </a:r>
            <a:r>
              <a:rPr lang="en-US" sz="1600" dirty="0">
                <a:hlinkClick r:id="rId5">
                  <a:extLst>
                    <a:ext uri="{A12FA001-AC4F-418D-AE19-62706E023703}">
                      <ahyp:hlinkClr xmlns:ahyp="http://schemas.microsoft.com/office/drawing/2018/hyperlinkcolor" val="tx"/>
                    </a:ext>
                  </a:extLst>
                </a:hlinkClick>
              </a:rPr>
              <a:t>-network-anomaly-lifecycle</a:t>
            </a:r>
            <a:r>
              <a:rPr lang="en-US" sz="1600" dirty="0"/>
              <a:t> for reference.</a:t>
            </a:r>
          </a:p>
          <a:p>
            <a:pPr>
              <a:spcBef>
                <a:spcPts val="0"/>
              </a:spcBef>
            </a:pPr>
            <a:r>
              <a:rPr lang="en-US" sz="1600" dirty="0"/>
              <a:t>Conversation with </a:t>
            </a:r>
            <a:r>
              <a:rPr lang="en-US" sz="1600" dirty="0">
                <a:hlinkClick r:id="rId6"/>
              </a:rPr>
              <a:t>draft-</a:t>
            </a:r>
            <a:r>
              <a:rPr lang="en-US" sz="1600" dirty="0" err="1">
                <a:hlinkClick r:id="rId6"/>
              </a:rPr>
              <a:t>havel</a:t>
            </a:r>
            <a:r>
              <a:rPr lang="en-US" sz="1600" dirty="0">
                <a:hlinkClick r:id="rId6"/>
              </a:rPr>
              <a:t>-</a:t>
            </a:r>
            <a:r>
              <a:rPr lang="en-US" sz="1600" dirty="0" err="1">
                <a:hlinkClick r:id="rId6"/>
              </a:rPr>
              <a:t>nmop</a:t>
            </a:r>
            <a:r>
              <a:rPr lang="en-US" sz="1600" dirty="0">
                <a:hlinkClick r:id="rId6"/>
              </a:rPr>
              <a:t>-digital-map</a:t>
            </a:r>
            <a:r>
              <a:rPr lang="en-US" sz="1600" dirty="0"/>
              <a:t> authors on currently defined YANG nodes in "</a:t>
            </a:r>
            <a:r>
              <a:rPr lang="en-US" sz="1600" dirty="0">
                <a:hlinkClick r:id="rId7"/>
              </a:rPr>
              <a:t>ietf-network-anomaly-service-topology</a:t>
            </a:r>
            <a:r>
              <a:rPr lang="en-US" sz="1600" dirty="0"/>
              <a:t>" where to augment to.</a:t>
            </a:r>
            <a:br>
              <a:rPr lang="en-US" sz="1600" dirty="0"/>
            </a:br>
            <a:r>
              <a:rPr lang="en-US" sz="1600" b="1" dirty="0">
                <a:solidFill>
                  <a:srgbClr val="FF0000"/>
                </a:solidFill>
              </a:rPr>
              <a:t>-&gt; See next slides for details.</a:t>
            </a: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pic>
        <p:nvPicPr>
          <p:cNvPr id="4" name="Picture 3">
            <a:extLst>
              <a:ext uri="{FF2B5EF4-FFF2-40B4-BE49-F238E27FC236}">
                <a16:creationId xmlns:a16="http://schemas.microsoft.com/office/drawing/2014/main" id="{838F6A5E-0F46-EF3E-57C8-FDC30A8639FB}"/>
              </a:ext>
            </a:extLst>
          </p:cNvPr>
          <p:cNvPicPr>
            <a:picLocks noChangeAspect="1"/>
          </p:cNvPicPr>
          <p:nvPr/>
        </p:nvPicPr>
        <p:blipFill>
          <a:blip r:embed="rId8"/>
          <a:stretch>
            <a:fillRect/>
          </a:stretch>
        </p:blipFill>
        <p:spPr>
          <a:xfrm>
            <a:off x="8680303" y="1690688"/>
            <a:ext cx="3271132" cy="4132852"/>
          </a:xfrm>
          <a:prstGeom prst="rect">
            <a:avLst/>
          </a:prstGeom>
        </p:spPr>
      </p:pic>
      <p:sp>
        <p:nvSpPr>
          <p:cNvPr id="5" name="Google Shape;219;p8">
            <a:extLst>
              <a:ext uri="{FF2B5EF4-FFF2-40B4-BE49-F238E27FC236}">
                <a16:creationId xmlns:a16="http://schemas.microsoft.com/office/drawing/2014/main" id="{C8F35118-F16C-2173-83A9-1AB7D25FFDD3}"/>
              </a:ext>
            </a:extLst>
          </p:cNvPr>
          <p:cNvSpPr/>
          <p:nvPr/>
        </p:nvSpPr>
        <p:spPr>
          <a:xfrm>
            <a:off x="9314357" y="2306188"/>
            <a:ext cx="947667" cy="592764"/>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 name="Google Shape;219;p8">
            <a:extLst>
              <a:ext uri="{FF2B5EF4-FFF2-40B4-BE49-F238E27FC236}">
                <a16:creationId xmlns:a16="http://schemas.microsoft.com/office/drawing/2014/main" id="{546C77B0-A9A2-9604-88C0-E3C0819F2DDD}"/>
              </a:ext>
            </a:extLst>
          </p:cNvPr>
          <p:cNvSpPr/>
          <p:nvPr/>
        </p:nvSpPr>
        <p:spPr>
          <a:xfrm>
            <a:off x="10633334" y="2011680"/>
            <a:ext cx="574634" cy="532945"/>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1" name="Google Shape;219;p8">
            <a:extLst>
              <a:ext uri="{FF2B5EF4-FFF2-40B4-BE49-F238E27FC236}">
                <a16:creationId xmlns:a16="http://schemas.microsoft.com/office/drawing/2014/main" id="{6A8CFC80-8004-FC43-BD47-BE0FA2C0FEA1}"/>
              </a:ext>
            </a:extLst>
          </p:cNvPr>
          <p:cNvSpPr/>
          <p:nvPr/>
        </p:nvSpPr>
        <p:spPr>
          <a:xfrm>
            <a:off x="11127576" y="2898952"/>
            <a:ext cx="574634" cy="341499"/>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269908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18" name="TextBox 17">
            <a:extLst>
              <a:ext uri="{FF2B5EF4-FFF2-40B4-BE49-F238E27FC236}">
                <a16:creationId xmlns:a16="http://schemas.microsoft.com/office/drawing/2014/main" id="{6D06F6E4-BEAD-4B35-858F-91C350B4A2F6}"/>
              </a:ext>
            </a:extLst>
          </p:cNvPr>
          <p:cNvSpPr txBox="1"/>
          <p:nvPr/>
        </p:nvSpPr>
        <p:spPr>
          <a:xfrm>
            <a:off x="6893083" y="2493193"/>
            <a:ext cx="4982157"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-network-anomaly-symptom-</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cbl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rsn:relevant-state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rsn:anomalies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rsn:symptom</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action?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reason?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cause?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+--:(control)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control?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rsn:relevant-state-notification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rsn:anomalies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rsn:symptom</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action?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reason?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cause?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forwarding?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+--:(control)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control?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management?   empty</a:t>
            </a:r>
          </a:p>
        </p:txBody>
      </p:sp>
      <p:sp>
        <p:nvSpPr>
          <p:cNvPr id="20" name="Content Placeholder 2">
            <a:extLst>
              <a:ext uri="{FF2B5EF4-FFF2-40B4-BE49-F238E27FC236}">
                <a16:creationId xmlns:a16="http://schemas.microsoft.com/office/drawing/2014/main" id="{734860EF-130F-4634-8547-DE5751008CEF}"/>
              </a:ext>
            </a:extLst>
          </p:cNvPr>
          <p:cNvSpPr>
            <a:spLocks noGrp="1"/>
          </p:cNvSpPr>
          <p:nvPr>
            <p:ph idx="1"/>
          </p:nvPr>
        </p:nvSpPr>
        <p:spPr>
          <a:xfrm>
            <a:off x="838201" y="2483048"/>
            <a:ext cx="4608980" cy="3763518"/>
          </a:xfrm>
        </p:spPr>
        <p:txBody>
          <a:bodyPr>
            <a:noAutofit/>
          </a:bodyPr>
          <a:lstStyle/>
          <a:p>
            <a:r>
              <a:rPr lang="en-US" sz="2000" b="1" dirty="0">
                <a:solidFill>
                  <a:srgbClr val="FF0000"/>
                </a:solidFill>
              </a:rPr>
              <a:t>Augments symptom-grouping in </a:t>
            </a:r>
            <a:r>
              <a:rPr lang="en-US" sz="2000" b="1" dirty="0" err="1">
                <a:solidFill>
                  <a:srgbClr val="FF0000"/>
                </a:solidFill>
              </a:rPr>
              <a:t>ietf</a:t>
            </a:r>
            <a:r>
              <a:rPr lang="en-US" sz="2000" b="1" dirty="0">
                <a:solidFill>
                  <a:srgbClr val="FF0000"/>
                </a:solidFill>
              </a:rPr>
              <a:t>-relevant-state </a:t>
            </a:r>
            <a:r>
              <a:rPr lang="en-US" sz="2000" dirty="0"/>
              <a:t>used in relevant-state-notification notification and relevant-state container defined in </a:t>
            </a:r>
            <a:r>
              <a:rPr lang="en-US" sz="2000" dirty="0">
                <a:solidFill>
                  <a:srgbClr val="FF0000"/>
                </a:solidFill>
                <a:hlinkClick r:id="rId2"/>
              </a:rPr>
              <a:t>draft-</a:t>
            </a:r>
            <a:r>
              <a:rPr lang="en-US" sz="2000" dirty="0" err="1">
                <a:solidFill>
                  <a:srgbClr val="FF0000"/>
                </a:solidFill>
                <a:hlinkClick r:id="rId2"/>
              </a:rPr>
              <a:t>netana</a:t>
            </a:r>
            <a:r>
              <a:rPr lang="en-US" sz="2000" dirty="0">
                <a:solidFill>
                  <a:srgbClr val="FF0000"/>
                </a:solidFill>
                <a:hlinkClick r:id="rId2"/>
              </a:rPr>
              <a:t>-</a:t>
            </a:r>
            <a:r>
              <a:rPr lang="en-US" sz="2000" dirty="0" err="1">
                <a:solidFill>
                  <a:srgbClr val="FF0000"/>
                </a:solidFill>
                <a:hlinkClick r:id="rId2"/>
              </a:rPr>
              <a:t>nmop</a:t>
            </a:r>
            <a:r>
              <a:rPr lang="en-US" sz="2000" dirty="0">
                <a:solidFill>
                  <a:srgbClr val="FF0000"/>
                </a:solidFill>
                <a:hlinkClick r:id="rId2"/>
              </a:rPr>
              <a:t>-network-anomaly-lifecycle</a:t>
            </a:r>
            <a:r>
              <a:rPr lang="en-US" sz="2000" dirty="0"/>
              <a:t>.</a:t>
            </a:r>
          </a:p>
          <a:p>
            <a:r>
              <a:rPr lang="en-US" sz="2000" b="1" dirty="0">
                <a:solidFill>
                  <a:srgbClr val="FF0000"/>
                </a:solidFill>
              </a:rPr>
              <a:t>Observed Symptoms </a:t>
            </a:r>
            <a:r>
              <a:rPr lang="en-US" sz="2000" dirty="0"/>
              <a:t>as in Action, Reason, Cause semantic triplet described in Section 3 of </a:t>
            </a:r>
            <a:r>
              <a:rPr lang="en-US" sz="2000" dirty="0">
                <a:hlinkClick r:id="rId3"/>
              </a:rPr>
              <a:t>draft-</a:t>
            </a:r>
            <a:r>
              <a:rPr lang="en-US" sz="2000" dirty="0" err="1">
                <a:hlinkClick r:id="rId3"/>
              </a:rPr>
              <a:t>netana</a:t>
            </a:r>
            <a:r>
              <a:rPr lang="en-US" sz="2000" dirty="0">
                <a:hlinkClick r:id="rId3"/>
              </a:rPr>
              <a:t>-</a:t>
            </a:r>
            <a:r>
              <a:rPr lang="en-US" sz="2000" dirty="0" err="1">
                <a:hlinkClick r:id="rId3"/>
              </a:rPr>
              <a:t>nmop</a:t>
            </a:r>
            <a:r>
              <a:rPr lang="en-US" sz="2000" dirty="0">
                <a:hlinkClick r:id="rId3"/>
              </a:rPr>
              <a:t>-network-anomaly-semantics</a:t>
            </a:r>
            <a:r>
              <a:rPr lang="en-US" sz="2000" dirty="0"/>
              <a:t>.</a:t>
            </a:r>
          </a:p>
          <a:p>
            <a:r>
              <a:rPr lang="en-US" sz="2000" b="1" dirty="0">
                <a:solidFill>
                  <a:srgbClr val="FF0000"/>
                </a:solidFill>
              </a:rPr>
              <a:t>Network Plane relation </a:t>
            </a:r>
            <a:r>
              <a:rPr lang="en-US" sz="2000" dirty="0"/>
              <a:t>as described in Section 2.4.1 of </a:t>
            </a:r>
            <a:r>
              <a:rPr lang="en-US" sz="2000" dirty="0">
                <a:hlinkClick r:id="rId4"/>
              </a:rPr>
              <a:t>draft-</a:t>
            </a:r>
            <a:r>
              <a:rPr lang="en-US" sz="2000" dirty="0" err="1">
                <a:hlinkClick r:id="rId4"/>
              </a:rPr>
              <a:t>ietf</a:t>
            </a:r>
            <a:r>
              <a:rPr lang="en-US" sz="2000" dirty="0">
                <a:hlinkClick r:id="rId4"/>
              </a:rPr>
              <a:t>-</a:t>
            </a:r>
            <a:r>
              <a:rPr lang="en-US" sz="2000" dirty="0" err="1">
                <a:hlinkClick r:id="rId4"/>
              </a:rPr>
              <a:t>nmop</a:t>
            </a:r>
            <a:r>
              <a:rPr lang="en-US" sz="2000" dirty="0">
                <a:hlinkClick r:id="rId4"/>
              </a:rPr>
              <a:t>-network-anomaly-architecture</a:t>
            </a:r>
            <a:r>
              <a:rPr lang="en-US" sz="2000" dirty="0"/>
              <a:t>.</a:t>
            </a:r>
          </a:p>
        </p:txBody>
      </p:sp>
      <p:sp>
        <p:nvSpPr>
          <p:cNvPr id="21" name="Rectangle 20">
            <a:extLst>
              <a:ext uri="{FF2B5EF4-FFF2-40B4-BE49-F238E27FC236}">
                <a16:creationId xmlns:a16="http://schemas.microsoft.com/office/drawing/2014/main" id="{94F223BC-A3EC-49EC-9303-5EF3964548DD}"/>
              </a:ext>
            </a:extLst>
          </p:cNvPr>
          <p:cNvSpPr/>
          <p:nvPr/>
        </p:nvSpPr>
        <p:spPr>
          <a:xfrm>
            <a:off x="6861436" y="2800327"/>
            <a:ext cx="4671901" cy="150367"/>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3" name="Straight Connector 22">
            <a:extLst>
              <a:ext uri="{FF2B5EF4-FFF2-40B4-BE49-F238E27FC236}">
                <a16:creationId xmlns:a16="http://schemas.microsoft.com/office/drawing/2014/main" id="{8E96E406-FF4A-4814-9BCE-66D420325A70}"/>
              </a:ext>
            </a:extLst>
          </p:cNvPr>
          <p:cNvCxnSpPr>
            <a:cxnSpLocks/>
          </p:cNvCxnSpPr>
          <p:nvPr/>
        </p:nvCxnSpPr>
        <p:spPr>
          <a:xfrm>
            <a:off x="5510098" y="2887930"/>
            <a:ext cx="1320070" cy="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DF76968-148D-48A3-85C7-C035A3377771}"/>
              </a:ext>
            </a:extLst>
          </p:cNvPr>
          <p:cNvSpPr/>
          <p:nvPr/>
        </p:nvSpPr>
        <p:spPr>
          <a:xfrm>
            <a:off x="6861434" y="2967691"/>
            <a:ext cx="4671901" cy="37686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9" name="Straight Connector 28">
            <a:extLst>
              <a:ext uri="{FF2B5EF4-FFF2-40B4-BE49-F238E27FC236}">
                <a16:creationId xmlns:a16="http://schemas.microsoft.com/office/drawing/2014/main" id="{88DF5D71-99F5-420F-BB04-8682B3D5E10D}"/>
              </a:ext>
            </a:extLst>
          </p:cNvPr>
          <p:cNvCxnSpPr>
            <a:cxnSpLocks/>
            <a:endCxn id="5" idx="1"/>
          </p:cNvCxnSpPr>
          <p:nvPr/>
        </p:nvCxnSpPr>
        <p:spPr>
          <a:xfrm>
            <a:off x="5510096" y="4604916"/>
            <a:ext cx="1351338" cy="11858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9EC2BAD-49B4-4E79-84D5-60ED49428D0D}"/>
              </a:ext>
            </a:extLst>
          </p:cNvPr>
          <p:cNvSpPr/>
          <p:nvPr/>
        </p:nvSpPr>
        <p:spPr>
          <a:xfrm>
            <a:off x="6861434" y="3360493"/>
            <a:ext cx="4671901" cy="96243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3" name="Straight Connector 32">
            <a:extLst>
              <a:ext uri="{FF2B5EF4-FFF2-40B4-BE49-F238E27FC236}">
                <a16:creationId xmlns:a16="http://schemas.microsoft.com/office/drawing/2014/main" id="{9BA352CC-FAF8-418D-9042-904B161FDE84}"/>
              </a:ext>
            </a:extLst>
          </p:cNvPr>
          <p:cNvCxnSpPr>
            <a:cxnSpLocks/>
            <a:endCxn id="7" idx="1"/>
          </p:cNvCxnSpPr>
          <p:nvPr/>
        </p:nvCxnSpPr>
        <p:spPr>
          <a:xfrm flipV="1">
            <a:off x="5478638" y="5409087"/>
            <a:ext cx="1382796" cy="2712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Google Shape;221;p8">
            <a:extLst>
              <a:ext uri="{FF2B5EF4-FFF2-40B4-BE49-F238E27FC236}">
                <a16:creationId xmlns:a16="http://schemas.microsoft.com/office/drawing/2014/main" id="{C06320DA-0631-416D-8F25-4A1182C54770}"/>
              </a:ext>
            </a:extLst>
          </p:cNvPr>
          <p:cNvSpPr txBox="1"/>
          <p:nvPr/>
        </p:nvSpPr>
        <p:spPr>
          <a:xfrm>
            <a:off x="935664" y="1541463"/>
            <a:ext cx="10597671" cy="461635"/>
          </a:xfrm>
          <a:prstGeom prst="rect">
            <a:avLst/>
          </a:prstGeom>
          <a:solidFill>
            <a:schemeClr val="lt2"/>
          </a:solidFill>
          <a:ln>
            <a:noFill/>
          </a:ln>
        </p:spPr>
        <p:txBody>
          <a:bodyPr spcFirstLastPara="1" wrap="square" lIns="9144" tIns="91425" rIns="9144" bIns="91425" anchor="t" anchorCtr="0">
            <a:spAutoFit/>
          </a:bodyPr>
          <a:lstStyle/>
          <a:p>
            <a:pPr marL="0" lvl="0" indent="0" algn="ctr" rtl="0">
              <a:spcBef>
                <a:spcPts val="0"/>
              </a:spcBef>
              <a:spcAft>
                <a:spcPts val="0"/>
              </a:spcAft>
              <a:buNone/>
            </a:pPr>
            <a:r>
              <a:rPr lang="en-US" b="1" dirty="0">
                <a:solidFill>
                  <a:schemeClr val="dk1"/>
                </a:solidFill>
                <a:ea typeface="Calibri"/>
                <a:cs typeface="Calibri"/>
                <a:sym typeface="Calibri"/>
              </a:rPr>
              <a:t>Goal: Enable the exchange of labelled dataset between operators, vendors and academia</a:t>
            </a:r>
            <a:endParaRPr b="1" dirty="0">
              <a:solidFill>
                <a:schemeClr val="dk1"/>
              </a:solidFill>
              <a:ea typeface="Calibri"/>
              <a:cs typeface="Calibri"/>
              <a:sym typeface="Calibri"/>
            </a:endParaRPr>
          </a:p>
        </p:txBody>
      </p:sp>
      <p:sp>
        <p:nvSpPr>
          <p:cNvPr id="3" name="Rectangle 2">
            <a:extLst>
              <a:ext uri="{FF2B5EF4-FFF2-40B4-BE49-F238E27FC236}">
                <a16:creationId xmlns:a16="http://schemas.microsoft.com/office/drawing/2014/main" id="{873D357B-6CA4-1D67-C641-500A488BAB51}"/>
              </a:ext>
            </a:extLst>
          </p:cNvPr>
          <p:cNvSpPr/>
          <p:nvPr/>
        </p:nvSpPr>
        <p:spPr>
          <a:xfrm>
            <a:off x="6861436" y="4322933"/>
            <a:ext cx="4671901" cy="185690"/>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E65C11EC-CFC9-FE4D-E04B-4AA42CA4D5B6}"/>
              </a:ext>
            </a:extLst>
          </p:cNvPr>
          <p:cNvSpPr/>
          <p:nvPr/>
        </p:nvSpPr>
        <p:spPr>
          <a:xfrm>
            <a:off x="6861434" y="4535065"/>
            <a:ext cx="4671901" cy="37686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1BCCC54F-2759-9B6D-B5B1-5B3803688506}"/>
              </a:ext>
            </a:extLst>
          </p:cNvPr>
          <p:cNvSpPr/>
          <p:nvPr/>
        </p:nvSpPr>
        <p:spPr>
          <a:xfrm>
            <a:off x="6861434" y="4927867"/>
            <a:ext cx="4671901" cy="96243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2" name="Straight Connector 11">
            <a:extLst>
              <a:ext uri="{FF2B5EF4-FFF2-40B4-BE49-F238E27FC236}">
                <a16:creationId xmlns:a16="http://schemas.microsoft.com/office/drawing/2014/main" id="{377765EA-C81A-D559-F923-A6694485F158}"/>
              </a:ext>
            </a:extLst>
          </p:cNvPr>
          <p:cNvCxnSpPr>
            <a:cxnSpLocks/>
            <a:endCxn id="3" idx="1"/>
          </p:cNvCxnSpPr>
          <p:nvPr/>
        </p:nvCxnSpPr>
        <p:spPr>
          <a:xfrm>
            <a:off x="5447181" y="3360493"/>
            <a:ext cx="1414255" cy="105528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224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18" name="TextBox 17">
            <a:extLst>
              <a:ext uri="{FF2B5EF4-FFF2-40B4-BE49-F238E27FC236}">
                <a16:creationId xmlns:a16="http://schemas.microsoft.com/office/drawing/2014/main" id="{6D06F6E4-BEAD-4B35-858F-91C350B4A2F6}"/>
              </a:ext>
            </a:extLst>
          </p:cNvPr>
          <p:cNvSpPr txBox="1"/>
          <p:nvPr/>
        </p:nvSpPr>
        <p:spPr>
          <a:xfrm>
            <a:off x="7019986" y="2699810"/>
            <a:ext cx="4982157" cy="288957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-network-anomaly-service-topology</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service!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smtopology:vpn-service-container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smtopology:vpn-service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vpn</a:t>
            </a:r>
            <a:r>
              <a:rPr lang="en-US" sz="850" dirty="0">
                <a:effectLst/>
                <a:latin typeface="Courier New" panose="02070309020205020404" pitchFamily="49" charset="0"/>
                <a:ea typeface="Calibri" panose="020F0502020204030204" pitchFamily="34" charset="0"/>
                <a:cs typeface="Courier New" panose="02070309020205020404" pitchFamily="49" charset="0"/>
              </a:rPr>
              <a:t>-id]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smtopology:vpn-id</a:t>
            </a:r>
            <a:r>
              <a:rPr lang="en-US" sz="850" dirty="0">
                <a:effectLst/>
                <a:latin typeface="Courier New" panose="02070309020205020404" pitchFamily="49" charset="0"/>
                <a:ea typeface="Calibri" panose="020F0502020204030204" pitchFamily="34" charset="0"/>
                <a:cs typeface="Courier New" panose="02070309020205020404" pitchFamily="49" charset="0"/>
              </a:rPr>
              <a:t>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smtopology:site-ids</a:t>
            </a:r>
            <a:r>
              <a:rPr lang="en-US" sz="850" dirty="0">
                <a:effectLst/>
                <a:latin typeface="Courier New" panose="02070309020205020404" pitchFamily="49" charset="0"/>
                <a:ea typeface="Calibri" panose="020F0502020204030204" pitchFamily="34" charset="0"/>
                <a:cs typeface="Courier New" panose="02070309020205020404" pitchFamily="49" charset="0"/>
              </a:rPr>
              <a:t>*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smtopology:vpn-node-termination-container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smtopology:vpn-node-termination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[hostname route-distinguisher]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smtopology:hostname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smtopology:route-distinguisher</a:t>
            </a:r>
            <a:r>
              <a:rPr lang="en-US" sz="850" dirty="0">
                <a:effectLst/>
                <a:latin typeface="Courier New" panose="02070309020205020404" pitchFamily="49" charset="0"/>
                <a:ea typeface="Calibri" panose="020F0502020204030204" pitchFamily="34" charset="0"/>
                <a:cs typeface="Courier New" panose="02070309020205020404" pitchFamily="49" charset="0"/>
              </a:rPr>
              <a:t>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smtopology:peer-ip</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inet:ip-address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smtopology:next-hop</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inet:ip-address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smtopology:interface-id</a:t>
            </a:r>
            <a:r>
              <a:rPr lang="en-US" sz="850" dirty="0">
                <a:effectLst/>
                <a:latin typeface="Courier New" panose="02070309020205020404" pitchFamily="49" charset="0"/>
                <a:ea typeface="Calibri" panose="020F0502020204030204" pitchFamily="34" charset="0"/>
                <a:cs typeface="Courier New" panose="02070309020205020404" pitchFamily="49" charset="0"/>
              </a:rPr>
              <a:t>*int32</a:t>
            </a:r>
          </a:p>
        </p:txBody>
      </p:sp>
      <p:sp>
        <p:nvSpPr>
          <p:cNvPr id="20" name="Content Placeholder 2">
            <a:extLst>
              <a:ext uri="{FF2B5EF4-FFF2-40B4-BE49-F238E27FC236}">
                <a16:creationId xmlns:a16="http://schemas.microsoft.com/office/drawing/2014/main" id="{734860EF-130F-4634-8547-DE5751008CEF}"/>
              </a:ext>
            </a:extLst>
          </p:cNvPr>
          <p:cNvSpPr>
            <a:spLocks noGrp="1"/>
          </p:cNvSpPr>
          <p:nvPr>
            <p:ph idx="1"/>
          </p:nvPr>
        </p:nvSpPr>
        <p:spPr>
          <a:xfrm>
            <a:off x="838200" y="2684291"/>
            <a:ext cx="4839585" cy="3763518"/>
          </a:xfrm>
        </p:spPr>
        <p:txBody>
          <a:bodyPr>
            <a:noAutofit/>
          </a:bodyPr>
          <a:lstStyle/>
          <a:p>
            <a:r>
              <a:rPr lang="en-US" sz="2000" b="1" dirty="0">
                <a:solidFill>
                  <a:srgbClr val="FF0000"/>
                </a:solidFill>
              </a:rPr>
              <a:t>Augments service-grouping in </a:t>
            </a:r>
            <a:r>
              <a:rPr lang="en-US" sz="2000" b="1" dirty="0" err="1">
                <a:solidFill>
                  <a:srgbClr val="FF0000"/>
                </a:solidFill>
              </a:rPr>
              <a:t>ietf</a:t>
            </a:r>
            <a:r>
              <a:rPr lang="en-US" sz="2000" b="1" dirty="0">
                <a:solidFill>
                  <a:srgbClr val="FF0000"/>
                </a:solidFill>
              </a:rPr>
              <a:t>-relevant-state </a:t>
            </a:r>
            <a:r>
              <a:rPr lang="en-US" sz="2000" dirty="0"/>
              <a:t>used in relevant-state-notification notification and relevant-state container defined in </a:t>
            </a:r>
            <a:r>
              <a:rPr lang="en-US" sz="2000" dirty="0">
                <a:solidFill>
                  <a:srgbClr val="FF0000"/>
                </a:solidFill>
                <a:hlinkClick r:id="rId2"/>
              </a:rPr>
              <a:t>draft-</a:t>
            </a:r>
            <a:r>
              <a:rPr lang="en-US" sz="2000" dirty="0" err="1">
                <a:solidFill>
                  <a:srgbClr val="FF0000"/>
                </a:solidFill>
                <a:hlinkClick r:id="rId2"/>
              </a:rPr>
              <a:t>netana</a:t>
            </a:r>
            <a:r>
              <a:rPr lang="en-US" sz="2000" dirty="0">
                <a:solidFill>
                  <a:srgbClr val="FF0000"/>
                </a:solidFill>
                <a:hlinkClick r:id="rId2"/>
              </a:rPr>
              <a:t>-</a:t>
            </a:r>
            <a:r>
              <a:rPr lang="en-US" sz="2000" dirty="0" err="1">
                <a:solidFill>
                  <a:srgbClr val="FF0000"/>
                </a:solidFill>
                <a:hlinkClick r:id="rId2"/>
              </a:rPr>
              <a:t>nmop</a:t>
            </a:r>
            <a:r>
              <a:rPr lang="en-US" sz="2000" dirty="0">
                <a:solidFill>
                  <a:srgbClr val="FF0000"/>
                </a:solidFill>
                <a:hlinkClick r:id="rId2"/>
              </a:rPr>
              <a:t>-network-anomaly-lifecycle</a:t>
            </a:r>
            <a:r>
              <a:rPr lang="en-US" sz="2000" dirty="0"/>
              <a:t>.</a:t>
            </a:r>
          </a:p>
          <a:p>
            <a:r>
              <a:rPr lang="en-US" sz="2000" b="1" dirty="0">
                <a:solidFill>
                  <a:srgbClr val="FF0000"/>
                </a:solidFill>
              </a:rPr>
              <a:t>Observed Service connectivity </a:t>
            </a:r>
            <a:r>
              <a:rPr lang="en-US" sz="2000" dirty="0"/>
              <a:t>service. Relate to connectivity service topology YANG nodes.</a:t>
            </a:r>
          </a:p>
          <a:p>
            <a:r>
              <a:rPr lang="en-US" sz="2000" b="1" dirty="0">
                <a:solidFill>
                  <a:srgbClr val="FF0000"/>
                </a:solidFill>
              </a:rPr>
              <a:t>Observed network topology</a:t>
            </a:r>
            <a:r>
              <a:rPr lang="en-US" sz="2000" dirty="0"/>
              <a:t>. Relate to peer and next-hop IP address and node and interface id YANG nodes.</a:t>
            </a:r>
          </a:p>
        </p:txBody>
      </p:sp>
      <p:sp>
        <p:nvSpPr>
          <p:cNvPr id="21" name="Rectangle 20">
            <a:extLst>
              <a:ext uri="{FF2B5EF4-FFF2-40B4-BE49-F238E27FC236}">
                <a16:creationId xmlns:a16="http://schemas.microsoft.com/office/drawing/2014/main" id="{94F223BC-A3EC-49EC-9303-5EF3964548DD}"/>
              </a:ext>
            </a:extLst>
          </p:cNvPr>
          <p:cNvSpPr/>
          <p:nvPr/>
        </p:nvSpPr>
        <p:spPr>
          <a:xfrm>
            <a:off x="6988339" y="3006944"/>
            <a:ext cx="4671901" cy="150367"/>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3" name="Straight Connector 22">
            <a:extLst>
              <a:ext uri="{FF2B5EF4-FFF2-40B4-BE49-F238E27FC236}">
                <a16:creationId xmlns:a16="http://schemas.microsoft.com/office/drawing/2014/main" id="{8E96E406-FF4A-4814-9BCE-66D420325A70}"/>
              </a:ext>
            </a:extLst>
          </p:cNvPr>
          <p:cNvCxnSpPr>
            <a:cxnSpLocks/>
            <a:endCxn id="21" idx="1"/>
          </p:cNvCxnSpPr>
          <p:nvPr/>
        </p:nvCxnSpPr>
        <p:spPr>
          <a:xfrm>
            <a:off x="5494791" y="3077155"/>
            <a:ext cx="1493548" cy="4973"/>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DF76968-148D-48A3-85C7-C035A3377771}"/>
              </a:ext>
            </a:extLst>
          </p:cNvPr>
          <p:cNvSpPr/>
          <p:nvPr/>
        </p:nvSpPr>
        <p:spPr>
          <a:xfrm>
            <a:off x="6988337" y="3174308"/>
            <a:ext cx="4671901" cy="37686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9" name="Straight Connector 28">
            <a:extLst>
              <a:ext uri="{FF2B5EF4-FFF2-40B4-BE49-F238E27FC236}">
                <a16:creationId xmlns:a16="http://schemas.microsoft.com/office/drawing/2014/main" id="{88DF5D71-99F5-420F-BB04-8682B3D5E10D}"/>
              </a:ext>
            </a:extLst>
          </p:cNvPr>
          <p:cNvCxnSpPr>
            <a:cxnSpLocks/>
            <a:endCxn id="5" idx="1"/>
          </p:cNvCxnSpPr>
          <p:nvPr/>
        </p:nvCxnSpPr>
        <p:spPr>
          <a:xfrm>
            <a:off x="5326912" y="4503108"/>
            <a:ext cx="1661425" cy="427009"/>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9EC2BAD-49B4-4E79-84D5-60ED49428D0D}"/>
              </a:ext>
            </a:extLst>
          </p:cNvPr>
          <p:cNvSpPr/>
          <p:nvPr/>
        </p:nvSpPr>
        <p:spPr>
          <a:xfrm>
            <a:off x="6988337" y="3567110"/>
            <a:ext cx="4671901" cy="96243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33" name="Straight Connector 32">
            <a:extLst>
              <a:ext uri="{FF2B5EF4-FFF2-40B4-BE49-F238E27FC236}">
                <a16:creationId xmlns:a16="http://schemas.microsoft.com/office/drawing/2014/main" id="{9BA352CC-FAF8-418D-9042-904B161FDE84}"/>
              </a:ext>
            </a:extLst>
          </p:cNvPr>
          <p:cNvCxnSpPr>
            <a:cxnSpLocks/>
            <a:endCxn id="7" idx="1"/>
          </p:cNvCxnSpPr>
          <p:nvPr/>
        </p:nvCxnSpPr>
        <p:spPr>
          <a:xfrm>
            <a:off x="5494791" y="5546334"/>
            <a:ext cx="1493546" cy="6937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Google Shape;221;p8">
            <a:extLst>
              <a:ext uri="{FF2B5EF4-FFF2-40B4-BE49-F238E27FC236}">
                <a16:creationId xmlns:a16="http://schemas.microsoft.com/office/drawing/2014/main" id="{C06320DA-0631-416D-8F25-4A1182C54770}"/>
              </a:ext>
            </a:extLst>
          </p:cNvPr>
          <p:cNvSpPr txBox="1"/>
          <p:nvPr/>
        </p:nvSpPr>
        <p:spPr>
          <a:xfrm>
            <a:off x="838200" y="1541463"/>
            <a:ext cx="10822038" cy="738633"/>
          </a:xfrm>
          <a:prstGeom prst="rect">
            <a:avLst/>
          </a:prstGeom>
          <a:solidFill>
            <a:schemeClr val="lt2"/>
          </a:solidFill>
          <a:ln>
            <a:noFill/>
          </a:ln>
        </p:spPr>
        <p:txBody>
          <a:bodyPr spcFirstLastPara="1" wrap="square" lIns="9144" tIns="91425" rIns="9144" bIns="91425" anchor="t" anchorCtr="0">
            <a:spAutoFit/>
          </a:bodyPr>
          <a:lstStyle/>
          <a:p>
            <a:pPr marL="0" lvl="0" indent="0" algn="ctr" rtl="0">
              <a:spcBef>
                <a:spcPts val="0"/>
              </a:spcBef>
              <a:spcAft>
                <a:spcPts val="0"/>
              </a:spcAft>
              <a:buNone/>
            </a:pPr>
            <a:r>
              <a:rPr lang="en-US" b="1" dirty="0">
                <a:solidFill>
                  <a:schemeClr val="dk1"/>
                </a:solidFill>
                <a:ea typeface="Calibri"/>
                <a:cs typeface="Calibri"/>
                <a:sym typeface="Calibri"/>
              </a:rPr>
              <a:t>Goal: </a:t>
            </a:r>
            <a:r>
              <a:rPr lang="en-US" b="1" dirty="0">
                <a:solidFill>
                  <a:srgbClr val="FF0000"/>
                </a:solidFill>
                <a:ea typeface="Calibri"/>
                <a:cs typeface="Calibri"/>
                <a:sym typeface="Calibri"/>
              </a:rPr>
              <a:t>Should</a:t>
            </a:r>
            <a:r>
              <a:rPr lang="en-US" b="1" dirty="0">
                <a:solidFill>
                  <a:schemeClr val="dk1"/>
                </a:solidFill>
                <a:ea typeface="Calibri"/>
                <a:cs typeface="Calibri"/>
                <a:sym typeface="Calibri"/>
              </a:rPr>
              <a:t> relate to existing service and network topology YANG modules to enable topology visualization.</a:t>
            </a:r>
            <a:br>
              <a:rPr lang="en-US" b="1" dirty="0">
                <a:solidFill>
                  <a:schemeClr val="dk1"/>
                </a:solidFill>
                <a:ea typeface="Calibri"/>
                <a:cs typeface="Calibri"/>
                <a:sym typeface="Calibri"/>
              </a:rPr>
            </a:br>
            <a:r>
              <a:rPr lang="en-US" b="1" dirty="0">
                <a:solidFill>
                  <a:schemeClr val="dk1"/>
                </a:solidFill>
                <a:ea typeface="Calibri"/>
                <a:cs typeface="Calibri"/>
                <a:sym typeface="Calibri"/>
              </a:rPr>
              <a:t>Repository: </a:t>
            </a:r>
            <a:r>
              <a:rPr lang="en-US" b="1" dirty="0">
                <a:solidFill>
                  <a:schemeClr val="dk1"/>
                </a:solidFill>
                <a:ea typeface="Calibri"/>
                <a:cs typeface="Calibri"/>
                <a:sym typeface="Calibri"/>
                <a:hlinkClick r:id="rId3"/>
              </a:rPr>
              <a:t>ietf-network-anomaly-service-topology%402024-10-18.yang</a:t>
            </a:r>
            <a:endParaRPr b="1" dirty="0">
              <a:solidFill>
                <a:schemeClr val="dk1"/>
              </a:solidFill>
              <a:ea typeface="Calibri"/>
              <a:cs typeface="Calibri"/>
              <a:sym typeface="Calibri"/>
            </a:endParaRPr>
          </a:p>
        </p:txBody>
      </p:sp>
      <p:sp>
        <p:nvSpPr>
          <p:cNvPr id="3" name="Rectangle 2">
            <a:extLst>
              <a:ext uri="{FF2B5EF4-FFF2-40B4-BE49-F238E27FC236}">
                <a16:creationId xmlns:a16="http://schemas.microsoft.com/office/drawing/2014/main" id="{873D357B-6CA4-1D67-C641-500A488BAB51}"/>
              </a:ext>
            </a:extLst>
          </p:cNvPr>
          <p:cNvSpPr/>
          <p:nvPr/>
        </p:nvSpPr>
        <p:spPr>
          <a:xfrm>
            <a:off x="6988339" y="4529550"/>
            <a:ext cx="4671901" cy="185690"/>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5" name="Rectangle 4">
            <a:extLst>
              <a:ext uri="{FF2B5EF4-FFF2-40B4-BE49-F238E27FC236}">
                <a16:creationId xmlns:a16="http://schemas.microsoft.com/office/drawing/2014/main" id="{E65C11EC-CFC9-FE4D-E04B-4AA42CA4D5B6}"/>
              </a:ext>
            </a:extLst>
          </p:cNvPr>
          <p:cNvSpPr/>
          <p:nvPr/>
        </p:nvSpPr>
        <p:spPr>
          <a:xfrm>
            <a:off x="6988337" y="4741682"/>
            <a:ext cx="4671901" cy="37686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Rectangle 6">
            <a:extLst>
              <a:ext uri="{FF2B5EF4-FFF2-40B4-BE49-F238E27FC236}">
                <a16:creationId xmlns:a16="http://schemas.microsoft.com/office/drawing/2014/main" id="{1BCCC54F-2759-9B6D-B5B1-5B3803688506}"/>
              </a:ext>
            </a:extLst>
          </p:cNvPr>
          <p:cNvSpPr/>
          <p:nvPr/>
        </p:nvSpPr>
        <p:spPr>
          <a:xfrm>
            <a:off x="6988337" y="5134484"/>
            <a:ext cx="4671901" cy="96243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2" name="Straight Connector 11">
            <a:extLst>
              <a:ext uri="{FF2B5EF4-FFF2-40B4-BE49-F238E27FC236}">
                <a16:creationId xmlns:a16="http://schemas.microsoft.com/office/drawing/2014/main" id="{377765EA-C81A-D559-F923-A6694485F158}"/>
              </a:ext>
            </a:extLst>
          </p:cNvPr>
          <p:cNvCxnSpPr>
            <a:cxnSpLocks/>
            <a:endCxn id="3" idx="1"/>
          </p:cNvCxnSpPr>
          <p:nvPr/>
        </p:nvCxnSpPr>
        <p:spPr>
          <a:xfrm>
            <a:off x="5677785" y="3486323"/>
            <a:ext cx="1310554" cy="1136072"/>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060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7</a:t>
            </a:fld>
            <a:endParaRPr sz="1400"/>
          </a:p>
        </p:txBody>
      </p:sp>
      <p:sp>
        <p:nvSpPr>
          <p:cNvPr id="217" name="Google Shape;2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dirty="0"/>
          </a:p>
        </p:txBody>
      </p:sp>
      <p:pic>
        <p:nvPicPr>
          <p:cNvPr id="218" name="Google Shape;218;p8"/>
          <p:cNvPicPr preferRelativeResize="0"/>
          <p:nvPr/>
        </p:nvPicPr>
        <p:blipFill rotWithShape="1">
          <a:blip r:embed="rId3">
            <a:alphaModFix/>
          </a:blip>
          <a:srcRect/>
          <a:stretch/>
        </p:blipFill>
        <p:spPr>
          <a:xfrm>
            <a:off x="444500" y="2556329"/>
            <a:ext cx="6958285" cy="3976164"/>
          </a:xfrm>
          <a:prstGeom prst="rect">
            <a:avLst/>
          </a:prstGeom>
          <a:noFill/>
          <a:ln>
            <a:noFill/>
          </a:ln>
        </p:spPr>
      </p:pic>
      <p:sp>
        <p:nvSpPr>
          <p:cNvPr id="219" name="Google Shape;219;p8"/>
          <p:cNvSpPr/>
          <p:nvPr/>
        </p:nvSpPr>
        <p:spPr>
          <a:xfrm>
            <a:off x="5717600" y="3813261"/>
            <a:ext cx="1479900" cy="509100"/>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p:nvPr/>
        </p:nvSpPr>
        <p:spPr>
          <a:xfrm>
            <a:off x="7556501" y="609600"/>
            <a:ext cx="4191000" cy="6117162"/>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Detection:  </a:t>
            </a:r>
            <a:r>
              <a:rPr lang="en-US" sz="2000" b="0" i="0" u="none" strike="noStrike" cap="none" dirty="0">
                <a:solidFill>
                  <a:schemeClr val="dk1"/>
                </a:solidFill>
                <a:ea typeface="Calibri"/>
                <a:cs typeface="Calibri"/>
                <a:sym typeface="Calibri"/>
              </a:rPr>
              <a:t>The Network Anomaly Detection stage is about the continuous monitoring of the network through Network Telemetry [RFC9232] and the identification of symptoms.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Validation:  </a:t>
            </a:r>
            <a:r>
              <a:rPr lang="en-US" sz="2000" b="0" i="0" u="none" strike="noStrike" cap="none" dirty="0">
                <a:solidFill>
                  <a:schemeClr val="dk1"/>
                </a:solidFill>
                <a:ea typeface="Calibri"/>
                <a:cs typeface="Calibri"/>
                <a:sym typeface="Calibri"/>
              </a:rPr>
              <a:t>Decides if the detected symptoms are signaling a real incident or if they are to be treated as false positives.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Refinement:  </a:t>
            </a:r>
            <a:r>
              <a:rPr lang="en-US" sz="2000" b="0" i="0" u="none" strike="noStrike" cap="none" dirty="0">
                <a:solidFill>
                  <a:schemeClr val="dk1"/>
                </a:solidFill>
                <a:ea typeface="Calibri"/>
                <a:cs typeface="Calibri"/>
                <a:sym typeface="Calibri"/>
              </a:rPr>
              <a:t>Network operator performs detailed postmortem analysis of the network incident, collected Network Telemetry data and detected anomaly with the objective to identify useful adjustments in the Network Telemetry data collection and Anomaly Detection system.</a:t>
            </a:r>
            <a:endParaRPr dirty="0"/>
          </a:p>
        </p:txBody>
      </p:sp>
      <p:sp>
        <p:nvSpPr>
          <p:cNvPr id="221" name="Google Shape;221;p8"/>
          <p:cNvSpPr txBox="1"/>
          <p:nvPr/>
        </p:nvSpPr>
        <p:spPr>
          <a:xfrm>
            <a:off x="1106650" y="1568050"/>
            <a:ext cx="5424000" cy="800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t>«</a:t>
            </a:r>
            <a:r>
              <a:rPr lang="en-US" sz="2000" b="1" dirty="0">
                <a:solidFill>
                  <a:schemeClr val="dk1"/>
                </a:solidFill>
                <a:ea typeface="Calibri"/>
                <a:cs typeface="Calibri"/>
                <a:sym typeface="Calibri"/>
              </a:rPr>
              <a:t> Network Anomaly Detection is an iterative process that requires continuous improvement </a:t>
            </a:r>
            <a:r>
              <a:rPr lang="de-CH" sz="2000" b="1" dirty="0"/>
              <a:t>»</a:t>
            </a:r>
            <a:endParaRPr sz="2000" b="1" dirty="0">
              <a:solidFill>
                <a:schemeClr val="dk1"/>
              </a:solidFill>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8</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sz="2700" dirty="0">
              <a:solidFill>
                <a:srgbClr val="FF0000"/>
              </a:solidFill>
            </a:endParaRPr>
          </a:p>
        </p:txBody>
      </p:sp>
      <p:sp>
        <p:nvSpPr>
          <p:cNvPr id="16" name="Google Shape;226;p9">
            <a:extLst>
              <a:ext uri="{FF2B5EF4-FFF2-40B4-BE49-F238E27FC236}">
                <a16:creationId xmlns:a16="http://schemas.microsoft.com/office/drawing/2014/main" id="{67C1976E-DEC1-4995-AC2A-E245AB7416D8}"/>
              </a:ext>
            </a:extLst>
          </p:cNvPr>
          <p:cNvSpPr txBox="1"/>
          <p:nvPr/>
        </p:nvSpPr>
        <p:spPr>
          <a:xfrm>
            <a:off x="8162395" y="653356"/>
            <a:ext cx="4373880" cy="5551288"/>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module: </a:t>
            </a:r>
            <a:r>
              <a:rPr lang="en-US" sz="850" b="0" i="0" u="none" strike="noStrike" cap="none" dirty="0" err="1">
                <a:solidFill>
                  <a:schemeClr val="dk1"/>
                </a:solidFill>
                <a:latin typeface="Courier New"/>
                <a:ea typeface="Courier New"/>
                <a:cs typeface="Courier New"/>
                <a:sym typeface="Courier New"/>
              </a:rPr>
              <a:t>ietf</a:t>
            </a:r>
            <a:r>
              <a:rPr lang="en-US" sz="850" b="0" i="0" u="none" strike="noStrike" cap="none" dirty="0">
                <a:solidFill>
                  <a:schemeClr val="dk1"/>
                </a:solidFill>
                <a:latin typeface="Courier New"/>
                <a:ea typeface="Courier New"/>
                <a:cs typeface="Courier New"/>
                <a:sym typeface="Courier New"/>
              </a:rPr>
              <a:t>-relevant-state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relevant-state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id  </a:t>
            </a:r>
            <a:r>
              <a:rPr lang="en-US" sz="850" b="0" i="0" u="none" strike="noStrike" cap="none" dirty="0" err="1">
                <a:solidFill>
                  <a:schemeClr val="dk1"/>
                </a:solidFill>
                <a:latin typeface="Courier New"/>
                <a:ea typeface="Courier New"/>
                <a:cs typeface="Courier New"/>
                <a:sym typeface="Courier New"/>
              </a:rPr>
              <a:t>yang:uuid</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description?    string</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start-time      </a:t>
            </a:r>
            <a:r>
              <a:rPr lang="en-US" sz="850" b="0" i="0" u="none" strike="noStrike" cap="none" dirty="0" err="1">
                <a:solidFill>
                  <a:schemeClr val="dk1"/>
                </a:solidFill>
                <a:latin typeface="Courier New"/>
                <a:ea typeface="Courier New"/>
                <a:cs typeface="Courier New"/>
                <a:sym typeface="Courier New"/>
              </a:rPr>
              <a:t>yang:date-and-time</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end-time?       </a:t>
            </a:r>
            <a:r>
              <a:rPr lang="en-US" sz="850" b="0" i="0" u="none" strike="noStrike" cap="none" dirty="0" err="1">
                <a:solidFill>
                  <a:schemeClr val="dk1"/>
                </a:solidFill>
                <a:latin typeface="Courier New"/>
                <a:ea typeface="Courier New"/>
                <a:cs typeface="Courier New"/>
                <a:sym typeface="Courier New"/>
              </a:rPr>
              <a:t>yang:date-and-time</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anomalies* [id version]</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id      </a:t>
            </a:r>
            <a:r>
              <a:rPr lang="en-US" sz="850" b="0" i="0" u="none" strike="noStrike" cap="none" dirty="0" err="1">
                <a:solidFill>
                  <a:schemeClr val="dk1"/>
                </a:solidFill>
                <a:latin typeface="Courier New"/>
                <a:ea typeface="Courier New"/>
                <a:cs typeface="Courier New"/>
                <a:sym typeface="Courier New"/>
              </a:rPr>
              <a:t>yang:uuid</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version     yang:counter32</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state       </a:t>
            </a:r>
            <a:r>
              <a:rPr lang="en-US" sz="850" b="0" i="0" u="none" strike="noStrike" cap="none" dirty="0" err="1">
                <a:solidFill>
                  <a:schemeClr val="dk1"/>
                </a:solidFill>
                <a:latin typeface="Courier New"/>
                <a:ea typeface="Courier New"/>
                <a:cs typeface="Courier New"/>
                <a:sym typeface="Courier New"/>
              </a:rPr>
              <a:t>identityref</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description?  string</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start-time    </a:t>
            </a:r>
            <a:r>
              <a:rPr lang="en-US" sz="850" b="0" i="0" u="none" strike="noStrike" cap="none" dirty="0" err="1">
                <a:solidFill>
                  <a:schemeClr val="dk1"/>
                </a:solidFill>
                <a:latin typeface="Courier New"/>
                <a:ea typeface="Courier New"/>
                <a:cs typeface="Courier New"/>
                <a:sym typeface="Courier New"/>
              </a:rPr>
              <a:t>yang:date-and-time</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end-time?     </a:t>
            </a:r>
            <a:r>
              <a:rPr lang="en-US" sz="850" b="0" i="0" u="none" strike="noStrike" cap="none" dirty="0" err="1">
                <a:solidFill>
                  <a:schemeClr val="dk1"/>
                </a:solidFill>
                <a:latin typeface="Courier New"/>
                <a:ea typeface="Courier New"/>
                <a:cs typeface="Courier New"/>
                <a:sym typeface="Courier New"/>
              </a:rPr>
              <a:t>yang:date-and-time</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confidence-score          score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(pattern)?</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+--:(drop)</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drop?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+--:(spike)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spike?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+--:(mean-shift)</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mean-shift?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+--:(seasonality-shift)</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seasonality-shift?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+--:(trend)</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trend?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+--:(other)</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other?  string</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annotator!</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name     string</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(annotator-type)?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+--:(human)</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human?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+--:(algorithm)</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algorithm?     empty</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symptom!</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id         </a:t>
            </a:r>
            <a:r>
              <a:rPr lang="en-US" sz="850" b="0" i="0" u="none" strike="noStrike" cap="none" dirty="0" err="1">
                <a:solidFill>
                  <a:schemeClr val="dk1"/>
                </a:solidFill>
                <a:latin typeface="Courier New"/>
                <a:ea typeface="Courier New"/>
                <a:cs typeface="Courier New"/>
                <a:sym typeface="Courier New"/>
              </a:rPr>
              <a:t>yang:uuid</a:t>
            </a:r>
            <a:endParaRPr lang="en-US" sz="850" b="0" i="0" u="none" strike="noStrike" cap="none" dirty="0">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concern-score          score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service!</a:t>
            </a:r>
          </a:p>
          <a:p>
            <a:pPr marL="0" marR="0" lvl="0" indent="0" algn="l" rtl="0">
              <a:lnSpc>
                <a:spcPct val="107000"/>
              </a:lnSpc>
              <a:spcBef>
                <a:spcPts val="0"/>
              </a:spcBef>
              <a:spcAft>
                <a:spcPts val="0"/>
              </a:spcAft>
              <a:buNone/>
            </a:pPr>
            <a:r>
              <a:rPr lang="en-US" sz="850" b="0" i="0" u="none" strike="noStrike" cap="none" dirty="0">
                <a:solidFill>
                  <a:schemeClr val="dk1"/>
                </a:solidFill>
                <a:latin typeface="Courier New"/>
                <a:ea typeface="Courier New"/>
                <a:cs typeface="Courier New"/>
                <a:sym typeface="Courier New"/>
              </a:rPr>
              <a:t>        +--</a:t>
            </a:r>
            <a:r>
              <a:rPr lang="en-US" sz="850" b="0" i="0" u="none" strike="noStrike" cap="none" dirty="0" err="1">
                <a:solidFill>
                  <a:schemeClr val="dk1"/>
                </a:solidFill>
                <a:latin typeface="Courier New"/>
                <a:ea typeface="Courier New"/>
                <a:cs typeface="Courier New"/>
                <a:sym typeface="Courier New"/>
              </a:rPr>
              <a:t>rw</a:t>
            </a:r>
            <a:r>
              <a:rPr lang="en-US" sz="850" b="0" i="0" u="none" strike="noStrike" cap="none" dirty="0">
                <a:solidFill>
                  <a:schemeClr val="dk1"/>
                </a:solidFill>
                <a:latin typeface="Courier New"/>
                <a:ea typeface="Courier New"/>
                <a:cs typeface="Courier New"/>
                <a:sym typeface="Courier New"/>
              </a:rPr>
              <a:t> id        </a:t>
            </a:r>
            <a:r>
              <a:rPr lang="en-US" sz="850" b="0" i="0" u="none" strike="noStrike" cap="none" dirty="0" err="1">
                <a:solidFill>
                  <a:schemeClr val="dk1"/>
                </a:solidFill>
                <a:latin typeface="Courier New"/>
                <a:ea typeface="Courier New"/>
                <a:cs typeface="Courier New"/>
                <a:sym typeface="Courier New"/>
              </a:rPr>
              <a:t>yang:uuid</a:t>
            </a:r>
            <a:endParaRPr sz="850" b="0" i="0" u="none" strike="noStrike" cap="none" dirty="0">
              <a:solidFill>
                <a:schemeClr val="dk1"/>
              </a:solidFill>
              <a:latin typeface="Courier New"/>
              <a:ea typeface="Courier New"/>
              <a:cs typeface="Courier New"/>
              <a:sym typeface="Courier New"/>
            </a:endParaRPr>
          </a:p>
        </p:txBody>
      </p:sp>
      <p:sp>
        <p:nvSpPr>
          <p:cNvPr id="17" name="Google Shape;227;p9">
            <a:extLst>
              <a:ext uri="{FF2B5EF4-FFF2-40B4-BE49-F238E27FC236}">
                <a16:creationId xmlns:a16="http://schemas.microsoft.com/office/drawing/2014/main" id="{CEA9526A-4F2B-4D15-9C72-45091122001E}"/>
              </a:ext>
            </a:extLst>
          </p:cNvPr>
          <p:cNvSpPr txBox="1">
            <a:spLocks/>
          </p:cNvSpPr>
          <p:nvPr/>
        </p:nvSpPr>
        <p:spPr>
          <a:xfrm>
            <a:off x="838200" y="2350032"/>
            <a:ext cx="5257800" cy="3854611"/>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buClr>
                <a:srgbClr val="FF0000"/>
              </a:buClr>
              <a:buSzPts val="2000"/>
            </a:pPr>
            <a:r>
              <a:rPr lang="en-US" sz="2000" b="1" dirty="0">
                <a:solidFill>
                  <a:srgbClr val="FF0000"/>
                </a:solidFill>
              </a:rPr>
              <a:t>Defines </a:t>
            </a:r>
            <a:r>
              <a:rPr lang="en-US" sz="2000" dirty="0"/>
              <a:t>relevant-state-notification notification and relevant-state container with unique id and start and end time of relevant-state.</a:t>
            </a:r>
          </a:p>
          <a:p>
            <a:pPr>
              <a:buClr>
                <a:srgbClr val="FF0000"/>
              </a:buClr>
              <a:buSzPts val="2000"/>
            </a:pPr>
            <a:r>
              <a:rPr lang="en-US" sz="2000" b="1" dirty="0">
                <a:solidFill>
                  <a:srgbClr val="FF0000"/>
                </a:solidFill>
              </a:rPr>
              <a:t>Anomalies </a:t>
            </a:r>
            <a:r>
              <a:rPr lang="en-US" sz="2000" dirty="0"/>
              <a:t>provides unique id and start and end time of the anomaly with a confidence score.</a:t>
            </a:r>
            <a:r>
              <a:rPr lang="en-US" sz="2000" b="1" dirty="0">
                <a:solidFill>
                  <a:srgbClr val="FF0000"/>
                </a:solidFill>
              </a:rPr>
              <a:t> Pattern </a:t>
            </a:r>
            <a:r>
              <a:rPr lang="en-US" sz="2000" dirty="0"/>
              <a:t>describes the identified pattern of the anomaly. </a:t>
            </a:r>
          </a:p>
          <a:p>
            <a:r>
              <a:rPr lang="en-US" sz="2000" b="1" dirty="0">
                <a:solidFill>
                  <a:srgbClr val="FF0000"/>
                </a:solidFill>
              </a:rPr>
              <a:t>Annotator </a:t>
            </a:r>
            <a:r>
              <a:rPr lang="en-US" sz="2000" dirty="0"/>
              <a:t>describes wherever the anomaly was detected by a human or algorithm and uniquely identifies the entity who/which detected.</a:t>
            </a:r>
          </a:p>
          <a:p>
            <a:pPr>
              <a:buClr>
                <a:srgbClr val="FF0000"/>
              </a:buClr>
              <a:buSzPts val="2000"/>
            </a:pPr>
            <a:r>
              <a:rPr lang="en-US" sz="2000" b="1" dirty="0">
                <a:solidFill>
                  <a:srgbClr val="FF0000"/>
                </a:solidFill>
              </a:rPr>
              <a:t>Symptoms and Service </a:t>
            </a:r>
            <a:r>
              <a:rPr lang="en-US" sz="2000" dirty="0"/>
              <a:t>provides unique id and a concern score.</a:t>
            </a:r>
            <a:endParaRPr lang="en-US" dirty="0"/>
          </a:p>
        </p:txBody>
      </p:sp>
      <p:sp>
        <p:nvSpPr>
          <p:cNvPr id="18" name="Google Shape;228;p9">
            <a:extLst>
              <a:ext uri="{FF2B5EF4-FFF2-40B4-BE49-F238E27FC236}">
                <a16:creationId xmlns:a16="http://schemas.microsoft.com/office/drawing/2014/main" id="{2A1CF3E5-A639-4F23-B857-8061698A6574}"/>
              </a:ext>
            </a:extLst>
          </p:cNvPr>
          <p:cNvSpPr/>
          <p:nvPr/>
        </p:nvSpPr>
        <p:spPr>
          <a:xfrm>
            <a:off x="8132060" y="835593"/>
            <a:ext cx="3478619" cy="717870"/>
          </a:xfrm>
          <a:prstGeom prst="rect">
            <a:avLst/>
          </a:prstGeom>
          <a:solidFill>
            <a:schemeClr val="accent6">
              <a:alpha val="9803"/>
            </a:schemeClr>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19" name="Google Shape;229;p9">
            <a:extLst>
              <a:ext uri="{FF2B5EF4-FFF2-40B4-BE49-F238E27FC236}">
                <a16:creationId xmlns:a16="http://schemas.microsoft.com/office/drawing/2014/main" id="{A2E10AD7-A85A-4568-A2DD-403671F055EA}"/>
              </a:ext>
            </a:extLst>
          </p:cNvPr>
          <p:cNvCxnSpPr>
            <a:cxnSpLocks/>
            <a:stCxn id="18" idx="1"/>
          </p:cNvCxnSpPr>
          <p:nvPr/>
        </p:nvCxnSpPr>
        <p:spPr>
          <a:xfrm flipH="1">
            <a:off x="6198781" y="1194528"/>
            <a:ext cx="1933279" cy="1565730"/>
          </a:xfrm>
          <a:prstGeom prst="straightConnector1">
            <a:avLst/>
          </a:prstGeom>
          <a:noFill/>
          <a:ln w="25400" cap="flat" cmpd="sng">
            <a:solidFill>
              <a:schemeClr val="accent6"/>
            </a:solidFill>
            <a:prstDash val="solid"/>
            <a:miter lim="800000"/>
            <a:headEnd type="none" w="sm" len="sm"/>
            <a:tailEnd type="none" w="sm" len="sm"/>
          </a:ln>
        </p:spPr>
      </p:cxnSp>
      <p:sp>
        <p:nvSpPr>
          <p:cNvPr id="20" name="Google Shape;232;p9">
            <a:extLst>
              <a:ext uri="{FF2B5EF4-FFF2-40B4-BE49-F238E27FC236}">
                <a16:creationId xmlns:a16="http://schemas.microsoft.com/office/drawing/2014/main" id="{B28AB3E9-9BBA-4658-9F85-3E9DC4650EAC}"/>
              </a:ext>
            </a:extLst>
          </p:cNvPr>
          <p:cNvSpPr/>
          <p:nvPr/>
        </p:nvSpPr>
        <p:spPr>
          <a:xfrm>
            <a:off x="8132060" y="5440375"/>
            <a:ext cx="3478705" cy="657258"/>
          </a:xfrm>
          <a:prstGeom prst="rect">
            <a:avLst/>
          </a:prstGeom>
          <a:solidFill>
            <a:schemeClr val="accent4">
              <a:alpha val="9803"/>
            </a:schemeClr>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1" name="Google Shape;233;p9">
            <a:extLst>
              <a:ext uri="{FF2B5EF4-FFF2-40B4-BE49-F238E27FC236}">
                <a16:creationId xmlns:a16="http://schemas.microsoft.com/office/drawing/2014/main" id="{4D339B9C-52F3-4624-9E82-F3940FEF2CA2}"/>
              </a:ext>
            </a:extLst>
          </p:cNvPr>
          <p:cNvCxnSpPr>
            <a:cxnSpLocks/>
            <a:stCxn id="20" idx="1"/>
          </p:cNvCxnSpPr>
          <p:nvPr/>
        </p:nvCxnSpPr>
        <p:spPr>
          <a:xfrm flipH="1">
            <a:off x="6096000" y="5769004"/>
            <a:ext cx="2036060" cy="0"/>
          </a:xfrm>
          <a:prstGeom prst="straightConnector1">
            <a:avLst/>
          </a:prstGeom>
          <a:noFill/>
          <a:ln w="25400" cap="flat" cmpd="sng">
            <a:solidFill>
              <a:schemeClr val="accent4"/>
            </a:solidFill>
            <a:prstDash val="solid"/>
            <a:miter lim="800000"/>
            <a:headEnd type="none" w="sm" len="sm"/>
            <a:tailEnd type="none" w="sm" len="sm"/>
          </a:ln>
        </p:spPr>
      </p:cxnSp>
      <p:sp>
        <p:nvSpPr>
          <p:cNvPr id="22" name="Google Shape;234;p9">
            <a:extLst>
              <a:ext uri="{FF2B5EF4-FFF2-40B4-BE49-F238E27FC236}">
                <a16:creationId xmlns:a16="http://schemas.microsoft.com/office/drawing/2014/main" id="{4A8FBB71-6B90-4FF8-AA47-64DC275D2F7B}"/>
              </a:ext>
            </a:extLst>
          </p:cNvPr>
          <p:cNvSpPr/>
          <p:nvPr/>
        </p:nvSpPr>
        <p:spPr>
          <a:xfrm>
            <a:off x="8132135" y="4455954"/>
            <a:ext cx="3478705" cy="961842"/>
          </a:xfrm>
          <a:prstGeom prst="rect">
            <a:avLst/>
          </a:prstGeom>
          <a:solidFill>
            <a:schemeClr val="accent2">
              <a:alpha val="9803"/>
            </a:schemeClr>
          </a:solid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 name="Google Shape;235;p9">
            <a:extLst>
              <a:ext uri="{FF2B5EF4-FFF2-40B4-BE49-F238E27FC236}">
                <a16:creationId xmlns:a16="http://schemas.microsoft.com/office/drawing/2014/main" id="{F06A127A-ABB9-4A18-8E08-5C62D1509B7F}"/>
              </a:ext>
            </a:extLst>
          </p:cNvPr>
          <p:cNvSpPr/>
          <p:nvPr/>
        </p:nvSpPr>
        <p:spPr>
          <a:xfrm>
            <a:off x="8132134" y="1556829"/>
            <a:ext cx="3478619" cy="2875006"/>
          </a:xfrm>
          <a:prstGeom prst="rect">
            <a:avLst/>
          </a:prstGeom>
          <a:solidFill>
            <a:schemeClr val="accent1">
              <a:alpha val="9803"/>
            </a:schemeClr>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4" name="Google Shape;236;p9">
            <a:extLst>
              <a:ext uri="{FF2B5EF4-FFF2-40B4-BE49-F238E27FC236}">
                <a16:creationId xmlns:a16="http://schemas.microsoft.com/office/drawing/2014/main" id="{DDA3444A-7D7D-46CB-BC46-0F99E772AE55}"/>
              </a:ext>
            </a:extLst>
          </p:cNvPr>
          <p:cNvCxnSpPr>
            <a:cxnSpLocks/>
            <a:stCxn id="23" idx="1"/>
          </p:cNvCxnSpPr>
          <p:nvPr/>
        </p:nvCxnSpPr>
        <p:spPr>
          <a:xfrm flipH="1">
            <a:off x="6096000" y="2994332"/>
            <a:ext cx="2036134" cy="844894"/>
          </a:xfrm>
          <a:prstGeom prst="straightConnector1">
            <a:avLst/>
          </a:prstGeom>
          <a:noFill/>
          <a:ln w="25400" cap="flat" cmpd="sng">
            <a:solidFill>
              <a:schemeClr val="accent5"/>
            </a:solidFill>
            <a:prstDash val="solid"/>
            <a:miter lim="800000"/>
            <a:headEnd type="none" w="sm" len="sm"/>
            <a:tailEnd type="none" w="sm" len="sm"/>
          </a:ln>
        </p:spPr>
      </p:cxnSp>
      <p:cxnSp>
        <p:nvCxnSpPr>
          <p:cNvPr id="25" name="Google Shape;237;p9">
            <a:extLst>
              <a:ext uri="{FF2B5EF4-FFF2-40B4-BE49-F238E27FC236}">
                <a16:creationId xmlns:a16="http://schemas.microsoft.com/office/drawing/2014/main" id="{9FE29884-CEF5-410B-B1A5-AA4F968E7EFF}"/>
              </a:ext>
            </a:extLst>
          </p:cNvPr>
          <p:cNvCxnSpPr>
            <a:cxnSpLocks/>
            <a:stCxn id="22" idx="1"/>
          </p:cNvCxnSpPr>
          <p:nvPr/>
        </p:nvCxnSpPr>
        <p:spPr>
          <a:xfrm flipH="1">
            <a:off x="5943600" y="4936875"/>
            <a:ext cx="2188535" cy="0"/>
          </a:xfrm>
          <a:prstGeom prst="straightConnector1">
            <a:avLst/>
          </a:prstGeom>
          <a:noFill/>
          <a:ln w="25400" cap="flat" cmpd="sng">
            <a:solidFill>
              <a:schemeClr val="accent2"/>
            </a:solidFill>
            <a:prstDash val="solid"/>
            <a:miter lim="800000"/>
            <a:headEnd type="none" w="sm" len="sm"/>
            <a:tailEnd type="none" w="sm" len="sm"/>
          </a:ln>
        </p:spPr>
      </p:cxnSp>
      <p:sp>
        <p:nvSpPr>
          <p:cNvPr id="233" name="Google Shape;221;p8">
            <a:extLst>
              <a:ext uri="{FF2B5EF4-FFF2-40B4-BE49-F238E27FC236}">
                <a16:creationId xmlns:a16="http://schemas.microsoft.com/office/drawing/2014/main" id="{0D8F5FBC-AEA2-F11B-E6B3-4E571C338088}"/>
              </a:ext>
            </a:extLst>
          </p:cNvPr>
          <p:cNvSpPr txBox="1"/>
          <p:nvPr/>
        </p:nvSpPr>
        <p:spPr>
          <a:xfrm>
            <a:off x="940907" y="1541463"/>
            <a:ext cx="5257800" cy="738633"/>
          </a:xfrm>
          <a:prstGeom prst="rect">
            <a:avLst/>
          </a:prstGeom>
          <a:solidFill>
            <a:schemeClr val="lt2"/>
          </a:solidFill>
          <a:ln>
            <a:noFill/>
          </a:ln>
        </p:spPr>
        <p:txBody>
          <a:bodyPr spcFirstLastPara="1" wrap="square" lIns="9144" tIns="91425" rIns="9144" bIns="91425" anchor="t" anchorCtr="0">
            <a:spAutoFit/>
          </a:bodyPr>
          <a:lstStyle/>
          <a:p>
            <a:pPr marL="0" lvl="0" indent="0" algn="ctr" rtl="0">
              <a:spcBef>
                <a:spcPts val="0"/>
              </a:spcBef>
              <a:spcAft>
                <a:spcPts val="0"/>
              </a:spcAft>
              <a:buNone/>
            </a:pPr>
            <a:r>
              <a:rPr lang="en-US" b="1" dirty="0">
                <a:solidFill>
                  <a:schemeClr val="dk1"/>
                </a:solidFill>
                <a:ea typeface="Calibri"/>
                <a:cs typeface="Calibri"/>
                <a:sym typeface="Calibri"/>
              </a:rPr>
              <a:t>Goal: A generic relevant-state container, anomaly and annotator groupings.</a:t>
            </a:r>
            <a:endParaRPr b="1" dirty="0">
              <a:solidFill>
                <a:schemeClr val="dk1"/>
              </a:solidFill>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1"/>
          <p:cNvSpPr txBox="1">
            <a:spLocks noGrp="1"/>
          </p:cNvSpPr>
          <p:nvPr>
            <p:ph type="sldNum" sz="quarter" idx="4294967295"/>
          </p:nvPr>
        </p:nvSpPr>
        <p:spPr>
          <a:xfrm>
            <a:off x="11807887" y="6403799"/>
            <a:ext cx="194256" cy="28080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defRPr sz="1400"/>
            </a:lvl1pPr>
          </a:lstStyle>
          <a:p>
            <a:fld id="{86CB4B4D-7CA3-9044-876B-883B54F8677D}" type="slidenum">
              <a:rPr/>
              <a:t>9</a:t>
            </a:fld>
            <a:endParaRPr/>
          </a:p>
        </p:txBody>
      </p:sp>
      <p:sp>
        <p:nvSpPr>
          <p:cNvPr id="125" name="Title 1"/>
          <p:cNvSpPr txBox="1">
            <a:spLocks noGrp="1"/>
          </p:cNvSpPr>
          <p:nvPr>
            <p:ph type="title"/>
          </p:nvPr>
        </p:nvSpPr>
        <p:spPr>
          <a:xfrm>
            <a:off x="838200" y="276225"/>
            <a:ext cx="10515600" cy="859757"/>
          </a:xfrm>
          <a:prstGeom prst="rect">
            <a:avLst/>
          </a:prstGeom>
        </p:spPr>
        <p:txBody>
          <a:bodyPr/>
          <a:lstStyle>
            <a:lvl1pPr>
              <a:defRPr sz="2800"/>
            </a:lvl1pPr>
          </a:lstStyle>
          <a:p>
            <a:r>
              <a:t>Relevant Papers for more Details</a:t>
            </a:r>
          </a:p>
        </p:txBody>
      </p:sp>
      <p:sp>
        <p:nvSpPr>
          <p:cNvPr id="126" name="TextBox 3"/>
          <p:cNvSpPr txBox="1"/>
          <p:nvPr/>
        </p:nvSpPr>
        <p:spPr>
          <a:xfrm>
            <a:off x="6711814" y="5319923"/>
            <a:ext cx="4878284" cy="18697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600">
                <a:solidFill>
                  <a:srgbClr val="595959"/>
                </a:solidFill>
                <a:latin typeface="Lato"/>
                <a:ea typeface="Lato"/>
                <a:cs typeface="Lato"/>
                <a:sym typeface="Lato"/>
              </a:defRPr>
            </a:pPr>
            <a:r>
              <a:t>Paper “</a:t>
            </a:r>
            <a:r>
              <a:rPr b="1">
                <a:solidFill>
                  <a:srgbClr val="FF0000"/>
                </a:solidFill>
              </a:rPr>
              <a:t>Daisy: Practical Anomaly Detection in large BGP/MPLS and BGP/SRv6 VPN Networks</a:t>
            </a:r>
            <a:r>
              <a:t>” </a:t>
            </a:r>
            <a:r>
              <a:rPr>
                <a:solidFill>
                  <a:srgbClr val="AFABAB"/>
                </a:solidFill>
                <a:latin typeface="+mj-lt"/>
                <a:ea typeface="+mj-ea"/>
                <a:cs typeface="+mj-cs"/>
                <a:sym typeface="Calibri"/>
              </a:rPr>
              <a:t>published at ACM/IRTF ANRW’23  </a:t>
            </a:r>
          </a:p>
          <a:p>
            <a:pPr algn="ctr">
              <a:defRPr sz="1600">
                <a:solidFill>
                  <a:srgbClr val="AFABAB"/>
                </a:solidFill>
              </a:defRPr>
            </a:pPr>
            <a:r>
              <a:t>San Francisco, USA (24 July 2023)</a:t>
            </a:r>
          </a:p>
          <a:p>
            <a:pPr algn="ctr">
              <a:defRPr sz="1600">
                <a:solidFill>
                  <a:srgbClr val="AFABAB"/>
                </a:solidFill>
              </a:defRPr>
            </a:pPr>
            <a:r>
              <a:t>Open access: </a:t>
            </a:r>
            <a:r>
              <a:rPr u="sng">
                <a:solidFill>
                  <a:srgbClr val="0563C1"/>
                </a:solidFill>
                <a:uFill>
                  <a:solidFill>
                    <a:srgbClr val="0563C1"/>
                  </a:solidFill>
                </a:uFill>
                <a:hlinkClick r:id="rId2"/>
              </a:rPr>
              <a:t>http://hal.science/hal-04307611</a:t>
            </a:r>
            <a:r>
              <a:t> </a:t>
            </a:r>
          </a:p>
          <a:p>
            <a:br/>
            <a:endParaRPr/>
          </a:p>
        </p:txBody>
      </p:sp>
      <p:sp>
        <p:nvSpPr>
          <p:cNvPr id="127" name="TextBox 7"/>
          <p:cNvSpPr txBox="1"/>
          <p:nvPr/>
        </p:nvSpPr>
        <p:spPr>
          <a:xfrm>
            <a:off x="966381" y="5285332"/>
            <a:ext cx="5547593" cy="13234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600">
                <a:solidFill>
                  <a:srgbClr val="595959"/>
                </a:solidFill>
                <a:latin typeface="Lato"/>
                <a:ea typeface="Lato"/>
                <a:cs typeface="Lato"/>
                <a:sym typeface="Lato"/>
              </a:defRPr>
            </a:pPr>
            <a:r>
              <a:rPr dirty="0"/>
              <a:t>Paper “</a:t>
            </a:r>
            <a:r>
              <a:rPr b="1" dirty="0">
                <a:solidFill>
                  <a:srgbClr val="FF0000"/>
                </a:solidFill>
              </a:rPr>
              <a:t>Practical Anomaly Detection in Internet Services: An ISP centric approach</a:t>
            </a:r>
            <a:r>
              <a:rPr dirty="0"/>
              <a:t>” </a:t>
            </a:r>
          </a:p>
          <a:p>
            <a:pPr algn="ctr">
              <a:defRPr sz="1600">
                <a:solidFill>
                  <a:srgbClr val="AFABAB"/>
                </a:solidFill>
              </a:defRPr>
            </a:pPr>
            <a:r>
              <a:rPr dirty="0"/>
              <a:t>Published at </a:t>
            </a:r>
            <a:r>
              <a:rPr dirty="0" err="1"/>
              <a:t>AnNet</a:t>
            </a:r>
            <a:r>
              <a:rPr dirty="0"/>
              <a:t> Workshop (In conjunction with IEEE NOMS)</a:t>
            </a:r>
          </a:p>
          <a:p>
            <a:pPr algn="ctr">
              <a:defRPr sz="1600">
                <a:solidFill>
                  <a:srgbClr val="AFABAB"/>
                </a:solidFill>
              </a:defRPr>
            </a:pPr>
            <a:r>
              <a:rPr dirty="0"/>
              <a:t>Seoul, South Korea (6–10 May 2024)</a:t>
            </a:r>
          </a:p>
          <a:p>
            <a:pPr algn="ctr">
              <a:defRPr sz="1600">
                <a:solidFill>
                  <a:srgbClr val="AFABAB"/>
                </a:solidFill>
              </a:defRPr>
            </a:pPr>
            <a:r>
              <a:rPr lang="de-CH" dirty="0"/>
              <a:t>Open </a:t>
            </a:r>
            <a:r>
              <a:rPr lang="de-CH" dirty="0" err="1"/>
              <a:t>access</a:t>
            </a:r>
            <a:r>
              <a:rPr lang="de-CH" dirty="0"/>
              <a:t>: </a:t>
            </a:r>
            <a:r>
              <a:rPr lang="de-CH" dirty="0">
                <a:hlinkClick r:id="rId3"/>
              </a:rPr>
              <a:t>https://hal.science/hal-04655324</a:t>
            </a:r>
            <a:endParaRPr dirty="0"/>
          </a:p>
        </p:txBody>
      </p:sp>
      <p:pic>
        <p:nvPicPr>
          <p:cNvPr id="128" name="Picture 6" descr="Picture 6"/>
          <p:cNvPicPr>
            <a:picLocks noChangeAspect="1"/>
          </p:cNvPicPr>
          <p:nvPr/>
        </p:nvPicPr>
        <p:blipFill>
          <a:blip r:embed="rId4"/>
          <a:stretch>
            <a:fillRect/>
          </a:stretch>
        </p:blipFill>
        <p:spPr>
          <a:xfrm>
            <a:off x="7586136" y="1132392"/>
            <a:ext cx="3129642" cy="4040661"/>
          </a:xfrm>
          <a:prstGeom prst="rect">
            <a:avLst/>
          </a:prstGeom>
          <a:ln w="12700">
            <a:miter lim="400000"/>
          </a:ln>
        </p:spPr>
      </p:pic>
      <p:pic>
        <p:nvPicPr>
          <p:cNvPr id="129" name="Screenshot 2024-07-21 at 22.41.27.png" descr="Screenshot 2024-07-21 at 22.41.27.png"/>
          <p:cNvPicPr>
            <a:picLocks noChangeAspect="1"/>
          </p:cNvPicPr>
          <p:nvPr/>
        </p:nvPicPr>
        <p:blipFill>
          <a:blip r:embed="rId5"/>
          <a:stretch>
            <a:fillRect/>
          </a:stretch>
        </p:blipFill>
        <p:spPr>
          <a:xfrm>
            <a:off x="2216696" y="1188060"/>
            <a:ext cx="3046964" cy="3929324"/>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1612</Words>
  <Application>Microsoft Office PowerPoint</Application>
  <PresentationFormat>Widescreen</PresentationFormat>
  <Paragraphs>162</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Wingdings</vt:lpstr>
      <vt:lpstr>Office Theme</vt:lpstr>
      <vt:lpstr>PowerPoint Presentation</vt:lpstr>
      <vt:lpstr>Problem Statement and Motivation How it is being addressed in which document</vt:lpstr>
      <vt:lpstr>An Architecture for a Network Anomaly Detection Framework Status and Next steps</vt:lpstr>
      <vt:lpstr>Semantic Metadata Annotation and Anomaly Lifecycle Status and Next steps</vt:lpstr>
      <vt:lpstr>Semantic Metadata Annotation for Network Anomaly Detection draft-netana-nmop-network-anomaly-semantics</vt:lpstr>
      <vt:lpstr>Semantic Metadata Annotation for Network Anomaly Detection draft-netana-nmop-network-anomaly-semantics</vt:lpstr>
      <vt:lpstr>Experiment: Network Anomaly Lifecycle draft-netana-nmop-network-anomaly-lifecycle</vt:lpstr>
      <vt:lpstr>Experiment: Network Anomaly Lifecycle draft-netana-nmop-network-anomaly-lifecycle</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273</cp:revision>
  <dcterms:created xsi:type="dcterms:W3CDTF">2019-11-29T14:22:02Z</dcterms:created>
  <dcterms:modified xsi:type="dcterms:W3CDTF">2024-10-26T09:58:02Z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