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641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E2269-F98F-4B6A-AE5E-B8625D73B629}" v="3" dt="2024-07-16T07:44:4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VNC-HCS" userId="487bc3e3-9ce7-4cdd-b7b4-8899ea88d289" providerId="ADAL" clId="{38EE2269-F98F-4B6A-AE5E-B8625D73B629}"/>
    <pc:docChg chg="undo custSel addSld delSld modSld">
      <pc:chgData name="Graf Thomas, INI-NET-VNC-HCS" userId="487bc3e3-9ce7-4cdd-b7b4-8899ea88d289" providerId="ADAL" clId="{38EE2269-F98F-4B6A-AE5E-B8625D73B629}" dt="2024-07-22T22:34:00.530" v="892" actId="207"/>
      <pc:docMkLst>
        <pc:docMk/>
      </pc:docMkLst>
      <pc:sldChg chg="modSp mod">
        <pc:chgData name="Graf Thomas, INI-NET-VNC-HCS" userId="487bc3e3-9ce7-4cdd-b7b4-8899ea88d289" providerId="ADAL" clId="{38EE2269-F98F-4B6A-AE5E-B8625D73B629}" dt="2024-07-22T22:34:00.530" v="892" actId="20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8EE2269-F98F-4B6A-AE5E-B8625D73B629}" dt="2024-07-22T22:34:00.530" v="892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8EE2269-F98F-4B6A-AE5E-B8625D73B629}" dt="2024-07-22T22:24:58.994" v="83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38EE2269-F98F-4B6A-AE5E-B8625D73B629}" dt="2024-07-22T22:30:47.911" v="89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38EE2269-F98F-4B6A-AE5E-B8625D73B629}" dt="2024-07-22T22:27:10.428" v="873" actId="20577"/>
          <ac:spMkLst>
            <pc:docMk/>
            <pc:sldMk cId="958437681" sldId="26413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38EE2269-F98F-4B6A-AE5E-B8625D73B629}" dt="2024-07-22T22:30:47.911" v="890" actId="20577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38EE2269-F98F-4B6A-AE5E-B8625D73B629}" dt="2024-07-22T22:27:20.472" v="880" actId="20577"/>
          <ac:spMkLst>
            <pc:docMk/>
            <pc:sldMk cId="958437681" sldId="26413"/>
            <ac:spMk id="4" creationId="{379EB07A-5D4A-0443-6963-4EF909AAC4B3}"/>
          </ac:spMkLst>
        </pc:spChg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16" creationId="{4D0044F8-1C12-4A59-883A-7B56B9370029}"/>
          </ac:spMkLst>
        </pc:spChg>
      </pc:sldChg>
      <pc:sldChg chg="del">
        <pc:chgData name="Graf Thomas, INI-NET-VNC-HCS" userId="487bc3e3-9ce7-4cdd-b7b4-8899ea88d289" providerId="ADAL" clId="{38EE2269-F98F-4B6A-AE5E-B8625D73B629}" dt="2024-07-16T06:58:35.071" v="14" actId="47"/>
        <pc:sldMkLst>
          <pc:docMk/>
          <pc:sldMk cId="3708108621" sldId="26416"/>
        </pc:sldMkLst>
      </pc:sldChg>
      <pc:sldChg chg="add del">
        <pc:chgData name="Graf Thomas, INI-NET-VNC-HCS" userId="487bc3e3-9ce7-4cdd-b7b4-8899ea88d289" providerId="ADAL" clId="{38EE2269-F98F-4B6A-AE5E-B8625D73B629}" dt="2024-07-16T06:58:20.112" v="7" actId="47"/>
        <pc:sldMkLst>
          <pc:docMk/>
          <pc:sldMk cId="225637815" sldId="26417"/>
        </pc:sldMkLst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VNC-HCS" userId="487bc3e3-9ce7-4cdd-b7b4-8899ea88d289" providerId="ADAL" clId="{9017E611-F6E5-45E5-9BC5-410F9EDC6A92}"/>
    <pc:docChg chg="modSld">
      <pc:chgData name="Graf Thomas, INI-NET-VNC-HCS" userId="487bc3e3-9ce7-4cdd-b7b4-8899ea88d289" providerId="ADAL" clId="{9017E611-F6E5-45E5-9BC5-410F9EDC6A92}" dt="2023-07-24T20:09:15.911" v="72" actId="20577"/>
      <pc:docMkLst>
        <pc:docMk/>
      </pc:docMkLst>
      <pc:sldChg chg="modSp mod">
        <pc:chgData name="Graf Thomas, INI-NET-VNC-HCS" userId="487bc3e3-9ce7-4cdd-b7b4-8899ea88d289" providerId="ADAL" clId="{9017E611-F6E5-45E5-9BC5-410F9EDC6A92}" dt="2023-07-24T20:08:34.922" v="3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9017E611-F6E5-45E5-9BC5-410F9EDC6A92}" dt="2023-07-24T20:08:34.922" v="3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9:15.911" v="72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9017E611-F6E5-45E5-9BC5-410F9EDC6A92}" dt="2023-07-24T20:09:08.476" v="70" actId="6549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9:15.911" v="72" actId="20577"/>
          <ac:spMkLst>
            <pc:docMk/>
            <pc:sldMk cId="958437681" sldId="26413"/>
            <ac:spMk id="4" creationId="{379EB07A-5D4A-0443-6963-4EF909AAC4B3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8:53.078" v="65" actId="20577"/>
        <pc:sldMkLst>
          <pc:docMk/>
          <pc:sldMk cId="3708108621" sldId="26416"/>
        </pc:sldMkLst>
        <pc:spChg chg="mod">
          <ac:chgData name="Graf Thomas, INI-NET-VNC-HCS" userId="487bc3e3-9ce7-4cdd-b7b4-8899ea88d289" providerId="ADAL" clId="{9017E611-F6E5-45E5-9BC5-410F9EDC6A92}" dt="2023-07-24T20:08:53.078" v="65" actId="20577"/>
          <ac:spMkLst>
            <pc:docMk/>
            <pc:sldMk cId="3708108621" sldId="26416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8:31.093" v="35" actId="20577"/>
          <ac:spMkLst>
            <pc:docMk/>
            <pc:sldMk cId="3708108621" sldId="26416"/>
            <ac:spMk id="4" creationId="{93744C72-514D-9234-35A7-D1F94B85F4EF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oam-characterization" TargetMode="External"/><Relationship Id="rId2" Type="http://schemas.openxmlformats.org/officeDocument/2006/relationships/hyperlink" Target="https://datatracker.ietf.org/doc/html/rfc89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</a:t>
            </a:r>
            <a:r>
              <a:rPr lang="en-US" sz="3600" b="1" dirty="0">
                <a:solidFill>
                  <a:srgbClr val="FF0000"/>
                </a:solidFill>
              </a:rPr>
              <a:t>Delay Performance Metrics </a:t>
            </a:r>
            <a:r>
              <a:rPr lang="en-US" sz="3600" b="1" dirty="0"/>
              <a:t>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22.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Export of Delay Performance Metrics in IPFIX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-04 was presented at IETF 117.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Updated implementation status section in -05.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Updated OAM implementation references to focus on IOAM and Alternate-Marking Method in -06.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Updated Performance Metrics and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IPFIX Information Elements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section to align better with the IANA Performance Metrics Registry defined by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RFC 8911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and in changed OAM terminology to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ietf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-opsawg-</a:t>
            </a:r>
            <a:r>
              <a:rPr lang="en-US" sz="2000" dirty="0" err="1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oam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-characterization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-07 and -08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Addressed feedback from Med, Paul and Greg in -09 and -10 revision. Many thanks for their review!</a:t>
            </a:r>
          </a:p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No open items.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Looking forward to receive working group feedback and moving forward to working group last call.</a:t>
            </a:r>
            <a:endParaRPr lang="en-US" sz="2000" dirty="0"/>
          </a:p>
          <a:p>
            <a:pPr marL="457200" lvl="1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en-US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22. July 2024</a:t>
            </a:r>
          </a:p>
          <a:p>
            <a:pPr algn="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Export of Delay Performance Metrics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2024-07-22T22:34:01Z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