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42" r:id="rId3"/>
    <p:sldId id="2145706305" r:id="rId4"/>
    <p:sldId id="2145706243" r:id="rId5"/>
    <p:sldId id="214570630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AA70E-921F-47F1-8CE8-3DD05F71A227}" v="14" dt="2025-10-25T07:09:49.026"/>
    <p1510:client id="{48F68950-F8CC-4505-AD5A-E44C3FF4A9B2}" v="56" dt="2025-10-25T08:24:00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768" autoAdjust="0"/>
  </p:normalViewPr>
  <p:slideViewPr>
    <p:cSldViewPr snapToGrid="0">
      <p:cViewPr varScale="1">
        <p:scale>
          <a:sx n="98" d="100"/>
          <a:sy n="98" d="100"/>
        </p:scale>
        <p:origin x="87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48F68950-F8CC-4505-AD5A-E44C3FF4A9B2}"/>
    <pc:docChg chg="undo custSel addSld delSld modSld sldOrd">
      <pc:chgData name="Graf Thomas, SCS-INI-NET-VNC-E2E" userId="487bc3e3-9ce7-4cdd-b7b4-8899ea88d289" providerId="ADAL" clId="{48F68950-F8CC-4505-AD5A-E44C3FF4A9B2}" dt="2025-10-25T08:24:04.896" v="1605" actId="20577"/>
      <pc:docMkLst>
        <pc:docMk/>
      </pc:docMkLst>
      <pc:sldChg chg="modSp mod">
        <pc:chgData name="Graf Thomas, SCS-INI-NET-VNC-E2E" userId="487bc3e3-9ce7-4cdd-b7b4-8899ea88d289" providerId="ADAL" clId="{48F68950-F8CC-4505-AD5A-E44C3FF4A9B2}" dt="2025-10-25T07:21:23.616" v="13" actId="20577"/>
        <pc:sldMkLst>
          <pc:docMk/>
          <pc:sldMk cId="3578665336" sldId="1041"/>
        </pc:sldMkLst>
        <pc:spChg chg="mod">
          <ac:chgData name="Graf Thomas, SCS-INI-NET-VNC-E2E" userId="487bc3e3-9ce7-4cdd-b7b4-8899ea88d289" providerId="ADAL" clId="{48F68950-F8CC-4505-AD5A-E44C3FF4A9B2}" dt="2025-10-25T07:21:23.616" v="1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Sp delSp modSp mod ord">
        <pc:chgData name="Graf Thomas, SCS-INI-NET-VNC-E2E" userId="487bc3e3-9ce7-4cdd-b7b4-8899ea88d289" providerId="ADAL" clId="{48F68950-F8CC-4505-AD5A-E44C3FF4A9B2}" dt="2025-10-25T08:11:39.482" v="1572" actId="255"/>
        <pc:sldMkLst>
          <pc:docMk/>
          <pc:sldMk cId="2617504443" sldId="2145706242"/>
        </pc:sldMkLst>
        <pc:spChg chg="mod">
          <ac:chgData name="Graf Thomas, SCS-INI-NET-VNC-E2E" userId="487bc3e3-9ce7-4cdd-b7b4-8899ea88d289" providerId="ADAL" clId="{48F68950-F8CC-4505-AD5A-E44C3FF4A9B2}" dt="2025-10-25T07:57:20.416" v="1222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48F68950-F8CC-4505-AD5A-E44C3FF4A9B2}" dt="2025-10-25T08:11:39.482" v="1572" actId="255"/>
          <ac:spMkLst>
            <pc:docMk/>
            <pc:sldMk cId="2617504443" sldId="2145706242"/>
            <ac:spMk id="3" creationId="{29C0DFD4-432D-4B0C-93DF-790441DCF5B9}"/>
          </ac:spMkLst>
        </pc:spChg>
        <pc:spChg chg="add">
          <ac:chgData name="Graf Thomas, SCS-INI-NET-VNC-E2E" userId="487bc3e3-9ce7-4cdd-b7b4-8899ea88d289" providerId="ADAL" clId="{48F68950-F8CC-4505-AD5A-E44C3FF4A9B2}" dt="2025-10-25T07:23:22.938" v="18"/>
          <ac:spMkLst>
            <pc:docMk/>
            <pc:sldMk cId="2617504443" sldId="2145706242"/>
            <ac:spMk id="4" creationId="{14D6EDF5-7D65-0125-9708-6A27ABC534FD}"/>
          </ac:spMkLst>
        </pc:spChg>
        <pc:spChg chg="add">
          <ac:chgData name="Graf Thomas, SCS-INI-NET-VNC-E2E" userId="487bc3e3-9ce7-4cdd-b7b4-8899ea88d289" providerId="ADAL" clId="{48F68950-F8CC-4505-AD5A-E44C3FF4A9B2}" dt="2025-10-25T07:25:37.684" v="65"/>
          <ac:spMkLst>
            <pc:docMk/>
            <pc:sldMk cId="2617504443" sldId="2145706242"/>
            <ac:spMk id="5" creationId="{7492601E-9B18-EEC8-9228-DBC8182F81AA}"/>
          </ac:spMkLst>
        </pc:spChg>
        <pc:spChg chg="add del mod">
          <ac:chgData name="Graf Thomas, SCS-INI-NET-VNC-E2E" userId="487bc3e3-9ce7-4cdd-b7b4-8899ea88d289" providerId="ADAL" clId="{48F68950-F8CC-4505-AD5A-E44C3FF4A9B2}" dt="2025-10-25T08:02:35.229" v="1375" actId="478"/>
          <ac:spMkLst>
            <pc:docMk/>
            <pc:sldMk cId="2617504443" sldId="2145706242"/>
            <ac:spMk id="7" creationId="{BDA5F1B1-5262-D95C-A4A7-84EC62768427}"/>
          </ac:spMkLst>
        </pc:spChg>
        <pc:spChg chg="add mod">
          <ac:chgData name="Graf Thomas, SCS-INI-NET-VNC-E2E" userId="487bc3e3-9ce7-4cdd-b7b4-8899ea88d289" providerId="ADAL" clId="{48F68950-F8CC-4505-AD5A-E44C3FF4A9B2}" dt="2025-10-25T08:04:14.349" v="1463" actId="14100"/>
          <ac:spMkLst>
            <pc:docMk/>
            <pc:sldMk cId="2617504443" sldId="2145706242"/>
            <ac:spMk id="10" creationId="{A73566BC-78F4-D0EF-6976-E60E3F76036D}"/>
          </ac:spMkLst>
        </pc:spChg>
        <pc:spChg chg="add mod">
          <ac:chgData name="Graf Thomas, SCS-INI-NET-VNC-E2E" userId="487bc3e3-9ce7-4cdd-b7b4-8899ea88d289" providerId="ADAL" clId="{48F68950-F8CC-4505-AD5A-E44C3FF4A9B2}" dt="2025-10-25T08:04:26.698" v="1481" actId="1037"/>
          <ac:spMkLst>
            <pc:docMk/>
            <pc:sldMk cId="2617504443" sldId="2145706242"/>
            <ac:spMk id="12" creationId="{78A63645-5CD4-D847-644F-2DFC2A5D5D3D}"/>
          </ac:spMkLst>
        </pc:spChg>
        <pc:spChg chg="add mod">
          <ac:chgData name="Graf Thomas, SCS-INI-NET-VNC-E2E" userId="487bc3e3-9ce7-4cdd-b7b4-8899ea88d289" providerId="ADAL" clId="{48F68950-F8CC-4505-AD5A-E44C3FF4A9B2}" dt="2025-10-25T08:04:26.698" v="1481" actId="1037"/>
          <ac:spMkLst>
            <pc:docMk/>
            <pc:sldMk cId="2617504443" sldId="2145706242"/>
            <ac:spMk id="13" creationId="{9EE5BAB2-AD56-F814-A128-39290E96651A}"/>
          </ac:spMkLst>
        </pc:spChg>
        <pc:spChg chg="add mod">
          <ac:chgData name="Graf Thomas, SCS-INI-NET-VNC-E2E" userId="487bc3e3-9ce7-4cdd-b7b4-8899ea88d289" providerId="ADAL" clId="{48F68950-F8CC-4505-AD5A-E44C3FF4A9B2}" dt="2025-10-25T08:04:09.292" v="1462" actId="1038"/>
          <ac:spMkLst>
            <pc:docMk/>
            <pc:sldMk cId="2617504443" sldId="2145706242"/>
            <ac:spMk id="14" creationId="{C65A4B26-CA66-E481-8A30-F04EF75B2F3E}"/>
          </ac:spMkLst>
        </pc:spChg>
        <pc:spChg chg="add mod">
          <ac:chgData name="Graf Thomas, SCS-INI-NET-VNC-E2E" userId="487bc3e3-9ce7-4cdd-b7b4-8899ea88d289" providerId="ADAL" clId="{48F68950-F8CC-4505-AD5A-E44C3FF4A9B2}" dt="2025-10-25T08:04:09.292" v="1462" actId="1038"/>
          <ac:spMkLst>
            <pc:docMk/>
            <pc:sldMk cId="2617504443" sldId="2145706242"/>
            <ac:spMk id="15" creationId="{6DB2FF59-6A37-7B3C-D87A-9523DC30E665}"/>
          </ac:spMkLst>
        </pc:spChg>
        <pc:spChg chg="add mod">
          <ac:chgData name="Graf Thomas, SCS-INI-NET-VNC-E2E" userId="487bc3e3-9ce7-4cdd-b7b4-8899ea88d289" providerId="ADAL" clId="{48F68950-F8CC-4505-AD5A-E44C3FF4A9B2}" dt="2025-10-25T08:04:09.292" v="1462" actId="1038"/>
          <ac:spMkLst>
            <pc:docMk/>
            <pc:sldMk cId="2617504443" sldId="2145706242"/>
            <ac:spMk id="16" creationId="{90A1D24B-C0A3-99AF-79F0-39C371307E52}"/>
          </ac:spMkLst>
        </pc:spChg>
        <pc:spChg chg="add mod">
          <ac:chgData name="Graf Thomas, SCS-INI-NET-VNC-E2E" userId="487bc3e3-9ce7-4cdd-b7b4-8899ea88d289" providerId="ADAL" clId="{48F68950-F8CC-4505-AD5A-E44C3FF4A9B2}" dt="2025-10-25T08:04:09.292" v="1462" actId="1038"/>
          <ac:spMkLst>
            <pc:docMk/>
            <pc:sldMk cId="2617504443" sldId="2145706242"/>
            <ac:spMk id="17" creationId="{93573FC5-D9A3-9EAB-DEE8-F9DAD7D202FC}"/>
          </ac:spMkLst>
        </pc:spChg>
        <pc:spChg chg="add mod">
          <ac:chgData name="Graf Thomas, SCS-INI-NET-VNC-E2E" userId="487bc3e3-9ce7-4cdd-b7b4-8899ea88d289" providerId="ADAL" clId="{48F68950-F8CC-4505-AD5A-E44C3FF4A9B2}" dt="2025-10-25T08:04:09.292" v="1462" actId="1038"/>
          <ac:spMkLst>
            <pc:docMk/>
            <pc:sldMk cId="2617504443" sldId="2145706242"/>
            <ac:spMk id="18" creationId="{EEFA89AB-995F-33E6-B5C2-0D30897EAEA6}"/>
          </ac:spMkLst>
        </pc:spChg>
        <pc:picChg chg="add del mod">
          <ac:chgData name="Graf Thomas, SCS-INI-NET-VNC-E2E" userId="487bc3e3-9ce7-4cdd-b7b4-8899ea88d289" providerId="ADAL" clId="{48F68950-F8CC-4505-AD5A-E44C3FF4A9B2}" dt="2025-10-25T07:51:43.443" v="1116" actId="478"/>
          <ac:picMkLst>
            <pc:docMk/>
            <pc:sldMk cId="2617504443" sldId="2145706242"/>
            <ac:picMk id="6" creationId="{E50EE024-B60B-726D-F5BC-C3F50F794357}"/>
          </ac:picMkLst>
        </pc:picChg>
      </pc:sldChg>
      <pc:sldChg chg="addSp delSp modSp mod">
        <pc:chgData name="Graf Thomas, SCS-INI-NET-VNC-E2E" userId="487bc3e3-9ce7-4cdd-b7b4-8899ea88d289" providerId="ADAL" clId="{48F68950-F8CC-4505-AD5A-E44C3FF4A9B2}" dt="2025-10-25T08:16:13.779" v="1574" actId="6549"/>
        <pc:sldMkLst>
          <pc:docMk/>
          <pc:sldMk cId="2750719351" sldId="2145706243"/>
        </pc:sldMkLst>
        <pc:spChg chg="mod">
          <ac:chgData name="Graf Thomas, SCS-INI-NET-VNC-E2E" userId="487bc3e3-9ce7-4cdd-b7b4-8899ea88d289" providerId="ADAL" clId="{48F68950-F8CC-4505-AD5A-E44C3FF4A9B2}" dt="2025-10-25T08:08:17.300" v="1519" actId="20577"/>
          <ac:spMkLst>
            <pc:docMk/>
            <pc:sldMk cId="2750719351" sldId="2145706243"/>
            <ac:spMk id="2" creationId="{925D8FC1-6AD2-4FDB-0618-87CF7F39767C}"/>
          </ac:spMkLst>
        </pc:spChg>
        <pc:spChg chg="mod">
          <ac:chgData name="Graf Thomas, SCS-INI-NET-VNC-E2E" userId="487bc3e3-9ce7-4cdd-b7b4-8899ea88d289" providerId="ADAL" clId="{48F68950-F8CC-4505-AD5A-E44C3FF4A9B2}" dt="2025-10-25T08:16:13.779" v="1574" actId="6549"/>
          <ac:spMkLst>
            <pc:docMk/>
            <pc:sldMk cId="2750719351" sldId="2145706243"/>
            <ac:spMk id="3" creationId="{E1C8AC62-B5C5-ADE4-1957-88D3A14E964A}"/>
          </ac:spMkLst>
        </pc:spChg>
        <pc:spChg chg="add">
          <ac:chgData name="Graf Thomas, SCS-INI-NET-VNC-E2E" userId="487bc3e3-9ce7-4cdd-b7b4-8899ea88d289" providerId="ADAL" clId="{48F68950-F8CC-4505-AD5A-E44C3FF4A9B2}" dt="2025-10-25T07:35:48.624" v="550"/>
          <ac:spMkLst>
            <pc:docMk/>
            <pc:sldMk cId="2750719351" sldId="2145706243"/>
            <ac:spMk id="4" creationId="{A394A6AB-E46F-9A87-D2DF-A32C1EA266C8}"/>
          </ac:spMkLst>
        </pc:spChg>
        <pc:spChg chg="del">
          <ac:chgData name="Graf Thomas, SCS-INI-NET-VNC-E2E" userId="487bc3e3-9ce7-4cdd-b7b4-8899ea88d289" providerId="ADAL" clId="{48F68950-F8CC-4505-AD5A-E44C3FF4A9B2}" dt="2025-10-25T07:36:50.996" v="565" actId="478"/>
          <ac:spMkLst>
            <pc:docMk/>
            <pc:sldMk cId="2750719351" sldId="2145706243"/>
            <ac:spMk id="5" creationId="{8C23250E-A19C-6C6E-E1FC-F12B08950F9A}"/>
          </ac:spMkLst>
        </pc:spChg>
        <pc:spChg chg="mod">
          <ac:chgData name="Graf Thomas, SCS-INI-NET-VNC-E2E" userId="487bc3e3-9ce7-4cdd-b7b4-8899ea88d289" providerId="ADAL" clId="{48F68950-F8CC-4505-AD5A-E44C3FF4A9B2}" dt="2025-10-25T07:37:04.212" v="566" actId="790"/>
          <ac:spMkLst>
            <pc:docMk/>
            <pc:sldMk cId="2750719351" sldId="2145706243"/>
            <ac:spMk id="8" creationId="{8BB66400-890A-2BF7-2334-5D3E2ED00552}"/>
          </ac:spMkLst>
        </pc:spChg>
        <pc:picChg chg="del">
          <ac:chgData name="Graf Thomas, SCS-INI-NET-VNC-E2E" userId="487bc3e3-9ce7-4cdd-b7b4-8899ea88d289" providerId="ADAL" clId="{48F68950-F8CC-4505-AD5A-E44C3FF4A9B2}" dt="2025-10-25T07:36:49.176" v="564" actId="478"/>
          <ac:picMkLst>
            <pc:docMk/>
            <pc:sldMk cId="2750719351" sldId="2145706243"/>
            <ac:picMk id="9" creationId="{8F6D5FF2-E4CF-46B4-608A-82B9EF4D42C4}"/>
          </ac:picMkLst>
        </pc:picChg>
      </pc:sldChg>
      <pc:sldChg chg="modSp add del mod">
        <pc:chgData name="Graf Thomas, SCS-INI-NET-VNC-E2E" userId="487bc3e3-9ce7-4cdd-b7b4-8899ea88d289" providerId="ADAL" clId="{48F68950-F8CC-4505-AD5A-E44C3FF4A9B2}" dt="2025-10-25T08:05:10.195" v="1484" actId="47"/>
        <pc:sldMkLst>
          <pc:docMk/>
          <pc:sldMk cId="1582024394" sldId="2145706304"/>
        </pc:sldMkLst>
        <pc:spChg chg="mod">
          <ac:chgData name="Graf Thomas, SCS-INI-NET-VNC-E2E" userId="487bc3e3-9ce7-4cdd-b7b4-8899ea88d289" providerId="ADAL" clId="{48F68950-F8CC-4505-AD5A-E44C3FF4A9B2}" dt="2025-10-25T07:50:16.027" v="1114" actId="14861"/>
          <ac:spMkLst>
            <pc:docMk/>
            <pc:sldMk cId="1582024394" sldId="2145706304"/>
            <ac:spMk id="4" creationId="{7A4670A5-928B-EB1C-84C2-106DD79D9535}"/>
          </ac:spMkLst>
        </pc:spChg>
      </pc:sldChg>
      <pc:sldChg chg="modSp add mod">
        <pc:chgData name="Graf Thomas, SCS-INI-NET-VNC-E2E" userId="487bc3e3-9ce7-4cdd-b7b4-8899ea88d289" providerId="ADAL" clId="{48F68950-F8CC-4505-AD5A-E44C3FF4A9B2}" dt="2025-10-25T08:24:04.896" v="1605" actId="20577"/>
        <pc:sldMkLst>
          <pc:docMk/>
          <pc:sldMk cId="2695572745" sldId="2145706305"/>
        </pc:sldMkLst>
        <pc:spChg chg="mod">
          <ac:chgData name="Graf Thomas, SCS-INI-NET-VNC-E2E" userId="487bc3e3-9ce7-4cdd-b7b4-8899ea88d289" providerId="ADAL" clId="{48F68950-F8CC-4505-AD5A-E44C3FF4A9B2}" dt="2025-10-25T08:24:04.896" v="1605" actId="20577"/>
          <ac:spMkLst>
            <pc:docMk/>
            <pc:sldMk cId="2695572745" sldId="2145706305"/>
            <ac:spMk id="3" creationId="{DFFD1483-3E46-4ECB-FCD8-371365FD4D07}"/>
          </ac:spMkLst>
        </pc:spChg>
      </pc:sldChg>
      <pc:sldChg chg="modSp add mod">
        <pc:chgData name="Graf Thomas, SCS-INI-NET-VNC-E2E" userId="487bc3e3-9ce7-4cdd-b7b4-8899ea88d289" providerId="ADAL" clId="{48F68950-F8CC-4505-AD5A-E44C3FF4A9B2}" dt="2025-10-25T08:17:44.497" v="1576" actId="113"/>
        <pc:sldMkLst>
          <pc:docMk/>
          <pc:sldMk cId="4208302676" sldId="2145706306"/>
        </pc:sldMkLst>
        <pc:spChg chg="mod">
          <ac:chgData name="Graf Thomas, SCS-INI-NET-VNC-E2E" userId="487bc3e3-9ce7-4cdd-b7b4-8899ea88d289" providerId="ADAL" clId="{48F68950-F8CC-4505-AD5A-E44C3FF4A9B2}" dt="2025-10-25T08:17:44.497" v="1576" actId="113"/>
          <ac:spMkLst>
            <pc:docMk/>
            <pc:sldMk cId="4208302676" sldId="2145706306"/>
            <ac:spMk id="2" creationId="{A9E077D2-7FD2-CAA6-BC26-8236770D9956}"/>
          </ac:spMkLst>
        </pc:spChg>
        <pc:spChg chg="mod">
          <ac:chgData name="Graf Thomas, SCS-INI-NET-VNC-E2E" userId="487bc3e3-9ce7-4cdd-b7b4-8899ea88d289" providerId="ADAL" clId="{48F68950-F8CC-4505-AD5A-E44C3FF4A9B2}" dt="2025-10-25T08:11:19.947" v="1570" actId="20577"/>
          <ac:spMkLst>
            <pc:docMk/>
            <pc:sldMk cId="4208302676" sldId="2145706306"/>
            <ac:spMk id="3" creationId="{07B878BF-4CE0-02B1-A1AF-E443CE11011B}"/>
          </ac:spMkLst>
        </pc:spChg>
      </pc:sldChg>
    </pc:docChg>
  </pc:docChgLst>
  <pc:docChgLst>
    <pc:chgData name="Graf Thomas, SCS-INI-NET-VNC-E2E" userId="487bc3e3-9ce7-4cdd-b7b4-8899ea88d289" providerId="ADAL" clId="{1BAAA70E-921F-47F1-8CE8-3DD05F71A227}"/>
    <pc:docChg chg="undo custSel addSld modSld">
      <pc:chgData name="Graf Thomas, SCS-INI-NET-VNC-E2E" userId="487bc3e3-9ce7-4cdd-b7b4-8899ea88d289" providerId="ADAL" clId="{1BAAA70E-921F-47F1-8CE8-3DD05F71A227}" dt="2025-10-25T07:17:10.622" v="1668" actId="948"/>
      <pc:docMkLst>
        <pc:docMk/>
      </pc:docMkLst>
      <pc:sldChg chg="modSp mod">
        <pc:chgData name="Graf Thomas, SCS-INI-NET-VNC-E2E" userId="487bc3e3-9ce7-4cdd-b7b4-8899ea88d289" providerId="ADAL" clId="{1BAAA70E-921F-47F1-8CE8-3DD05F71A227}" dt="2025-10-25T06:54:40.471" v="18" actId="20577"/>
        <pc:sldMkLst>
          <pc:docMk/>
          <pc:sldMk cId="3578665336" sldId="1041"/>
        </pc:sldMkLst>
        <pc:spChg chg="mod">
          <ac:chgData name="Graf Thomas, SCS-INI-NET-VNC-E2E" userId="487bc3e3-9ce7-4cdd-b7b4-8899ea88d289" providerId="ADAL" clId="{1BAAA70E-921F-47F1-8CE8-3DD05F71A227}" dt="2025-10-25T06:54:06.307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SCS-INI-NET-VNC-E2E" userId="487bc3e3-9ce7-4cdd-b7b4-8899ea88d289" providerId="ADAL" clId="{1BAAA70E-921F-47F1-8CE8-3DD05F71A227}" dt="2025-10-25T06:54:40.471" v="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SCS-INI-NET-VNC-E2E" userId="487bc3e3-9ce7-4cdd-b7b4-8899ea88d289" providerId="ADAL" clId="{1BAAA70E-921F-47F1-8CE8-3DD05F71A227}" dt="2025-10-25T07:17:10.622" v="1668" actId="948"/>
        <pc:sldMkLst>
          <pc:docMk/>
          <pc:sldMk cId="2617504443" sldId="2145706242"/>
        </pc:sldMkLst>
        <pc:spChg chg="mod">
          <ac:chgData name="Graf Thomas, SCS-INI-NET-VNC-E2E" userId="487bc3e3-9ce7-4cdd-b7b4-8899ea88d289" providerId="ADAL" clId="{1BAAA70E-921F-47F1-8CE8-3DD05F71A227}" dt="2025-10-25T07:15:33.329" v="1561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1BAAA70E-921F-47F1-8CE8-3DD05F71A227}" dt="2025-10-25T07:17:10.622" v="1668" actId="948"/>
          <ac:spMkLst>
            <pc:docMk/>
            <pc:sldMk cId="2617504443" sldId="2145706242"/>
            <ac:spMk id="3" creationId="{29C0DFD4-432D-4B0C-93DF-790441DCF5B9}"/>
          </ac:spMkLst>
        </pc:spChg>
        <pc:spChg chg="del mod">
          <ac:chgData name="Graf Thomas, SCS-INI-NET-VNC-E2E" userId="487bc3e3-9ce7-4cdd-b7b4-8899ea88d289" providerId="ADAL" clId="{1BAAA70E-921F-47F1-8CE8-3DD05F71A227}" dt="2025-10-25T07:10:33.919" v="1099" actId="478"/>
          <ac:spMkLst>
            <pc:docMk/>
            <pc:sldMk cId="2617504443" sldId="2145706242"/>
            <ac:spMk id="5" creationId="{A9CD1D68-6740-B60A-B5C6-3012DD46A668}"/>
          </ac:spMkLst>
        </pc:spChg>
        <pc:spChg chg="del">
          <ac:chgData name="Graf Thomas, SCS-INI-NET-VNC-E2E" userId="487bc3e3-9ce7-4cdd-b7b4-8899ea88d289" providerId="ADAL" clId="{1BAAA70E-921F-47F1-8CE8-3DD05F71A227}" dt="2025-10-25T06:56:14.863" v="39" actId="478"/>
          <ac:spMkLst>
            <pc:docMk/>
            <pc:sldMk cId="2617504443" sldId="2145706242"/>
            <ac:spMk id="7" creationId="{F1861884-AA79-8041-A708-D4652D546A08}"/>
          </ac:spMkLst>
        </pc:spChg>
        <pc:spChg chg="add">
          <ac:chgData name="Graf Thomas, SCS-INI-NET-VNC-E2E" userId="487bc3e3-9ce7-4cdd-b7b4-8899ea88d289" providerId="ADAL" clId="{1BAAA70E-921F-47F1-8CE8-3DD05F71A227}" dt="2025-10-25T07:07:48.024" v="872"/>
          <ac:spMkLst>
            <pc:docMk/>
            <pc:sldMk cId="2617504443" sldId="2145706242"/>
            <ac:spMk id="10" creationId="{875A66DF-028C-44F3-C460-C497120C6273}"/>
          </ac:spMkLst>
        </pc:spChg>
        <pc:picChg chg="del">
          <ac:chgData name="Graf Thomas, SCS-INI-NET-VNC-E2E" userId="487bc3e3-9ce7-4cdd-b7b4-8899ea88d289" providerId="ADAL" clId="{1BAAA70E-921F-47F1-8CE8-3DD05F71A227}" dt="2025-10-25T06:55:49.896" v="21" actId="478"/>
          <ac:picMkLst>
            <pc:docMk/>
            <pc:sldMk cId="2617504443" sldId="2145706242"/>
            <ac:picMk id="4" creationId="{3F6FE370-7B96-20ED-12F6-496CEBE7C7B7}"/>
          </ac:picMkLst>
        </pc:picChg>
        <pc:picChg chg="add del mod ord">
          <ac:chgData name="Graf Thomas, SCS-INI-NET-VNC-E2E" userId="487bc3e3-9ce7-4cdd-b7b4-8899ea88d289" providerId="ADAL" clId="{1BAAA70E-921F-47F1-8CE8-3DD05F71A227}" dt="2025-10-25T07:10:31.930" v="1098" actId="478"/>
          <ac:picMkLst>
            <pc:docMk/>
            <pc:sldMk cId="2617504443" sldId="2145706242"/>
            <ac:picMk id="9" creationId="{23919BF8-9445-867D-B069-6B33C31331C2}"/>
          </ac:picMkLst>
        </pc:picChg>
      </pc:sldChg>
      <pc:sldChg chg="modSp add mod">
        <pc:chgData name="Graf Thomas, SCS-INI-NET-VNC-E2E" userId="487bc3e3-9ce7-4cdd-b7b4-8899ea88d289" providerId="ADAL" clId="{1BAAA70E-921F-47F1-8CE8-3DD05F71A227}" dt="2025-10-25T07:16:56.924" v="1667" actId="948"/>
        <pc:sldMkLst>
          <pc:docMk/>
          <pc:sldMk cId="2750719351" sldId="2145706243"/>
        </pc:sldMkLst>
        <pc:spChg chg="mod">
          <ac:chgData name="Graf Thomas, SCS-INI-NET-VNC-E2E" userId="487bc3e3-9ce7-4cdd-b7b4-8899ea88d289" providerId="ADAL" clId="{1BAAA70E-921F-47F1-8CE8-3DD05F71A227}" dt="2025-10-25T07:15:36.716" v="1565" actId="20577"/>
          <ac:spMkLst>
            <pc:docMk/>
            <pc:sldMk cId="2750719351" sldId="2145706243"/>
            <ac:spMk id="2" creationId="{925D8FC1-6AD2-4FDB-0618-87CF7F39767C}"/>
          </ac:spMkLst>
        </pc:spChg>
        <pc:spChg chg="mod">
          <ac:chgData name="Graf Thomas, SCS-INI-NET-VNC-E2E" userId="487bc3e3-9ce7-4cdd-b7b4-8899ea88d289" providerId="ADAL" clId="{1BAAA70E-921F-47F1-8CE8-3DD05F71A227}" dt="2025-10-25T07:16:56.924" v="1667" actId="948"/>
          <ac:spMkLst>
            <pc:docMk/>
            <pc:sldMk cId="2750719351" sldId="2145706243"/>
            <ac:spMk id="3" creationId="{E1C8AC62-B5C5-ADE4-1957-88D3A14E96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25.10.2025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opsawg-collected-data-manif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archive.ietf.org/arch/msg/nmop/Yi-WE5SgZ1hIxDfYtlgSQQfbC7U/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mailarchive.ietf.org/arch/msg/nmop/MfIthPyz61aJ9fX5WgJPuJud0u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ilarchive.ietf.org/arch/msg/nmop/aefFROi7Pgm3m6xxfovqX_LIQ1c/" TargetMode="External"/><Relationship Id="rId5" Type="http://schemas.openxmlformats.org/officeDocument/2006/relationships/hyperlink" Target="https://datatracker.ietf.org/doc/html/draft-ietf-netmod-rfc8407bis-22#section-4.3.1" TargetMode="External"/><Relationship Id="rId4" Type="http://schemas.openxmlformats.org/officeDocument/2006/relationships/hyperlink" Target="https://datatracker.ietf.org/doc/html/draft-ietf-netmod-yang-semve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791" TargetMode="External"/><Relationship Id="rId2" Type="http://schemas.openxmlformats.org/officeDocument/2006/relationships/hyperlink" Target="https://mailarchive.ietf.org/arch/msg/nmop/cgOnUQDVc_8hb0YOkIMDyBXyC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notif-envelop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cct/pmacct" TargetMode="External"/><Relationship Id="rId2" Type="http://schemas.openxmlformats.org/officeDocument/2006/relationships/hyperlink" Target="github.com/NetGauze/NetGauz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Extensible YANG Model for Network Telemetry </a:t>
            </a:r>
            <a:r>
              <a:rPr lang="en-US" sz="3400" b="1" dirty="0">
                <a:solidFill>
                  <a:srgbClr val="FF0000"/>
                </a:solidFill>
              </a:rPr>
              <a:t>Messages</a:t>
            </a:r>
            <a:br>
              <a:rPr lang="en-US" sz="3600" b="1" dirty="0"/>
            </a:br>
            <a:r>
              <a:rPr lang="en-US" sz="2800" dirty="0"/>
              <a:t>draft-ietf-nmop-message-broker-telemetry-message-03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Defines an extensible message schema in YANG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to be used at data collection to transform Network Telemetry messages 		into external systems such as Message Brokers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ahmed.elhassany@swisscom.com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25. </a:t>
            </a:r>
            <a:r>
              <a:rPr lang="de-CH" sz="1400" dirty="0" err="1">
                <a:latin typeface="+mj-lt"/>
              </a:rPr>
              <a:t>October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Extensible YANG Model for Network Telemetry Messages</a:t>
            </a:r>
            <a:br>
              <a:rPr lang="en-GB" sz="3600" dirty="0"/>
            </a:br>
            <a:r>
              <a:rPr lang="de-CH" sz="2700" dirty="0">
                <a:solidFill>
                  <a:schemeClr val="bg2">
                    <a:lumMod val="75000"/>
                  </a:schemeClr>
                </a:solidFill>
              </a:rPr>
              <a:t>YANG Schema </a:t>
            </a:r>
            <a:r>
              <a:rPr lang="de-CH" sz="2700" dirty="0" err="1">
                <a:solidFill>
                  <a:schemeClr val="bg2">
                    <a:lumMod val="75000"/>
                  </a:schemeClr>
                </a:solidFill>
              </a:rPr>
              <a:t>Trees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54" y="1873299"/>
            <a:ext cx="2397368" cy="4730028"/>
          </a:xfrm>
        </p:spPr>
        <p:txBody>
          <a:bodyPr>
            <a:noAutofit/>
          </a:bodyPr>
          <a:lstStyle/>
          <a:p>
            <a:pPr marL="342900" indent="-342900">
              <a:buClr>
                <a:srgbClr val="FF0000"/>
              </a:buClr>
              <a:buFont typeface="+mj-lt"/>
              <a:buAutoNum type="arabicParenBoth"/>
            </a:pPr>
            <a:r>
              <a:rPr lang="en-US" sz="1700" dirty="0"/>
              <a:t>Optional network node and collector data manifest reused from </a:t>
            </a: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-opsawg-collected-data-manifest</a:t>
            </a:r>
            <a:r>
              <a:rPr lang="en-US" sz="1700" dirty="0"/>
              <a:t>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Both"/>
            </a:pPr>
            <a:r>
              <a:rPr lang="en-US" sz="1700" dirty="0"/>
              <a:t>Telemetry Protocol Metadata.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Both"/>
            </a:pPr>
            <a:r>
              <a:rPr lang="en-US" sz="1700" dirty="0"/>
              <a:t>Optional network operator metadata.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Both"/>
            </a:pPr>
            <a:r>
              <a:rPr lang="en-US" sz="1700" dirty="0"/>
              <a:t>YANG-Push push notification received from the network node.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arenBoth"/>
            </a:pPr>
            <a:r>
              <a:rPr lang="en-US" sz="1700" dirty="0"/>
              <a:t>YANG-Push subscription received from network node.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566BC-78F4-D0EF-6976-E60E3F76036D}"/>
              </a:ext>
            </a:extLst>
          </p:cNvPr>
          <p:cNvSpPr txBox="1"/>
          <p:nvPr/>
        </p:nvSpPr>
        <p:spPr>
          <a:xfrm>
            <a:off x="7558395" y="1140617"/>
            <a:ext cx="4633606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telemetry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-message</a:t>
            </a:r>
          </a:p>
          <a:p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8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+-- network-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-manifest {network-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-manifest}?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vendor-pen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uint32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software-version?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software-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flavor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-version?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-type?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telemetry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-message-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-export-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collection-timestamp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-event</a:t>
            </a:r>
          </a:p>
          <a:p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|  |     </a:t>
            </a:r>
            <a:r>
              <a:rPr lang="de-CH" sz="8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telemetry</a:t>
            </a:r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-event-type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telemetry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-session-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-type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export-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export-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collection-address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collection-port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-manifest {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-manifest}?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vendor-pen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uint32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software-version?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software-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flavor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-version?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-type?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+-- network-operator-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+-- 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string-choice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|  +-- 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string-choice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|   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string-value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| 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string-value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anydata-choice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+-- 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anydata-choice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anydata-values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|          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anydata-values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645-5CD4-D847-644F-2DFC2A5D5D3D}"/>
              </a:ext>
            </a:extLst>
          </p:cNvPr>
          <p:cNvSpPr txBox="1"/>
          <p:nvPr/>
        </p:nvSpPr>
        <p:spPr>
          <a:xfrm>
            <a:off x="3416225" y="2214781"/>
            <a:ext cx="433952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-push-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telemetry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-message</a:t>
            </a:r>
          </a:p>
          <a:p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8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augment-structure</a:t>
            </a:r>
            <a:r>
              <a:rPr lang="de-CH" sz="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tm:message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tm:telemetry-message-metadata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-push-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(filter-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-filter)?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-filter?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-filter)?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-filter?     yang:xpath1.0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+--:(stream)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 stream?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datastore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(update-trigger)?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periodic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periodic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yp:centiseconds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anchor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-time?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+--:(on-change)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 on-change!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dampening-period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yp:centiseconds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-on-start?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yang:yang-identifier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rev:revision-date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ysver:version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-content-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5BAB2-AD56-F814-A128-39290E96651A}"/>
              </a:ext>
            </a:extLst>
          </p:cNvPr>
          <p:cNvSpPr/>
          <p:nvPr/>
        </p:nvSpPr>
        <p:spPr>
          <a:xfrm>
            <a:off x="3321322" y="2955011"/>
            <a:ext cx="381837" cy="346727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5A4B26-CA66-E481-8A30-F04EF75B2F3E}"/>
              </a:ext>
            </a:extLst>
          </p:cNvPr>
          <p:cNvSpPr/>
          <p:nvPr/>
        </p:nvSpPr>
        <p:spPr>
          <a:xfrm>
            <a:off x="7407373" y="1873299"/>
            <a:ext cx="381837" cy="346727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B2FF59-6A37-7B3C-D87A-9523DC30E665}"/>
              </a:ext>
            </a:extLst>
          </p:cNvPr>
          <p:cNvSpPr/>
          <p:nvPr/>
        </p:nvSpPr>
        <p:spPr>
          <a:xfrm>
            <a:off x="7401282" y="4075373"/>
            <a:ext cx="381837" cy="346727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A1D24B-C0A3-99AF-79F0-39C371307E52}"/>
              </a:ext>
            </a:extLst>
          </p:cNvPr>
          <p:cNvSpPr/>
          <p:nvPr/>
        </p:nvSpPr>
        <p:spPr>
          <a:xfrm>
            <a:off x="7401281" y="2852266"/>
            <a:ext cx="381837" cy="346727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573FC5-D9A3-9EAB-DEE8-F9DAD7D202FC}"/>
              </a:ext>
            </a:extLst>
          </p:cNvPr>
          <p:cNvSpPr/>
          <p:nvPr/>
        </p:nvSpPr>
        <p:spPr>
          <a:xfrm>
            <a:off x="7410884" y="5197592"/>
            <a:ext cx="381837" cy="346727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FA89AB-995F-33E6-B5C2-0D30897EAEA6}"/>
              </a:ext>
            </a:extLst>
          </p:cNvPr>
          <p:cNvSpPr/>
          <p:nvPr/>
        </p:nvSpPr>
        <p:spPr>
          <a:xfrm>
            <a:off x="7401280" y="6380035"/>
            <a:ext cx="381837" cy="346727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BE83B-F691-36BC-C02A-8A6E6173A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07E7-7294-F676-0695-F5E8BCFB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Extensible YANG Model for Network Telemetry Messages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 and Summary </a:t>
            </a:r>
            <a:r>
              <a:rPr lang="de-CH" sz="27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de-CH" sz="27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700" b="1" dirty="0">
                <a:solidFill>
                  <a:srgbClr val="FF0000"/>
                </a:solidFill>
              </a:rPr>
              <a:t>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1483-3E46-4ECB-FCD8-371365FD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6"/>
            <a:ext cx="6506183" cy="440414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 Body"/>
              </a:rPr>
              <a:t>Addressed comments from Reshad (</a:t>
            </a:r>
            <a:r>
              <a:rPr lang="en-US" sz="1800" dirty="0">
                <a:latin typeface="Calibri Body"/>
                <a:hlinkClick r:id="rId2"/>
              </a:rPr>
              <a:t>https://mailarchive.ietf.org/arch/msg/nmop/MfIthPyz61aJ9fX5WgJPuJud0us/</a:t>
            </a:r>
            <a:r>
              <a:rPr lang="en-US" sz="1800" dirty="0">
                <a:latin typeface="Calibri Body"/>
              </a:rPr>
              <a:t>) and Rob (</a:t>
            </a:r>
            <a:r>
              <a:rPr lang="en-US" sz="1800" dirty="0">
                <a:latin typeface="Calibri Body"/>
                <a:hlinkClick r:id="rId3"/>
              </a:rPr>
              <a:t>https://mailarchive.ietf.org/arch/msg/nmop/Yi-WE5SgZ1hIxDfYtlgSQQfbC7U/</a:t>
            </a:r>
            <a:r>
              <a:rPr lang="en-US" sz="1800" dirty="0">
                <a:latin typeface="Calibri Body"/>
              </a:rPr>
              <a:t>). Many thanks </a:t>
            </a:r>
            <a:r>
              <a:rPr lang="en-US" sz="1800">
                <a:latin typeface="Calibri Body"/>
              </a:rPr>
              <a:t>for the review!</a:t>
            </a:r>
            <a:endParaRPr lang="en-US" sz="1800" dirty="0">
              <a:latin typeface="Calibri Body"/>
            </a:endParaRPr>
          </a:p>
          <a:p>
            <a:r>
              <a:rPr lang="en-US" sz="1800" dirty="0">
                <a:latin typeface="Calibri Body"/>
              </a:rPr>
              <a:t>Reflected changes in </a:t>
            </a:r>
            <a:r>
              <a:rPr lang="en-US" sz="1800" dirty="0" err="1">
                <a:latin typeface="Calibri Body"/>
              </a:rPr>
              <a:t>ietf</a:t>
            </a:r>
            <a:r>
              <a:rPr lang="en-US" sz="1800" dirty="0">
                <a:latin typeface="Calibri Body"/>
              </a:rPr>
              <a:t>-yang-push-telemetry-message yang module node name changes from "</a:t>
            </a:r>
            <a:r>
              <a:rPr lang="en-US" sz="1800" dirty="0">
                <a:latin typeface="Calibri Body"/>
                <a:hlinkClick r:id="rId4"/>
              </a:rPr>
              <a:t>draft-</a:t>
            </a:r>
            <a:r>
              <a:rPr lang="en-US" sz="1800" dirty="0" err="1">
                <a:latin typeface="Calibri Body"/>
                <a:hlinkClick r:id="rId4"/>
              </a:rPr>
              <a:t>ietf</a:t>
            </a:r>
            <a:r>
              <a:rPr lang="en-US" sz="1800" dirty="0">
                <a:latin typeface="Calibri Body"/>
                <a:hlinkClick r:id="rId4"/>
              </a:rPr>
              <a:t>-</a:t>
            </a:r>
            <a:r>
              <a:rPr lang="en-US" sz="1800" dirty="0" err="1">
                <a:latin typeface="Calibri Body"/>
                <a:hlinkClick r:id="rId4"/>
              </a:rPr>
              <a:t>netmod</a:t>
            </a:r>
            <a:r>
              <a:rPr lang="en-US" sz="1800" dirty="0">
                <a:latin typeface="Calibri Body"/>
                <a:hlinkClick r:id="rId4"/>
              </a:rPr>
              <a:t>-yang-</a:t>
            </a:r>
            <a:r>
              <a:rPr lang="en-US" sz="1800" dirty="0" err="1">
                <a:latin typeface="Calibri Body"/>
                <a:hlinkClick r:id="rId4"/>
              </a:rPr>
              <a:t>semver</a:t>
            </a:r>
            <a:r>
              <a:rPr lang="en-US" sz="1800" dirty="0">
                <a:latin typeface="Calibri Body"/>
              </a:rPr>
              <a:t>" from "revision-label" to" version" and "module-name" to "name" to align with </a:t>
            </a:r>
            <a:r>
              <a:rPr lang="en-US" sz="1800" dirty="0">
                <a:latin typeface="Calibri Body"/>
                <a:hlinkClick r:id="rId5"/>
              </a:rPr>
              <a:t>https://datatracker.ietf.org/doc/html/draft-ietf-netmod-rfc8407bis-22#section-4.3.1</a:t>
            </a:r>
            <a:r>
              <a:rPr lang="en-US" sz="1800" dirty="0">
                <a:latin typeface="Calibri Body"/>
              </a:rPr>
              <a:t>.</a:t>
            </a:r>
          </a:p>
          <a:p>
            <a:pPr lvl="1">
              <a:spcBef>
                <a:spcPts val="1000"/>
              </a:spcBef>
            </a:pPr>
            <a:r>
              <a:rPr lang="en-US" sz="1800" dirty="0">
                <a:latin typeface="Calibri Body"/>
              </a:rPr>
              <a:t>Please note that the described changes also had implications on draft-ietf-netconf-yang-notifications-versioning-09 </a:t>
            </a:r>
            <a:r>
              <a:rPr lang="en-US" sz="1800" dirty="0">
                <a:latin typeface="Calibri Body"/>
                <a:hlinkClick r:id="rId6"/>
              </a:rPr>
              <a:t>https://mailarchive.ietf.org/arch/msg/nmop/aefFROi7Pgm3m6xxfovqX_LIQ1c/</a:t>
            </a:r>
            <a:r>
              <a:rPr lang="en-US" sz="1800" dirty="0">
                <a:latin typeface="Calibri Body"/>
              </a:rPr>
              <a:t>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9740576-5CE1-1F72-1FA7-2F6F521B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D64D8-6EC6-121D-9AE4-BA5E220FA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8702" y="1287237"/>
            <a:ext cx="4089190" cy="537530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1711D17-A3A3-369C-3704-52AF263AC327}"/>
              </a:ext>
            </a:extLst>
          </p:cNvPr>
          <p:cNvSpPr/>
          <p:nvPr/>
        </p:nvSpPr>
        <p:spPr>
          <a:xfrm>
            <a:off x="9999902" y="3742952"/>
            <a:ext cx="1498192" cy="838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57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12E10-D23C-63C1-BF5E-2E15CFD12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8FC1-6AD2-4FDB-0618-87CF7F39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Extensible YANG Model for Network Telemetry Messages</a:t>
            </a:r>
            <a:br>
              <a:rPr lang="en-US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 and Summary </a:t>
            </a:r>
            <a:r>
              <a:rPr lang="de-CH" sz="27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de-CH" sz="27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700" b="1" dirty="0">
                <a:solidFill>
                  <a:srgbClr val="FF0000"/>
                </a:solidFill>
              </a:rPr>
              <a:t>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8AC62-B5C5-ADE4-1957-88D3A14E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2816"/>
            <a:ext cx="10749693" cy="440414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alibri Body"/>
              </a:rPr>
              <a:t>Many thanks to Martin Björklund for the early YANG doctors review. Comments were addressed as bellow. See also  </a:t>
            </a:r>
            <a:r>
              <a:rPr lang="en-US" sz="1800" dirty="0">
                <a:latin typeface="Calibri Body"/>
                <a:hlinkClick r:id="rId2"/>
              </a:rPr>
              <a:t>https://mailarchive.ietf.org/arch/msg/nmop/cgOnUQDVc_8hb0YOkIMDyBXyCrU/</a:t>
            </a:r>
            <a:endParaRPr lang="en-US" sz="1800" dirty="0">
              <a:latin typeface="Calibri Body"/>
            </a:endParaRPr>
          </a:p>
          <a:p>
            <a:r>
              <a:rPr lang="en-US" sz="1800" dirty="0">
                <a:latin typeface="Calibri Body"/>
              </a:rPr>
              <a:t>identity name change from "</a:t>
            </a:r>
            <a:r>
              <a:rPr lang="en-US" sz="1800" dirty="0" err="1">
                <a:latin typeface="Calibri Body"/>
              </a:rPr>
              <a:t>yp</a:t>
            </a:r>
            <a:r>
              <a:rPr lang="en-US" sz="1800" dirty="0">
                <a:latin typeface="Calibri Body"/>
              </a:rPr>
              <a:t>-push" to "yang-push".</a:t>
            </a:r>
          </a:p>
          <a:p>
            <a:r>
              <a:rPr lang="en-US" sz="1800" dirty="0">
                <a:latin typeface="Calibri Body"/>
              </a:rPr>
              <a:t>Introduced missing leaf "notification-event" referencing "telemetry-notification-event-type" </a:t>
            </a:r>
            <a:r>
              <a:rPr lang="en-US" sz="1800" dirty="0" err="1">
                <a:latin typeface="Calibri Body"/>
              </a:rPr>
              <a:t>identityref</a:t>
            </a:r>
            <a:r>
              <a:rPr lang="en-US" sz="1800" dirty="0">
                <a:latin typeface="Calibri Body"/>
              </a:rPr>
              <a:t> to declare notification type of telemetry message. Wherever real-time transformed from network node or generated or removed out of cache in data collector as state update.</a:t>
            </a:r>
          </a:p>
          <a:p>
            <a:r>
              <a:rPr lang="en-US" sz="1800" dirty="0">
                <a:latin typeface="Calibri Body"/>
              </a:rPr>
              <a:t>Martin suggested to change "message" container to </a:t>
            </a:r>
            <a:r>
              <a:rPr lang="en-US" sz="1800" dirty="0" err="1">
                <a:latin typeface="Calibri Body"/>
              </a:rPr>
              <a:t>sx:structure</a:t>
            </a:r>
            <a:r>
              <a:rPr lang="en-US" sz="1800" dirty="0">
                <a:latin typeface="Calibri Body"/>
              </a:rPr>
              <a:t> (</a:t>
            </a:r>
            <a:r>
              <a:rPr lang="en-US" sz="1800" dirty="0">
                <a:latin typeface="Calibri Body"/>
                <a:hlinkClick r:id="rId3"/>
              </a:rPr>
              <a:t>RFC 8791</a:t>
            </a:r>
            <a:r>
              <a:rPr lang="en-US" sz="1800" dirty="0">
                <a:latin typeface="Calibri Body"/>
              </a:rPr>
              <a:t>, data structure) or notification (). Considering that it envelops </a:t>
            </a:r>
            <a:r>
              <a:rPr lang="en-US" sz="1800" dirty="0">
                <a:latin typeface="Calibri Body"/>
                <a:hlinkClick r:id="rId4"/>
              </a:rPr>
              <a:t>draft-</a:t>
            </a:r>
            <a:r>
              <a:rPr lang="en-US" sz="1800" dirty="0" err="1">
                <a:latin typeface="Calibri Body"/>
                <a:hlinkClick r:id="rId4"/>
              </a:rPr>
              <a:t>ietf</a:t>
            </a:r>
            <a:r>
              <a:rPr lang="en-US" sz="1800" dirty="0">
                <a:latin typeface="Calibri Body"/>
                <a:hlinkClick r:id="rId4"/>
              </a:rPr>
              <a:t>-netconf-</a:t>
            </a:r>
            <a:r>
              <a:rPr lang="en-US" sz="1800" dirty="0" err="1">
                <a:latin typeface="Calibri Body"/>
                <a:hlinkClick r:id="rId4"/>
              </a:rPr>
              <a:t>notif</a:t>
            </a:r>
            <a:r>
              <a:rPr lang="en-US" sz="1800" dirty="0">
                <a:latin typeface="Calibri Body"/>
                <a:hlinkClick r:id="rId4"/>
              </a:rPr>
              <a:t>-envelope</a:t>
            </a:r>
            <a:r>
              <a:rPr lang="en-US" sz="1800" dirty="0">
                <a:latin typeface="Calibri Body"/>
              </a:rPr>
              <a:t>, authors opted for "</a:t>
            </a:r>
            <a:r>
              <a:rPr lang="en-US" sz="1800" dirty="0" err="1">
                <a:latin typeface="Calibri Body"/>
              </a:rPr>
              <a:t>sx:structure</a:t>
            </a:r>
            <a:r>
              <a:rPr lang="en-US" sz="1800" dirty="0">
                <a:latin typeface="Calibri Body"/>
              </a:rPr>
              <a:t>". 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0000"/>
                </a:solidFill>
                <a:latin typeface="Calibri Body"/>
              </a:rPr>
              <a:t>We like to hear from the working group wherever the YANG doctors input and authors choice make sense. Other opinions?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BB66400-890A-2BF7-2334-5D3E2ED0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71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A5D84-7AFF-09C7-08E5-E3BE019B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7D2-7FD2-CAA6-BC26-8236770D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Extensible YANG Model for Network Telemetry Messages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 at </a:t>
            </a:r>
            <a:r>
              <a:rPr lang="en-US" sz="2700" b="1" dirty="0">
                <a:solidFill>
                  <a:srgbClr val="FF0000"/>
                </a:solidFill>
              </a:rPr>
              <a:t>IETF 124 and 125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78BF-4CE0-02B1-A1AF-E443CE11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2816"/>
            <a:ext cx="10749693" cy="440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 Body"/>
              </a:rPr>
              <a:t>Next Steps</a:t>
            </a:r>
          </a:p>
          <a:p>
            <a:r>
              <a:rPr lang="en-US" sz="1800" dirty="0">
                <a:latin typeface="Calibri Body"/>
              </a:rPr>
              <a:t>The document describes in the implementation status section the </a:t>
            </a:r>
            <a:r>
              <a:rPr lang="en-US" sz="1800" dirty="0">
                <a:latin typeface="Calibri Body"/>
                <a:hlinkClick r:id="rId2"/>
              </a:rPr>
              <a:t>NetGauze</a:t>
            </a:r>
            <a:r>
              <a:rPr lang="en-US" sz="1800" dirty="0">
                <a:latin typeface="Calibri Body"/>
              </a:rPr>
              <a:t> YANG Message Broker Producer implementation which was validated at IETF 123 hackathon. </a:t>
            </a:r>
          </a:p>
          <a:p>
            <a:r>
              <a:rPr lang="en-US" sz="1800" dirty="0">
                <a:latin typeface="Calibri Body"/>
              </a:rPr>
              <a:t>We validated </a:t>
            </a:r>
            <a:r>
              <a:rPr lang="en-US" sz="1800" dirty="0">
                <a:latin typeface="Calibri Body"/>
                <a:hlinkClick r:id="rId3"/>
              </a:rPr>
              <a:t>Pmacct</a:t>
            </a:r>
            <a:r>
              <a:rPr lang="en-US" sz="1800" dirty="0">
                <a:latin typeface="Calibri Body"/>
              </a:rPr>
              <a:t> as second YANG Message Broker Producer implementation at IETF 124 hackathon.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0000"/>
                </a:solidFill>
                <a:latin typeface="Calibri Body"/>
              </a:rPr>
              <a:t>See separate presentation for details.</a:t>
            </a:r>
          </a:p>
          <a:p>
            <a:r>
              <a:rPr lang="en-US" sz="1800" dirty="0">
                <a:latin typeface="Calibri Body"/>
              </a:rPr>
              <a:t>Workflow Engine from Ciena Blue Planet UAA is a YANG Message Broker Consumer implementation which is currently under development and testing. 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179FA453-EA73-9ADC-D734-E02FEE26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3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 Body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Extensible YANG Model for Network Telemetry Messages YANG Schema Trees</vt:lpstr>
      <vt:lpstr>Extensible YANG Model for Network Telemetry Messages Status and Summary from -02</vt:lpstr>
      <vt:lpstr>Extensible YANG Model for Network Telemetry Messages Status and Summary from -03</vt:lpstr>
      <vt:lpstr>Extensible YANG Model for Network Telemetry Messages Next steps at IETF 124 and 125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SCS-INI-NET-VNC-E2E</cp:lastModifiedBy>
  <cp:revision>262</cp:revision>
  <dcterms:created xsi:type="dcterms:W3CDTF">2019-11-29T14:22:02Z</dcterms:created>
  <dcterms:modified xsi:type="dcterms:W3CDTF">2025-10-25T08:24:06Z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