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041" r:id="rId2"/>
    <p:sldId id="2145706242" r:id="rId3"/>
    <p:sldId id="2145706243"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AA70E-921F-47F1-8CE8-3DD05F71A227}" v="18" dt="2025-10-25T08:23:19.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94" d="100"/>
          <a:sy n="94" d="100"/>
        </p:scale>
        <p:origin x="1032" y="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1BAAA70E-921F-47F1-8CE8-3DD05F71A227}"/>
    <pc:docChg chg="undo custSel addSld delSld modSld">
      <pc:chgData name="Graf Thomas, SCS-INI-NET-VNC-E2E" userId="487bc3e3-9ce7-4cdd-b7b4-8899ea88d289" providerId="ADAL" clId="{1BAAA70E-921F-47F1-8CE8-3DD05F71A227}" dt="2025-10-25T08:23:41.651" v="1813" actId="113"/>
      <pc:docMkLst>
        <pc:docMk/>
      </pc:docMkLst>
      <pc:sldChg chg="modSp mod">
        <pc:chgData name="Graf Thomas, SCS-INI-NET-VNC-E2E" userId="487bc3e3-9ce7-4cdd-b7b4-8899ea88d289" providerId="ADAL" clId="{1BAAA70E-921F-47F1-8CE8-3DD05F71A227}" dt="2025-10-25T06:54:40.471" v="18" actId="20577"/>
        <pc:sldMkLst>
          <pc:docMk/>
          <pc:sldMk cId="3578665336" sldId="1041"/>
        </pc:sldMkLst>
        <pc:spChg chg="mod">
          <ac:chgData name="Graf Thomas, SCS-INI-NET-VNC-E2E" userId="487bc3e3-9ce7-4cdd-b7b4-8899ea88d289" providerId="ADAL" clId="{1BAAA70E-921F-47F1-8CE8-3DD05F71A227}" dt="2025-10-25T06:54:06.307" v="0" actId="20577"/>
          <ac:spMkLst>
            <pc:docMk/>
            <pc:sldMk cId="3578665336" sldId="1041"/>
            <ac:spMk id="5" creationId="{C26208B2-0D10-4C23-B2DE-372A62E98644}"/>
          </ac:spMkLst>
        </pc:spChg>
        <pc:spChg chg="mod">
          <ac:chgData name="Graf Thomas, SCS-INI-NET-VNC-E2E" userId="487bc3e3-9ce7-4cdd-b7b4-8899ea88d289" providerId="ADAL" clId="{1BAAA70E-921F-47F1-8CE8-3DD05F71A227}" dt="2025-10-25T06:54:40.471" v="18" actId="20577"/>
          <ac:spMkLst>
            <pc:docMk/>
            <pc:sldMk cId="3578665336" sldId="1041"/>
            <ac:spMk id="6" creationId="{6CAA0765-1318-4A03-8F91-D3ECC43D8FA7}"/>
          </ac:spMkLst>
        </pc:spChg>
      </pc:sldChg>
      <pc:sldChg chg="addSp delSp modSp mod">
        <pc:chgData name="Graf Thomas, SCS-INI-NET-VNC-E2E" userId="487bc3e3-9ce7-4cdd-b7b4-8899ea88d289" providerId="ADAL" clId="{1BAAA70E-921F-47F1-8CE8-3DD05F71A227}" dt="2025-10-25T08:23:21.783" v="1811" actId="6549"/>
        <pc:sldMkLst>
          <pc:docMk/>
          <pc:sldMk cId="2617504443" sldId="2145706242"/>
        </pc:sldMkLst>
        <pc:spChg chg="mod">
          <ac:chgData name="Graf Thomas, SCS-INI-NET-VNC-E2E" userId="487bc3e3-9ce7-4cdd-b7b4-8899ea88d289" providerId="ADAL" clId="{1BAAA70E-921F-47F1-8CE8-3DD05F71A227}" dt="2025-10-25T08:13:07.288" v="1691" actId="113"/>
          <ac:spMkLst>
            <pc:docMk/>
            <pc:sldMk cId="2617504443" sldId="2145706242"/>
            <ac:spMk id="2" creationId="{FF20F271-6F0D-4AC0-BB1D-F5C338165C13}"/>
          </ac:spMkLst>
        </pc:spChg>
        <pc:spChg chg="mod">
          <ac:chgData name="Graf Thomas, SCS-INI-NET-VNC-E2E" userId="487bc3e3-9ce7-4cdd-b7b4-8899ea88d289" providerId="ADAL" clId="{1BAAA70E-921F-47F1-8CE8-3DD05F71A227}" dt="2025-10-25T08:23:21.783" v="1811" actId="6549"/>
          <ac:spMkLst>
            <pc:docMk/>
            <pc:sldMk cId="2617504443" sldId="2145706242"/>
            <ac:spMk id="3" creationId="{29C0DFD4-432D-4B0C-93DF-790441DCF5B9}"/>
          </ac:spMkLst>
        </pc:spChg>
        <pc:spChg chg="del mod">
          <ac:chgData name="Graf Thomas, SCS-INI-NET-VNC-E2E" userId="487bc3e3-9ce7-4cdd-b7b4-8899ea88d289" providerId="ADAL" clId="{1BAAA70E-921F-47F1-8CE8-3DD05F71A227}" dt="2025-10-25T07:10:33.919" v="1099" actId="478"/>
          <ac:spMkLst>
            <pc:docMk/>
            <pc:sldMk cId="2617504443" sldId="2145706242"/>
            <ac:spMk id="5" creationId="{A9CD1D68-6740-B60A-B5C6-3012DD46A668}"/>
          </ac:spMkLst>
        </pc:spChg>
        <pc:spChg chg="del">
          <ac:chgData name="Graf Thomas, SCS-INI-NET-VNC-E2E" userId="487bc3e3-9ce7-4cdd-b7b4-8899ea88d289" providerId="ADAL" clId="{1BAAA70E-921F-47F1-8CE8-3DD05F71A227}" dt="2025-10-25T06:56:14.863" v="39" actId="478"/>
          <ac:spMkLst>
            <pc:docMk/>
            <pc:sldMk cId="2617504443" sldId="2145706242"/>
            <ac:spMk id="7" creationId="{F1861884-AA79-8041-A708-D4652D546A08}"/>
          </ac:spMkLst>
        </pc:spChg>
        <pc:spChg chg="add">
          <ac:chgData name="Graf Thomas, SCS-INI-NET-VNC-E2E" userId="487bc3e3-9ce7-4cdd-b7b4-8899ea88d289" providerId="ADAL" clId="{1BAAA70E-921F-47F1-8CE8-3DD05F71A227}" dt="2025-10-25T07:07:48.024" v="872"/>
          <ac:spMkLst>
            <pc:docMk/>
            <pc:sldMk cId="2617504443" sldId="2145706242"/>
            <ac:spMk id="10" creationId="{875A66DF-028C-44F3-C460-C497120C6273}"/>
          </ac:spMkLst>
        </pc:spChg>
        <pc:picChg chg="del">
          <ac:chgData name="Graf Thomas, SCS-INI-NET-VNC-E2E" userId="487bc3e3-9ce7-4cdd-b7b4-8899ea88d289" providerId="ADAL" clId="{1BAAA70E-921F-47F1-8CE8-3DD05F71A227}" dt="2025-10-25T06:55:49.896" v="21" actId="478"/>
          <ac:picMkLst>
            <pc:docMk/>
            <pc:sldMk cId="2617504443" sldId="2145706242"/>
            <ac:picMk id="4" creationId="{3F6FE370-7B96-20ED-12F6-496CEBE7C7B7}"/>
          </ac:picMkLst>
        </pc:picChg>
        <pc:picChg chg="add del mod ord">
          <ac:chgData name="Graf Thomas, SCS-INI-NET-VNC-E2E" userId="487bc3e3-9ce7-4cdd-b7b4-8899ea88d289" providerId="ADAL" clId="{1BAAA70E-921F-47F1-8CE8-3DD05F71A227}" dt="2025-10-25T07:10:31.930" v="1098" actId="478"/>
          <ac:picMkLst>
            <pc:docMk/>
            <pc:sldMk cId="2617504443" sldId="2145706242"/>
            <ac:picMk id="9" creationId="{23919BF8-9445-867D-B069-6B33C31331C2}"/>
          </ac:picMkLst>
        </pc:picChg>
      </pc:sldChg>
      <pc:sldChg chg="modSp add mod">
        <pc:chgData name="Graf Thomas, SCS-INI-NET-VNC-E2E" userId="487bc3e3-9ce7-4cdd-b7b4-8899ea88d289" providerId="ADAL" clId="{1BAAA70E-921F-47F1-8CE8-3DD05F71A227}" dt="2025-10-25T08:23:41.651" v="1813" actId="113"/>
        <pc:sldMkLst>
          <pc:docMk/>
          <pc:sldMk cId="2750719351" sldId="2145706243"/>
        </pc:sldMkLst>
        <pc:spChg chg="mod">
          <ac:chgData name="Graf Thomas, SCS-INI-NET-VNC-E2E" userId="487bc3e3-9ce7-4cdd-b7b4-8899ea88d289" providerId="ADAL" clId="{1BAAA70E-921F-47F1-8CE8-3DD05F71A227}" dt="2025-10-25T08:15:40.540" v="1740" actId="20577"/>
          <ac:spMkLst>
            <pc:docMk/>
            <pc:sldMk cId="2750719351" sldId="2145706243"/>
            <ac:spMk id="2" creationId="{925D8FC1-6AD2-4FDB-0618-87CF7F39767C}"/>
          </ac:spMkLst>
        </pc:spChg>
        <pc:spChg chg="mod">
          <ac:chgData name="Graf Thomas, SCS-INI-NET-VNC-E2E" userId="487bc3e3-9ce7-4cdd-b7b4-8899ea88d289" providerId="ADAL" clId="{1BAAA70E-921F-47F1-8CE8-3DD05F71A227}" dt="2025-10-25T08:23:41.651" v="1813" actId="113"/>
          <ac:spMkLst>
            <pc:docMk/>
            <pc:sldMk cId="2750719351" sldId="2145706243"/>
            <ac:spMk id="3" creationId="{E1C8AC62-B5C5-ADE4-1957-88D3A14E964A}"/>
          </ac:spMkLst>
        </pc:spChg>
      </pc:sldChg>
      <pc:sldChg chg="delSp modSp add del mod">
        <pc:chgData name="Graf Thomas, SCS-INI-NET-VNC-E2E" userId="487bc3e3-9ce7-4cdd-b7b4-8899ea88d289" providerId="ADAL" clId="{1BAAA70E-921F-47F1-8CE8-3DD05F71A227}" dt="2025-10-25T08:15:30.036" v="1719" actId="2696"/>
        <pc:sldMkLst>
          <pc:docMk/>
          <pc:sldMk cId="100426460" sldId="2145706244"/>
        </pc:sldMkLst>
        <pc:spChg chg="mod">
          <ac:chgData name="Graf Thomas, SCS-INI-NET-VNC-E2E" userId="487bc3e3-9ce7-4cdd-b7b4-8899ea88d289" providerId="ADAL" clId="{1BAAA70E-921F-47F1-8CE8-3DD05F71A227}" dt="2025-10-25T08:14:28.924" v="1709" actId="20577"/>
          <ac:spMkLst>
            <pc:docMk/>
            <pc:sldMk cId="100426460" sldId="2145706244"/>
            <ac:spMk id="2" creationId="{4B5777FE-A602-29B6-1A75-2B1EF3837A75}"/>
          </ac:spMkLst>
        </pc:spChg>
        <pc:spChg chg="mod">
          <ac:chgData name="Graf Thomas, SCS-INI-NET-VNC-E2E" userId="487bc3e3-9ce7-4cdd-b7b4-8899ea88d289" providerId="ADAL" clId="{1BAAA70E-921F-47F1-8CE8-3DD05F71A227}" dt="2025-10-25T08:14:31.279" v="1710" actId="6549"/>
          <ac:spMkLst>
            <pc:docMk/>
            <pc:sldMk cId="100426460" sldId="2145706244"/>
            <ac:spMk id="3" creationId="{68AAC1F6-6416-EC54-0205-FD9AD03A977A}"/>
          </ac:spMkLst>
        </pc:spChg>
        <pc:spChg chg="del">
          <ac:chgData name="Graf Thomas, SCS-INI-NET-VNC-E2E" userId="487bc3e3-9ce7-4cdd-b7b4-8899ea88d289" providerId="ADAL" clId="{1BAAA70E-921F-47F1-8CE8-3DD05F71A227}" dt="2025-10-25T08:14:38.928" v="1712" actId="478"/>
          <ac:spMkLst>
            <pc:docMk/>
            <pc:sldMk cId="100426460" sldId="2145706244"/>
            <ac:spMk id="5" creationId="{D95DA030-7C97-F1F4-00B7-CECED024BF95}"/>
          </ac:spMkLst>
        </pc:spChg>
        <pc:picChg chg="del">
          <ac:chgData name="Graf Thomas, SCS-INI-NET-VNC-E2E" userId="487bc3e3-9ce7-4cdd-b7b4-8899ea88d289" providerId="ADAL" clId="{1BAAA70E-921F-47F1-8CE8-3DD05F71A227}" dt="2025-10-25T08:14:36.580" v="1711" actId="478"/>
          <ac:picMkLst>
            <pc:docMk/>
            <pc:sldMk cId="100426460" sldId="2145706244"/>
            <ac:picMk id="9" creationId="{A9AF9A3D-D474-8B9B-FB28-B8ED11B96B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25.10.2025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25.10.2025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25.10.2025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html/2302.01713v4" TargetMode="External"/><Relationship Id="rId2" Type="http://schemas.openxmlformats.org/officeDocument/2006/relationships/hyperlink" Target="https://mailarchive.ietf.org/arch/msg/nmop/dc8w2524j2RoV3ZduR7t8T0Rt7o/" TargetMode="External"/><Relationship Id="rId1" Type="http://schemas.openxmlformats.org/officeDocument/2006/relationships/slideLayout" Target="../slideLayouts/slideLayout2.xml"/><Relationship Id="rId4" Type="http://schemas.openxmlformats.org/officeDocument/2006/relationships/hyperlink" Target="https://arxiv.org/html/2402.06511v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draft-ietf-netconf-notif-envelop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atatracker.ietf.org/doc/html/draft-netana-nmop-yang-message-broker-message-ke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draft-ietf-nmop-yang-message-broker-integration-09</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endParaRPr lang="de-CH" sz="1400" dirty="0">
              <a:latin typeface="+mj-lt"/>
            </a:endParaRPr>
          </a:p>
          <a:p>
            <a:pPr marL="0" indent="0" algn="r">
              <a:spcBef>
                <a:spcPts val="300"/>
              </a:spcBef>
              <a:buNone/>
            </a:pPr>
            <a:r>
              <a:rPr lang="de-CH" sz="1400" dirty="0">
                <a:latin typeface="+mj-lt"/>
              </a:rPr>
              <a:t>25. </a:t>
            </a:r>
            <a:r>
              <a:rPr lang="de-CH" sz="1400" dirty="0" err="1">
                <a:latin typeface="+mj-lt"/>
              </a:rPr>
              <a:t>October</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and Summary </a:t>
            </a:r>
            <a:r>
              <a:rPr lang="de-CH" sz="2700" dirty="0" err="1">
                <a:solidFill>
                  <a:schemeClr val="bg2">
                    <a:lumMod val="75000"/>
                  </a:schemeClr>
                </a:solidFill>
              </a:rPr>
              <a:t>from</a:t>
            </a:r>
            <a:r>
              <a:rPr lang="de-CH" sz="2700" dirty="0">
                <a:solidFill>
                  <a:schemeClr val="bg2">
                    <a:lumMod val="75000"/>
                  </a:schemeClr>
                </a:solidFill>
              </a:rPr>
              <a:t> </a:t>
            </a:r>
            <a:r>
              <a:rPr lang="de-CH" sz="2700" b="1" dirty="0">
                <a:solidFill>
                  <a:srgbClr val="FF0000"/>
                </a:solidFill>
              </a:rPr>
              <a:t>-08</a:t>
            </a:r>
            <a:endParaRPr lang="en-US" sz="2700" b="1"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10601528" cy="4404148"/>
          </a:xfrm>
        </p:spPr>
        <p:txBody>
          <a:bodyPr>
            <a:noAutofit/>
          </a:bodyPr>
          <a:lstStyle/>
          <a:p>
            <a:r>
              <a:rPr lang="en-US" sz="1800" dirty="0" err="1">
                <a:latin typeface="Calibri Body"/>
              </a:rPr>
              <a:t>Adressed</a:t>
            </a:r>
            <a:r>
              <a:rPr lang="en-US" sz="1800" dirty="0">
                <a:latin typeface="Calibri Body"/>
              </a:rPr>
              <a:t> comments from Paul Aitken (</a:t>
            </a:r>
            <a:r>
              <a:rPr lang="en-US" sz="1800" dirty="0">
                <a:latin typeface="Calibri Body"/>
                <a:hlinkClick r:id="rId2"/>
              </a:rPr>
              <a:t>https://mailarchive.ietf.org/arch/msg/nmop/dc8w2524j2RoV3ZduR7t8T0Rt7o/</a:t>
            </a:r>
            <a:r>
              <a:rPr lang="en-US" sz="1800" dirty="0">
                <a:latin typeface="Calibri Body"/>
              </a:rPr>
              <a:t>). Many thanks for the review!</a:t>
            </a:r>
          </a:p>
          <a:p>
            <a:r>
              <a:rPr lang="en-US" sz="1800" dirty="0">
                <a:latin typeface="Calibri Body"/>
              </a:rPr>
              <a:t>Paul raised a valid point on YANG and Data Mesh industry adoption claims. </a:t>
            </a:r>
            <a:br>
              <a:rPr lang="en-US" sz="1800" dirty="0">
                <a:latin typeface="Calibri Body"/>
              </a:rPr>
            </a:br>
            <a:br>
              <a:rPr lang="en-US" sz="1800" dirty="0">
                <a:latin typeface="Calibri Body"/>
              </a:rPr>
            </a:br>
            <a:r>
              <a:rPr lang="en-US" sz="1800" dirty="0">
                <a:latin typeface="Calibri Body"/>
              </a:rPr>
              <a:t>That external references for this claims would help to undermine that this not just the authors opinion. </a:t>
            </a:r>
            <a:br>
              <a:rPr lang="en-US" sz="1800" dirty="0">
                <a:latin typeface="Calibri Body"/>
              </a:rPr>
            </a:br>
            <a:endParaRPr lang="en-US" sz="1800" dirty="0">
              <a:latin typeface="Calibri Body"/>
            </a:endParaRPr>
          </a:p>
          <a:p>
            <a:pPr lvl="1">
              <a:spcBef>
                <a:spcPts val="1000"/>
              </a:spcBef>
              <a:buFont typeface="Wingdings" panose="05000000000000000000" pitchFamily="2" charset="2"/>
              <a:buChar char="Ø"/>
            </a:pPr>
            <a:r>
              <a:rPr lang="en-US" sz="1800" b="1" dirty="0">
                <a:solidFill>
                  <a:srgbClr val="FF0000"/>
                </a:solidFill>
                <a:latin typeface="Calibri Body"/>
              </a:rPr>
              <a:t>We like to hear from the working group wherever references to the following documents would help or other if you have other proposals.</a:t>
            </a:r>
            <a:br>
              <a:rPr lang="en-US" sz="1800" dirty="0">
                <a:latin typeface="Calibri Body"/>
              </a:rPr>
            </a:br>
            <a:endParaRPr lang="en-US" sz="1800" dirty="0">
              <a:latin typeface="Calibri Body"/>
            </a:endParaRPr>
          </a:p>
          <a:p>
            <a:pPr lvl="1">
              <a:spcBef>
                <a:spcPts val="1000"/>
              </a:spcBef>
            </a:pPr>
            <a:r>
              <a:rPr lang="en-US" sz="1800" dirty="0">
                <a:latin typeface="Calibri Body"/>
              </a:rPr>
              <a:t>Towards Avoiding the Data Mess: Industry Insights from Data Mesh Implementations: </a:t>
            </a:r>
            <a:r>
              <a:rPr lang="en-US" sz="1800" dirty="0">
                <a:latin typeface="Calibri Body"/>
                <a:hlinkClick r:id="rId3"/>
              </a:rPr>
              <a:t>https://arxiv.org/html/2302.01713v4</a:t>
            </a:r>
            <a:endParaRPr lang="en-US" sz="1800" dirty="0">
              <a:latin typeface="Calibri Body"/>
            </a:endParaRPr>
          </a:p>
          <a:p>
            <a:pPr lvl="1">
              <a:spcBef>
                <a:spcPts val="1000"/>
              </a:spcBef>
            </a:pPr>
            <a:r>
              <a:rPr lang="en-US" sz="1800" dirty="0">
                <a:latin typeface="Calibri Body"/>
              </a:rPr>
              <a:t>Toward Building a Semantic Network Inventory for Model-Driven Telemetry: </a:t>
            </a:r>
            <a:r>
              <a:rPr lang="en-US" sz="1800" dirty="0">
                <a:latin typeface="Calibri Body"/>
                <a:hlinkClick r:id="rId4"/>
              </a:rPr>
              <a:t>https://arxiv.org/html/2402.06511v1</a:t>
            </a:r>
            <a:endParaRPr lang="en-US" sz="1800" dirty="0">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12E10-D23C-63C1-BF5E-2E15CFD128F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F6D5FF2-E4CF-46B4-608A-82B9EF4D42C4}"/>
              </a:ext>
            </a:extLst>
          </p:cNvPr>
          <p:cNvPicPr>
            <a:picLocks noChangeAspect="1"/>
          </p:cNvPicPr>
          <p:nvPr/>
        </p:nvPicPr>
        <p:blipFill>
          <a:blip r:embed="rId2"/>
          <a:stretch>
            <a:fillRect/>
          </a:stretch>
        </p:blipFill>
        <p:spPr>
          <a:xfrm>
            <a:off x="7498702" y="1287237"/>
            <a:ext cx="4089190" cy="5375306"/>
          </a:xfrm>
          <a:prstGeom prst="rect">
            <a:avLst/>
          </a:prstGeom>
        </p:spPr>
      </p:pic>
      <p:sp>
        <p:nvSpPr>
          <p:cNvPr id="2" name="Title 1">
            <a:extLst>
              <a:ext uri="{FF2B5EF4-FFF2-40B4-BE49-F238E27FC236}">
                <a16:creationId xmlns:a16="http://schemas.microsoft.com/office/drawing/2014/main" id="{925D8FC1-6AD2-4FDB-0618-87CF7F39767C}"/>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Next Steps </a:t>
            </a:r>
            <a:r>
              <a:rPr lang="de-CH" sz="2700" dirty="0" err="1">
                <a:solidFill>
                  <a:schemeClr val="bg2">
                    <a:lumMod val="75000"/>
                  </a:schemeClr>
                </a:solidFill>
              </a:rPr>
              <a:t>from</a:t>
            </a:r>
            <a:r>
              <a:rPr lang="de-CH" sz="2700" dirty="0">
                <a:solidFill>
                  <a:schemeClr val="bg2">
                    <a:lumMod val="75000"/>
                  </a:schemeClr>
                </a:solidFill>
              </a:rPr>
              <a:t> </a:t>
            </a:r>
            <a:r>
              <a:rPr lang="de-CH" sz="2700" b="1" dirty="0">
                <a:solidFill>
                  <a:srgbClr val="FF0000"/>
                </a:solidFill>
              </a:rPr>
              <a:t>-09</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E1C8AC62-B5C5-ADE4-1957-88D3A14E964A}"/>
              </a:ext>
            </a:extLst>
          </p:cNvPr>
          <p:cNvSpPr>
            <a:spLocks noGrp="1"/>
          </p:cNvSpPr>
          <p:nvPr>
            <p:ph idx="1"/>
          </p:nvPr>
        </p:nvSpPr>
        <p:spPr>
          <a:xfrm>
            <a:off x="838200" y="1772816"/>
            <a:ext cx="6889468" cy="4404148"/>
          </a:xfrm>
        </p:spPr>
        <p:txBody>
          <a:bodyPr>
            <a:noAutofit/>
          </a:bodyPr>
          <a:lstStyle/>
          <a:p>
            <a:r>
              <a:rPr lang="en-US" sz="1800" dirty="0">
                <a:latin typeface="Calibri Body"/>
              </a:rPr>
              <a:t>Section 4.5, "Stream Catalog" was added. The term "Stream Catalog" was previously already defined. That semantics are exported to "Stream Catalog" and that end users interact with the "Streaming Catalog" is now clearly defined in the document. All other functional aspects of a "Stream Catalog" is out of document scope.</a:t>
            </a:r>
          </a:p>
          <a:p>
            <a:r>
              <a:rPr lang="en-US" sz="1800" dirty="0">
                <a:latin typeface="Calibri Body"/>
              </a:rPr>
              <a:t>Nacho mentioned in during IETF 123 that "Data Catalog" would be a better term than "Stream Catalog". The authors believe that "Stream Catalog" is a more commonly used term in context of Message Brokers. </a:t>
            </a:r>
            <a:r>
              <a:rPr lang="en-US" sz="1800" b="1" dirty="0">
                <a:solidFill>
                  <a:srgbClr val="FF0000"/>
                </a:solidFill>
                <a:latin typeface="Calibri Body"/>
              </a:rPr>
              <a:t>What is the working groups opinion?</a:t>
            </a:r>
          </a:p>
          <a:p>
            <a:r>
              <a:rPr lang="en-US" sz="1800" dirty="0">
                <a:latin typeface="Calibri Body"/>
                <a:ea typeface="Times New Roman" panose="02020603050405020304" pitchFamily="18" charset="0"/>
              </a:rPr>
              <a:t>Changed from "</a:t>
            </a:r>
            <a:r>
              <a:rPr lang="en-US" sz="1800" dirty="0" err="1">
                <a:latin typeface="Calibri Body"/>
                <a:ea typeface="Times New Roman" panose="02020603050405020304" pitchFamily="18" charset="0"/>
              </a:rPr>
              <a:t>sysName</a:t>
            </a:r>
            <a:r>
              <a:rPr lang="en-US" sz="1800" dirty="0">
                <a:latin typeface="Calibri Body"/>
                <a:ea typeface="Times New Roman" panose="02020603050405020304" pitchFamily="18" charset="0"/>
              </a:rPr>
              <a:t>" to "hostname" to adapt to changes in </a:t>
            </a:r>
            <a:r>
              <a:rPr lang="en-US" sz="1800" dirty="0">
                <a:latin typeface="Calibri Body"/>
                <a:ea typeface="Times New Roman" panose="02020603050405020304" pitchFamily="18" charset="0"/>
                <a:hlinkClick r:id="rId3"/>
              </a:rPr>
              <a:t>draft-</a:t>
            </a:r>
            <a:r>
              <a:rPr lang="en-US" sz="1800" dirty="0" err="1">
                <a:latin typeface="Calibri Body"/>
                <a:ea typeface="Times New Roman" panose="02020603050405020304" pitchFamily="18" charset="0"/>
                <a:hlinkClick r:id="rId3"/>
              </a:rPr>
              <a:t>ietf</a:t>
            </a:r>
            <a:r>
              <a:rPr lang="en-US" sz="1800" dirty="0">
                <a:latin typeface="Calibri Body"/>
                <a:ea typeface="Times New Roman" panose="02020603050405020304" pitchFamily="18" charset="0"/>
                <a:hlinkClick r:id="rId3"/>
              </a:rPr>
              <a:t>-netconf-</a:t>
            </a:r>
            <a:r>
              <a:rPr lang="en-US" sz="1800" dirty="0" err="1">
                <a:latin typeface="Calibri Body"/>
                <a:ea typeface="Times New Roman" panose="02020603050405020304" pitchFamily="18" charset="0"/>
                <a:hlinkClick r:id="rId3"/>
              </a:rPr>
              <a:t>notif</a:t>
            </a:r>
            <a:r>
              <a:rPr lang="en-US" sz="1800" dirty="0">
                <a:latin typeface="Calibri Body"/>
                <a:ea typeface="Times New Roman" panose="02020603050405020304" pitchFamily="18" charset="0"/>
                <a:hlinkClick r:id="rId3"/>
              </a:rPr>
              <a:t>-envelope</a:t>
            </a:r>
            <a:r>
              <a:rPr lang="en-US" sz="1800" dirty="0">
                <a:latin typeface="Calibri Body"/>
                <a:ea typeface="Times New Roman" panose="02020603050405020304" pitchFamily="18" charset="0"/>
              </a:rPr>
              <a:t>.</a:t>
            </a:r>
          </a:p>
          <a:p>
            <a:r>
              <a:rPr lang="en-US" sz="1800" dirty="0">
                <a:effectLst/>
                <a:latin typeface="Calibri Body"/>
                <a:ea typeface="Times New Roman" panose="02020603050405020304" pitchFamily="18" charset="0"/>
              </a:rPr>
              <a:t>Changed </a:t>
            </a:r>
            <a:r>
              <a:rPr lang="en-US" sz="1800" dirty="0">
                <a:latin typeface="Calibri Body"/>
                <a:ea typeface="Times New Roman" panose="02020603050405020304" pitchFamily="18" charset="0"/>
              </a:rPr>
              <a:t>message broker examples from RabbitMQ to Apache Pulsar since Apache Pulsar also supports </a:t>
            </a:r>
            <a:r>
              <a:rPr lang="en-US" sz="1800" dirty="0">
                <a:latin typeface="Calibri Body"/>
                <a:ea typeface="Times New Roman" panose="02020603050405020304" pitchFamily="18" charset="0"/>
                <a:hlinkClick r:id="rId4"/>
              </a:rPr>
              <a:t>draft-</a:t>
            </a:r>
            <a:r>
              <a:rPr lang="en-US" sz="1800" dirty="0" err="1">
                <a:latin typeface="Calibri Body"/>
                <a:ea typeface="Times New Roman" panose="02020603050405020304" pitchFamily="18" charset="0"/>
                <a:hlinkClick r:id="rId4"/>
              </a:rPr>
              <a:t>netana</a:t>
            </a:r>
            <a:r>
              <a:rPr lang="en-US" sz="1800" dirty="0">
                <a:latin typeface="Calibri Body"/>
                <a:ea typeface="Times New Roman" panose="02020603050405020304" pitchFamily="18" charset="0"/>
                <a:hlinkClick r:id="rId4"/>
              </a:rPr>
              <a:t>-</a:t>
            </a:r>
            <a:r>
              <a:rPr lang="en-US" sz="1800" dirty="0" err="1">
                <a:latin typeface="Calibri Body"/>
                <a:ea typeface="Times New Roman" panose="02020603050405020304" pitchFamily="18" charset="0"/>
                <a:hlinkClick r:id="rId4"/>
              </a:rPr>
              <a:t>nmop</a:t>
            </a:r>
            <a:r>
              <a:rPr lang="en-US" sz="1800" dirty="0">
                <a:latin typeface="Calibri Body"/>
                <a:ea typeface="Times New Roman" panose="02020603050405020304" pitchFamily="18" charset="0"/>
                <a:hlinkClick r:id="rId4"/>
              </a:rPr>
              <a:t>-yang-message-broker-message-key</a:t>
            </a:r>
            <a:r>
              <a:rPr lang="en-US" sz="1800" dirty="0">
                <a:latin typeface="Calibri Body"/>
                <a:ea typeface="Times New Roman" panose="02020603050405020304" pitchFamily="18" charset="0"/>
              </a:rPr>
              <a:t> aspects.</a:t>
            </a:r>
          </a:p>
          <a:p>
            <a:pPr marL="0" indent="0">
              <a:buNone/>
            </a:pPr>
            <a:r>
              <a:rPr lang="en-US" sz="1800" b="1" dirty="0">
                <a:latin typeface="Calibri Body"/>
              </a:rPr>
              <a:t>Next Steps</a:t>
            </a:r>
          </a:p>
          <a:p>
            <a:pPr>
              <a:buFont typeface="Wingdings" panose="05000000000000000000" pitchFamily="2" charset="2"/>
              <a:buChar char="Ø"/>
            </a:pPr>
            <a:r>
              <a:rPr lang="en-US" sz="1800" b="1" dirty="0">
                <a:solidFill>
                  <a:srgbClr val="FF0000"/>
                </a:solidFill>
                <a:latin typeface="Calibri Body"/>
              </a:rPr>
              <a:t>The authors believe that the document is stable and ready for working group last call.</a:t>
            </a:r>
          </a:p>
        </p:txBody>
      </p:sp>
      <p:sp>
        <p:nvSpPr>
          <p:cNvPr id="8" name="Slide Number Placeholder 1">
            <a:extLst>
              <a:ext uri="{FF2B5EF4-FFF2-40B4-BE49-F238E27FC236}">
                <a16:creationId xmlns:a16="http://schemas.microsoft.com/office/drawing/2014/main" id="{8BB66400-890A-2BF7-2334-5D3E2ED0055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Oval 4">
            <a:extLst>
              <a:ext uri="{FF2B5EF4-FFF2-40B4-BE49-F238E27FC236}">
                <a16:creationId xmlns:a16="http://schemas.microsoft.com/office/drawing/2014/main" id="{8C23250E-A19C-6C6E-E1FC-F12B08950F9A}"/>
              </a:ext>
            </a:extLst>
          </p:cNvPr>
          <p:cNvSpPr/>
          <p:nvPr/>
        </p:nvSpPr>
        <p:spPr>
          <a:xfrm>
            <a:off x="8141919" y="515346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50719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380</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Calibri Body</vt:lpstr>
      <vt:lpstr>Arial</vt:lpstr>
      <vt:lpstr>Calibri</vt:lpstr>
      <vt:lpstr>Calibri Light</vt:lpstr>
      <vt:lpstr>Wingdings</vt:lpstr>
      <vt:lpstr>Office Theme</vt:lpstr>
      <vt:lpstr>PowerPoint Presentation</vt:lpstr>
      <vt:lpstr>An Architecture for YANG-Push to Message Broker Integration Status and Summary from -08</vt:lpstr>
      <vt:lpstr>An Architecture for YANG-Push to Message Broker Integration Status, Summary and Next Steps from -09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262</cp:revision>
  <dcterms:created xsi:type="dcterms:W3CDTF">2019-11-29T14:22:02Z</dcterms:created>
  <dcterms:modified xsi:type="dcterms:W3CDTF">2025-10-25T08:23:51Z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