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1041" r:id="rId2"/>
    <p:sldId id="2145706300" r:id="rId3"/>
    <p:sldId id="26422" r:id="rId4"/>
    <p:sldId id="2145706301" r:id="rId5"/>
    <p:sldId id="2145706280" r:id="rId6"/>
    <p:sldId id="2145706295" r:id="rId7"/>
    <p:sldId id="2145706299" r:id="rId8"/>
    <p:sldId id="2145706296" r:id="rId9"/>
    <p:sldId id="2145706302" r:id="rId10"/>
    <p:sldId id="2145706303" r:id="rId11"/>
    <p:sldId id="2145706297" r:id="rId12"/>
    <p:sldId id="2145706298" r:id="rId13"/>
    <p:sldId id="2145706304" r:id="rId14"/>
    <p:sldId id="2145706305" r:id="rId15"/>
    <p:sldId id="2145706306" r:id="rId16"/>
    <p:sldId id="2145706220"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A39940-08FA-4A7E-9BB9-600FEA25ABAF}" v="97" dt="2025-10-25T08:19:24.4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autoAdjust="0"/>
    <p:restoredTop sz="91695" autoAdjust="0"/>
  </p:normalViewPr>
  <p:slideViewPr>
    <p:cSldViewPr snapToGrid="0">
      <p:cViewPr varScale="1">
        <p:scale>
          <a:sx n="98" d="100"/>
          <a:sy n="98" d="100"/>
        </p:scale>
        <p:origin x="876" y="7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E2E" userId="487bc3e3-9ce7-4cdd-b7b4-8899ea88d289" providerId="ADAL" clId="{23DAAAFE-1C75-48F9-94BE-1C45A7C23D09}"/>
    <pc:docChg chg="undo custSel addSld delSld modSld sldOrd">
      <pc:chgData name="Graf Thomas, INI-NET-VNC-E2E" userId="487bc3e3-9ce7-4cdd-b7b4-8899ea88d289" providerId="ADAL" clId="{23DAAAFE-1C75-48F9-94BE-1C45A7C23D09}" dt="2025-02-21T09:51:52.396" v="1422" actId="20577"/>
      <pc:docMkLst>
        <pc:docMk/>
      </pc:docMkLst>
      <pc:sldChg chg="del">
        <pc:chgData name="Graf Thomas, INI-NET-VNC-E2E" userId="487bc3e3-9ce7-4cdd-b7b4-8899ea88d289" providerId="ADAL" clId="{23DAAAFE-1C75-48F9-94BE-1C45A7C23D09}" dt="2025-02-13T13:09:40.878" v="1411" actId="47"/>
        <pc:sldMkLst>
          <pc:docMk/>
          <pc:sldMk cId="0" sldId="273"/>
        </pc:sldMkLst>
      </pc:sldChg>
      <pc:sldChg chg="modSp mod">
        <pc:chgData name="Graf Thomas, INI-NET-VNC-E2E" userId="487bc3e3-9ce7-4cdd-b7b4-8899ea88d289" providerId="ADAL" clId="{23DAAAFE-1C75-48F9-94BE-1C45A7C23D09}" dt="2025-02-21T09:51:03.272" v="1418" actId="20577"/>
        <pc:sldMkLst>
          <pc:docMk/>
          <pc:sldMk cId="3578665336" sldId="1041"/>
        </pc:sldMkLst>
      </pc:sldChg>
      <pc:sldChg chg="add ord">
        <pc:chgData name="Graf Thomas, INI-NET-VNC-E2E" userId="487bc3e3-9ce7-4cdd-b7b4-8899ea88d289" providerId="ADAL" clId="{23DAAAFE-1C75-48F9-94BE-1C45A7C23D09}" dt="2025-02-13T12:10:28.301" v="20"/>
        <pc:sldMkLst>
          <pc:docMk/>
          <pc:sldMk cId="1088069469" sldId="26422"/>
        </pc:sldMkLst>
      </pc:sldChg>
      <pc:sldChg chg="add">
        <pc:chgData name="Graf Thomas, INI-NET-VNC-E2E" userId="487bc3e3-9ce7-4cdd-b7b4-8899ea88d289" providerId="ADAL" clId="{23DAAAFE-1C75-48F9-94BE-1C45A7C23D09}" dt="2025-02-13T13:10:06.531" v="1412"/>
        <pc:sldMkLst>
          <pc:docMk/>
          <pc:sldMk cId="670772560" sldId="2145706220"/>
        </pc:sldMkLst>
      </pc:sldChg>
      <pc:sldChg chg="add del">
        <pc:chgData name="Graf Thomas, INI-NET-VNC-E2E" userId="487bc3e3-9ce7-4cdd-b7b4-8899ea88d289" providerId="ADAL" clId="{23DAAAFE-1C75-48F9-94BE-1C45A7C23D09}" dt="2025-02-13T12:22:14.010" v="69" actId="47"/>
        <pc:sldMkLst>
          <pc:docMk/>
          <pc:sldMk cId="3864283889" sldId="2145706236"/>
        </pc:sldMkLst>
      </pc:sldChg>
      <pc:sldChg chg="del">
        <pc:chgData name="Graf Thomas, INI-NET-VNC-E2E" userId="487bc3e3-9ce7-4cdd-b7b4-8899ea88d289" providerId="ADAL" clId="{23DAAAFE-1C75-48F9-94BE-1C45A7C23D09}" dt="2025-02-13T12:09:00.050" v="10" actId="47"/>
        <pc:sldMkLst>
          <pc:docMk/>
          <pc:sldMk cId="2617504443" sldId="2145706242"/>
        </pc:sldMkLst>
      </pc:sldChg>
      <pc:sldChg chg="modSp add mod ord">
        <pc:chgData name="Graf Thomas, INI-NET-VNC-E2E" userId="487bc3e3-9ce7-4cdd-b7b4-8899ea88d289" providerId="ADAL" clId="{23DAAAFE-1C75-48F9-94BE-1C45A7C23D09}" dt="2025-02-13T12:26:03.115" v="93" actId="20577"/>
        <pc:sldMkLst>
          <pc:docMk/>
          <pc:sldMk cId="2325717052" sldId="2145706246"/>
        </pc:sldMkLst>
      </pc:sldChg>
      <pc:sldChg chg="modSp mod ord">
        <pc:chgData name="Graf Thomas, INI-NET-VNC-E2E" userId="487bc3e3-9ce7-4cdd-b7b4-8899ea88d289" providerId="ADAL" clId="{23DAAAFE-1C75-48F9-94BE-1C45A7C23D09}" dt="2025-02-13T12:25:42.282" v="91" actId="13926"/>
        <pc:sldMkLst>
          <pc:docMk/>
          <pc:sldMk cId="2701002203" sldId="2145706256"/>
        </pc:sldMkLst>
      </pc:sldChg>
      <pc:sldChg chg="add ord">
        <pc:chgData name="Graf Thomas, INI-NET-VNC-E2E" userId="487bc3e3-9ce7-4cdd-b7b4-8899ea88d289" providerId="ADAL" clId="{23DAAAFE-1C75-48F9-94BE-1C45A7C23D09}" dt="2025-02-13T12:18:25.700" v="54"/>
        <pc:sldMkLst>
          <pc:docMk/>
          <pc:sldMk cId="3965782337" sldId="2145706257"/>
        </pc:sldMkLst>
      </pc:sldChg>
      <pc:sldChg chg="del">
        <pc:chgData name="Graf Thomas, INI-NET-VNC-E2E" userId="487bc3e3-9ce7-4cdd-b7b4-8899ea88d289" providerId="ADAL" clId="{23DAAAFE-1C75-48F9-94BE-1C45A7C23D09}" dt="2025-02-13T12:21:10.466" v="67" actId="47"/>
        <pc:sldMkLst>
          <pc:docMk/>
          <pc:sldMk cId="2684272815" sldId="2145706258"/>
        </pc:sldMkLst>
      </pc:sldChg>
      <pc:sldChg chg="modSp del mod">
        <pc:chgData name="Graf Thomas, INI-NET-VNC-E2E" userId="487bc3e3-9ce7-4cdd-b7b4-8899ea88d289" providerId="ADAL" clId="{23DAAAFE-1C75-48F9-94BE-1C45A7C23D09}" dt="2025-02-13T12:21:14.404" v="68" actId="47"/>
        <pc:sldMkLst>
          <pc:docMk/>
          <pc:sldMk cId="179949106" sldId="2145706259"/>
        </pc:sldMkLst>
      </pc:sldChg>
      <pc:sldChg chg="modSp add mod ord">
        <pc:chgData name="Graf Thomas, INI-NET-VNC-E2E" userId="487bc3e3-9ce7-4cdd-b7b4-8899ea88d289" providerId="ADAL" clId="{23DAAAFE-1C75-48F9-94BE-1C45A7C23D09}" dt="2025-02-13T12:35:26.707" v="220" actId="13926"/>
        <pc:sldMkLst>
          <pc:docMk/>
          <pc:sldMk cId="218410027" sldId="2145706260"/>
        </pc:sldMkLst>
      </pc:sldChg>
      <pc:sldChg chg="modSp mod">
        <pc:chgData name="Graf Thomas, INI-NET-VNC-E2E" userId="487bc3e3-9ce7-4cdd-b7b4-8899ea88d289" providerId="ADAL" clId="{23DAAAFE-1C75-48F9-94BE-1C45A7C23D09}" dt="2025-02-13T13:06:12.265" v="1265" actId="113"/>
        <pc:sldMkLst>
          <pc:docMk/>
          <pc:sldMk cId="461661054" sldId="2145706267"/>
        </pc:sldMkLst>
      </pc:sldChg>
      <pc:sldChg chg="add ord">
        <pc:chgData name="Graf Thomas, INI-NET-VNC-E2E" userId="487bc3e3-9ce7-4cdd-b7b4-8899ea88d289" providerId="ADAL" clId="{23DAAAFE-1C75-48F9-94BE-1C45A7C23D09}" dt="2025-02-13T12:18:08.286" v="50"/>
        <pc:sldMkLst>
          <pc:docMk/>
          <pc:sldMk cId="3562000331" sldId="2145706269"/>
        </pc:sldMkLst>
      </pc:sldChg>
      <pc:sldChg chg="add ord">
        <pc:chgData name="Graf Thomas, INI-NET-VNC-E2E" userId="487bc3e3-9ce7-4cdd-b7b4-8899ea88d289" providerId="ADAL" clId="{23DAAAFE-1C75-48F9-94BE-1C45A7C23D09}" dt="2025-02-13T12:18:52.283" v="58"/>
        <pc:sldMkLst>
          <pc:docMk/>
          <pc:sldMk cId="2855098073" sldId="2145706270"/>
        </pc:sldMkLst>
      </pc:sldChg>
      <pc:sldChg chg="del">
        <pc:chgData name="Graf Thomas, INI-NET-VNC-E2E" userId="487bc3e3-9ce7-4cdd-b7b4-8899ea88d289" providerId="ADAL" clId="{23DAAAFE-1C75-48F9-94BE-1C45A7C23D09}" dt="2025-02-13T12:08:57.381" v="9" actId="47"/>
        <pc:sldMkLst>
          <pc:docMk/>
          <pc:sldMk cId="2178954233" sldId="2145706271"/>
        </pc:sldMkLst>
      </pc:sldChg>
      <pc:sldChg chg="del">
        <pc:chgData name="Graf Thomas, INI-NET-VNC-E2E" userId="487bc3e3-9ce7-4cdd-b7b4-8899ea88d289" providerId="ADAL" clId="{23DAAAFE-1C75-48F9-94BE-1C45A7C23D09}" dt="2025-02-13T12:09:33.153" v="15" actId="47"/>
        <pc:sldMkLst>
          <pc:docMk/>
          <pc:sldMk cId="1170693214" sldId="2145706272"/>
        </pc:sldMkLst>
      </pc:sldChg>
      <pc:sldChg chg="modSp add mod">
        <pc:chgData name="Graf Thomas, INI-NET-VNC-E2E" userId="487bc3e3-9ce7-4cdd-b7b4-8899ea88d289" providerId="ADAL" clId="{23DAAAFE-1C75-48F9-94BE-1C45A7C23D09}" dt="2025-02-21T09:51:52.396" v="1422" actId="20577"/>
        <pc:sldMkLst>
          <pc:docMk/>
          <pc:sldMk cId="3524404663" sldId="2145706275"/>
        </pc:sldMkLst>
      </pc:sldChg>
      <pc:sldChg chg="modSp add del mod">
        <pc:chgData name="Graf Thomas, INI-NET-VNC-E2E" userId="487bc3e3-9ce7-4cdd-b7b4-8899ea88d289" providerId="ADAL" clId="{23DAAAFE-1C75-48F9-94BE-1C45A7C23D09}" dt="2025-02-13T13:08:56.206" v="1410" actId="47"/>
        <pc:sldMkLst>
          <pc:docMk/>
          <pc:sldMk cId="1674016052" sldId="2145706276"/>
        </pc:sldMkLst>
      </pc:sldChg>
      <pc:sldChg chg="del">
        <pc:chgData name="Graf Thomas, INI-NET-VNC-E2E" userId="487bc3e3-9ce7-4cdd-b7b4-8899ea88d289" providerId="ADAL" clId="{23DAAAFE-1C75-48F9-94BE-1C45A7C23D09}" dt="2025-02-13T12:09:04.367" v="11" actId="47"/>
        <pc:sldMkLst>
          <pc:docMk/>
          <pc:sldMk cId="2551479504" sldId="2145706277"/>
        </pc:sldMkLst>
      </pc:sldChg>
      <pc:sldChg chg="addSp delSp modSp add mod ord">
        <pc:chgData name="Graf Thomas, INI-NET-VNC-E2E" userId="487bc3e3-9ce7-4cdd-b7b4-8899ea88d289" providerId="ADAL" clId="{23DAAAFE-1C75-48F9-94BE-1C45A7C23D09}" dt="2025-02-13T12:13:18.334" v="32"/>
        <pc:sldMkLst>
          <pc:docMk/>
          <pc:sldMk cId="2764131050" sldId="2145706278"/>
        </pc:sldMkLst>
      </pc:sldChg>
      <pc:sldChg chg="add ord">
        <pc:chgData name="Graf Thomas, INI-NET-VNC-E2E" userId="487bc3e3-9ce7-4cdd-b7b4-8899ea88d289" providerId="ADAL" clId="{23DAAAFE-1C75-48F9-94BE-1C45A7C23D09}" dt="2025-02-13T12:10:16.750" v="18"/>
        <pc:sldMkLst>
          <pc:docMk/>
          <pc:sldMk cId="1315775908" sldId="2145706280"/>
        </pc:sldMkLst>
      </pc:sldChg>
      <pc:sldChg chg="add">
        <pc:chgData name="Graf Thomas, INI-NET-VNC-E2E" userId="487bc3e3-9ce7-4cdd-b7b4-8899ea88d289" providerId="ADAL" clId="{23DAAAFE-1C75-48F9-94BE-1C45A7C23D09}" dt="2025-02-13T12:03:35.452" v="2"/>
        <pc:sldMkLst>
          <pc:docMk/>
          <pc:sldMk cId="1875627337" sldId="2145706281"/>
        </pc:sldMkLst>
      </pc:sldChg>
      <pc:sldChg chg="modSp add mod ord">
        <pc:chgData name="Graf Thomas, INI-NET-VNC-E2E" userId="487bc3e3-9ce7-4cdd-b7b4-8899ea88d289" providerId="ADAL" clId="{23DAAAFE-1C75-48F9-94BE-1C45A7C23D09}" dt="2025-02-13T12:18:41.773" v="56"/>
        <pc:sldMkLst>
          <pc:docMk/>
          <pc:sldMk cId="3325836654" sldId="2145706282"/>
        </pc:sldMkLst>
      </pc:sldChg>
      <pc:sldChg chg="modSp add mod">
        <pc:chgData name="Graf Thomas, INI-NET-VNC-E2E" userId="487bc3e3-9ce7-4cdd-b7b4-8899ea88d289" providerId="ADAL" clId="{23DAAAFE-1C75-48F9-94BE-1C45A7C23D09}" dt="2025-02-13T12:28:00.132" v="143" actId="108"/>
        <pc:sldMkLst>
          <pc:docMk/>
          <pc:sldMk cId="1552717135" sldId="2145706283"/>
        </pc:sldMkLst>
      </pc:sldChg>
      <pc:sldChg chg="add del">
        <pc:chgData name="Graf Thomas, INI-NET-VNC-E2E" userId="487bc3e3-9ce7-4cdd-b7b4-8899ea88d289" providerId="ADAL" clId="{23DAAAFE-1C75-48F9-94BE-1C45A7C23D09}" dt="2025-02-13T12:22:45.492" v="70" actId="47"/>
        <pc:sldMkLst>
          <pc:docMk/>
          <pc:sldMk cId="1939643520" sldId="2145706287"/>
        </pc:sldMkLst>
      </pc:sldChg>
      <pc:sldChg chg="add del">
        <pc:chgData name="Graf Thomas, INI-NET-VNC-E2E" userId="487bc3e3-9ce7-4cdd-b7b4-8899ea88d289" providerId="ADAL" clId="{23DAAAFE-1C75-48F9-94BE-1C45A7C23D09}" dt="2025-02-13T12:23:05.178" v="71" actId="47"/>
        <pc:sldMkLst>
          <pc:docMk/>
          <pc:sldMk cId="1775271079" sldId="2145706290"/>
        </pc:sldMkLst>
      </pc:sldChg>
      <pc:sldChg chg="add del">
        <pc:chgData name="Graf Thomas, INI-NET-VNC-E2E" userId="487bc3e3-9ce7-4cdd-b7b4-8899ea88d289" providerId="ADAL" clId="{23DAAAFE-1C75-48F9-94BE-1C45A7C23D09}" dt="2025-02-13T12:23:05.178" v="71" actId="47"/>
        <pc:sldMkLst>
          <pc:docMk/>
          <pc:sldMk cId="1060752161" sldId="2145706291"/>
        </pc:sldMkLst>
      </pc:sldChg>
      <pc:sldChg chg="add del">
        <pc:chgData name="Graf Thomas, INI-NET-VNC-E2E" userId="487bc3e3-9ce7-4cdd-b7b4-8899ea88d289" providerId="ADAL" clId="{23DAAAFE-1C75-48F9-94BE-1C45A7C23D09}" dt="2025-02-13T12:23:05.178" v="71" actId="47"/>
        <pc:sldMkLst>
          <pc:docMk/>
          <pc:sldMk cId="2224309717" sldId="2145706292"/>
        </pc:sldMkLst>
      </pc:sldChg>
      <pc:sldChg chg="modSp add mod ord">
        <pc:chgData name="Graf Thomas, INI-NET-VNC-E2E" userId="487bc3e3-9ce7-4cdd-b7b4-8899ea88d289" providerId="ADAL" clId="{23DAAAFE-1C75-48F9-94BE-1C45A7C23D09}" dt="2025-02-13T12:24:48.450" v="87" actId="108"/>
        <pc:sldMkLst>
          <pc:docMk/>
          <pc:sldMk cId="1033377780" sldId="2145706293"/>
        </pc:sldMkLst>
      </pc:sldChg>
      <pc:sldChg chg="add del">
        <pc:chgData name="Graf Thomas, INI-NET-VNC-E2E" userId="487bc3e3-9ce7-4cdd-b7b4-8899ea88d289" providerId="ADAL" clId="{23DAAAFE-1C75-48F9-94BE-1C45A7C23D09}" dt="2025-02-13T12:09:35.316" v="16" actId="47"/>
        <pc:sldMkLst>
          <pc:docMk/>
          <pc:sldMk cId="2870000217" sldId="2145706294"/>
        </pc:sldMkLst>
      </pc:sldChg>
      <pc:sldChg chg="modSp add mod">
        <pc:chgData name="Graf Thomas, INI-NET-VNC-E2E" userId="487bc3e3-9ce7-4cdd-b7b4-8899ea88d289" providerId="ADAL" clId="{23DAAAFE-1C75-48F9-94BE-1C45A7C23D09}" dt="2025-02-13T12:24:06.050" v="76" actId="108"/>
        <pc:sldMkLst>
          <pc:docMk/>
          <pc:sldMk cId="3181337443" sldId="2145706294"/>
        </pc:sldMkLst>
      </pc:sldChg>
      <pc:sldChg chg="new del">
        <pc:chgData name="Graf Thomas, INI-NET-VNC-E2E" userId="487bc3e3-9ce7-4cdd-b7b4-8899ea88d289" providerId="ADAL" clId="{23DAAAFE-1C75-48F9-94BE-1C45A7C23D09}" dt="2025-02-13T13:26:43.466" v="1414" actId="47"/>
        <pc:sldMkLst>
          <pc:docMk/>
          <pc:sldMk cId="1838475321" sldId="2145706295"/>
        </pc:sldMkLst>
      </pc:sldChg>
    </pc:docChg>
  </pc:docChgLst>
  <pc:docChgLst>
    <pc:chgData name="Graf Thomas, SCS-INI-NET-VNC-E2E" userId="487bc3e3-9ce7-4cdd-b7b4-8899ea88d289" providerId="ADAL" clId="{54A39940-08FA-4A7E-9BB9-600FEA25ABAF}"/>
    <pc:docChg chg="undo redo custSel addSld delSld modSld sldOrd">
      <pc:chgData name="Graf Thomas, SCS-INI-NET-VNC-E2E" userId="487bc3e3-9ce7-4cdd-b7b4-8899ea88d289" providerId="ADAL" clId="{54A39940-08FA-4A7E-9BB9-600FEA25ABAF}" dt="2025-10-18T07:18:31.215" v="9724" actId="20577"/>
      <pc:docMkLst>
        <pc:docMk/>
      </pc:docMkLst>
      <pc:sldChg chg="modSp mod">
        <pc:chgData name="Graf Thomas, SCS-INI-NET-VNC-E2E" userId="487bc3e3-9ce7-4cdd-b7b4-8899ea88d289" providerId="ADAL" clId="{54A39940-08FA-4A7E-9BB9-600FEA25ABAF}" dt="2025-10-18T06:53:08.618" v="9495" actId="790"/>
        <pc:sldMkLst>
          <pc:docMk/>
          <pc:sldMk cId="3578665336" sldId="1041"/>
        </pc:sldMkLst>
        <pc:spChg chg="mod">
          <ac:chgData name="Graf Thomas, SCS-INI-NET-VNC-E2E" userId="487bc3e3-9ce7-4cdd-b7b4-8899ea88d289" providerId="ADAL" clId="{54A39940-08FA-4A7E-9BB9-600FEA25ABAF}" dt="2025-10-18T06:53:08.618" v="9495" actId="790"/>
          <ac:spMkLst>
            <pc:docMk/>
            <pc:sldMk cId="3578665336" sldId="1041"/>
            <ac:spMk id="2" creationId="{AD23057C-339A-4254-8994-8EB77B8B4163}"/>
          </ac:spMkLst>
        </pc:spChg>
        <pc:spChg chg="mod">
          <ac:chgData name="Graf Thomas, SCS-INI-NET-VNC-E2E" userId="487bc3e3-9ce7-4cdd-b7b4-8899ea88d289" providerId="ADAL" clId="{54A39940-08FA-4A7E-9BB9-600FEA25ABAF}" dt="2025-10-18T06:53:08.618" v="9495" actId="790"/>
          <ac:spMkLst>
            <pc:docMk/>
            <pc:sldMk cId="3578665336" sldId="1041"/>
            <ac:spMk id="5" creationId="{C26208B2-0D10-4C23-B2DE-372A62E98644}"/>
          </ac:spMkLst>
        </pc:spChg>
        <pc:spChg chg="mod">
          <ac:chgData name="Graf Thomas, SCS-INI-NET-VNC-E2E" userId="487bc3e3-9ce7-4cdd-b7b4-8899ea88d289" providerId="ADAL" clId="{54A39940-08FA-4A7E-9BB9-600FEA25ABAF}" dt="2025-10-18T06:53:08.618" v="9495" actId="790"/>
          <ac:spMkLst>
            <pc:docMk/>
            <pc:sldMk cId="3578665336" sldId="1041"/>
            <ac:spMk id="6" creationId="{6CAA0765-1318-4A03-8F91-D3ECC43D8FA7}"/>
          </ac:spMkLst>
        </pc:spChg>
      </pc:sldChg>
      <pc:sldChg chg="addSp delSp modSp mod ord">
        <pc:chgData name="Graf Thomas, SCS-INI-NET-VNC-E2E" userId="487bc3e3-9ce7-4cdd-b7b4-8899ea88d289" providerId="ADAL" clId="{54A39940-08FA-4A7E-9BB9-600FEA25ABAF}" dt="2025-10-18T07:13:55.081" v="9527" actId="20577"/>
        <pc:sldMkLst>
          <pc:docMk/>
          <pc:sldMk cId="1088069469" sldId="26422"/>
        </pc:sldMkLst>
        <pc:spChg chg="mod">
          <ac:chgData name="Graf Thomas, SCS-INI-NET-VNC-E2E" userId="487bc3e3-9ce7-4cdd-b7b4-8899ea88d289" providerId="ADAL" clId="{54A39940-08FA-4A7E-9BB9-600FEA25ABAF}" dt="2025-10-18T07:13:55.081" v="9527" actId="20577"/>
          <ac:spMkLst>
            <pc:docMk/>
            <pc:sldMk cId="1088069469" sldId="26422"/>
            <ac:spMk id="2" creationId="{FF20F271-6F0D-4AC0-BB1D-F5C338165C13}"/>
          </ac:spMkLst>
        </pc:spChg>
        <pc:spChg chg="mod">
          <ac:chgData name="Graf Thomas, SCS-INI-NET-VNC-E2E" userId="487bc3e3-9ce7-4cdd-b7b4-8899ea88d289" providerId="ADAL" clId="{54A39940-08FA-4A7E-9BB9-600FEA25ABAF}" dt="2025-10-18T05:21:18.816" v="5463" actId="255"/>
          <ac:spMkLst>
            <pc:docMk/>
            <pc:sldMk cId="1088069469" sldId="26422"/>
            <ac:spMk id="3" creationId="{29C0DFD4-432D-4B0C-93DF-790441DCF5B9}"/>
          </ac:spMkLst>
        </pc:spChg>
        <pc:spChg chg="add mod">
          <ac:chgData name="Graf Thomas, SCS-INI-NET-VNC-E2E" userId="487bc3e3-9ce7-4cdd-b7b4-8899ea88d289" providerId="ADAL" clId="{54A39940-08FA-4A7E-9BB9-600FEA25ABAF}" dt="2025-10-18T04:54:16.154" v="5456" actId="1076"/>
          <ac:spMkLst>
            <pc:docMk/>
            <pc:sldMk cId="1088069469" sldId="26422"/>
            <ac:spMk id="8" creationId="{596F5A4F-04E0-A9CD-A444-BDECEE48C3E7}"/>
          </ac:spMkLst>
        </pc:spChg>
        <pc:picChg chg="add mod">
          <ac:chgData name="Graf Thomas, SCS-INI-NET-VNC-E2E" userId="487bc3e3-9ce7-4cdd-b7b4-8899ea88d289" providerId="ADAL" clId="{54A39940-08FA-4A7E-9BB9-600FEA25ABAF}" dt="2025-10-18T04:54:12.968" v="5455" actId="1076"/>
          <ac:picMkLst>
            <pc:docMk/>
            <pc:sldMk cId="1088069469" sldId="26422"/>
            <ac:picMk id="5" creationId="{8DACCEA3-960D-FE3E-0C50-961771122014}"/>
          </ac:picMkLst>
        </pc:picChg>
      </pc:sldChg>
      <pc:sldChg chg="del">
        <pc:chgData name="Graf Thomas, SCS-INI-NET-VNC-E2E" userId="487bc3e3-9ce7-4cdd-b7b4-8899ea88d289" providerId="ADAL" clId="{54A39940-08FA-4A7E-9BB9-600FEA25ABAF}" dt="2025-10-17T08:44:45.036" v="3045" actId="47"/>
        <pc:sldMkLst>
          <pc:docMk/>
          <pc:sldMk cId="2325717052" sldId="2145706246"/>
        </pc:sldMkLst>
      </pc:sldChg>
      <pc:sldChg chg="del">
        <pc:chgData name="Graf Thomas, SCS-INI-NET-VNC-E2E" userId="487bc3e3-9ce7-4cdd-b7b4-8899ea88d289" providerId="ADAL" clId="{54A39940-08FA-4A7E-9BB9-600FEA25ABAF}" dt="2025-10-17T08:44:45.036" v="3045" actId="47"/>
        <pc:sldMkLst>
          <pc:docMk/>
          <pc:sldMk cId="2701002203" sldId="2145706256"/>
        </pc:sldMkLst>
      </pc:sldChg>
      <pc:sldChg chg="del">
        <pc:chgData name="Graf Thomas, SCS-INI-NET-VNC-E2E" userId="487bc3e3-9ce7-4cdd-b7b4-8899ea88d289" providerId="ADAL" clId="{54A39940-08FA-4A7E-9BB9-600FEA25ABAF}" dt="2025-10-17T08:44:45.036" v="3045" actId="47"/>
        <pc:sldMkLst>
          <pc:docMk/>
          <pc:sldMk cId="3965782337" sldId="2145706257"/>
        </pc:sldMkLst>
      </pc:sldChg>
      <pc:sldChg chg="del">
        <pc:chgData name="Graf Thomas, SCS-INI-NET-VNC-E2E" userId="487bc3e3-9ce7-4cdd-b7b4-8899ea88d289" providerId="ADAL" clId="{54A39940-08FA-4A7E-9BB9-600FEA25ABAF}" dt="2025-10-17T08:44:45.036" v="3045" actId="47"/>
        <pc:sldMkLst>
          <pc:docMk/>
          <pc:sldMk cId="218410027" sldId="2145706260"/>
        </pc:sldMkLst>
      </pc:sldChg>
      <pc:sldChg chg="addSp delSp modSp del mod ord">
        <pc:chgData name="Graf Thomas, SCS-INI-NET-VNC-E2E" userId="487bc3e3-9ce7-4cdd-b7b4-8899ea88d289" providerId="ADAL" clId="{54A39940-08FA-4A7E-9BB9-600FEA25ABAF}" dt="2025-10-18T06:57:04.074" v="9521" actId="2696"/>
        <pc:sldMkLst>
          <pc:docMk/>
          <pc:sldMk cId="461661054" sldId="2145706267"/>
        </pc:sldMkLst>
      </pc:sldChg>
      <pc:sldChg chg="del">
        <pc:chgData name="Graf Thomas, SCS-INI-NET-VNC-E2E" userId="487bc3e3-9ce7-4cdd-b7b4-8899ea88d289" providerId="ADAL" clId="{54A39940-08FA-4A7E-9BB9-600FEA25ABAF}" dt="2025-10-17T08:44:45.036" v="3045" actId="47"/>
        <pc:sldMkLst>
          <pc:docMk/>
          <pc:sldMk cId="3562000331" sldId="2145706269"/>
        </pc:sldMkLst>
      </pc:sldChg>
      <pc:sldChg chg="del">
        <pc:chgData name="Graf Thomas, SCS-INI-NET-VNC-E2E" userId="487bc3e3-9ce7-4cdd-b7b4-8899ea88d289" providerId="ADAL" clId="{54A39940-08FA-4A7E-9BB9-600FEA25ABAF}" dt="2025-10-17T08:44:45.036" v="3045" actId="47"/>
        <pc:sldMkLst>
          <pc:docMk/>
          <pc:sldMk cId="2855098073" sldId="2145706270"/>
        </pc:sldMkLst>
      </pc:sldChg>
      <pc:sldChg chg="del">
        <pc:chgData name="Graf Thomas, SCS-INI-NET-VNC-E2E" userId="487bc3e3-9ce7-4cdd-b7b4-8899ea88d289" providerId="ADAL" clId="{54A39940-08FA-4A7E-9BB9-600FEA25ABAF}" dt="2025-10-17T08:44:45.036" v="3045" actId="47"/>
        <pc:sldMkLst>
          <pc:docMk/>
          <pc:sldMk cId="1062704173" sldId="2145706274"/>
        </pc:sldMkLst>
      </pc:sldChg>
      <pc:sldChg chg="del">
        <pc:chgData name="Graf Thomas, SCS-INI-NET-VNC-E2E" userId="487bc3e3-9ce7-4cdd-b7b4-8899ea88d289" providerId="ADAL" clId="{54A39940-08FA-4A7E-9BB9-600FEA25ABAF}" dt="2025-10-17T08:44:45.036" v="3045" actId="47"/>
        <pc:sldMkLst>
          <pc:docMk/>
          <pc:sldMk cId="3524404663" sldId="2145706275"/>
        </pc:sldMkLst>
      </pc:sldChg>
      <pc:sldChg chg="del">
        <pc:chgData name="Graf Thomas, SCS-INI-NET-VNC-E2E" userId="487bc3e3-9ce7-4cdd-b7b4-8899ea88d289" providerId="ADAL" clId="{54A39940-08FA-4A7E-9BB9-600FEA25ABAF}" dt="2025-10-17T07:49:59.140" v="177" actId="47"/>
        <pc:sldMkLst>
          <pc:docMk/>
          <pc:sldMk cId="2764131050" sldId="2145706278"/>
        </pc:sldMkLst>
      </pc:sldChg>
      <pc:sldChg chg="addSp delSp modSp mod ord">
        <pc:chgData name="Graf Thomas, SCS-INI-NET-VNC-E2E" userId="487bc3e3-9ce7-4cdd-b7b4-8899ea88d289" providerId="ADAL" clId="{54A39940-08FA-4A7E-9BB9-600FEA25ABAF}" dt="2025-10-18T06:49:48.158" v="9408" actId="14100"/>
        <pc:sldMkLst>
          <pc:docMk/>
          <pc:sldMk cId="1315775908" sldId="2145706280"/>
        </pc:sldMkLst>
        <pc:spChg chg="mod">
          <ac:chgData name="Graf Thomas, SCS-INI-NET-VNC-E2E" userId="487bc3e3-9ce7-4cdd-b7b4-8899ea88d289" providerId="ADAL" clId="{54A39940-08FA-4A7E-9BB9-600FEA25ABAF}" dt="2025-10-18T06:49:48.158" v="9408" actId="14100"/>
          <ac:spMkLst>
            <pc:docMk/>
            <pc:sldMk cId="1315775908" sldId="2145706280"/>
            <ac:spMk id="5" creationId="{0194B37B-813A-99FE-7B78-4D87D8C30D44}"/>
          </ac:spMkLst>
        </pc:spChg>
        <pc:spChg chg="mod">
          <ac:chgData name="Graf Thomas, SCS-INI-NET-VNC-E2E" userId="487bc3e3-9ce7-4cdd-b7b4-8899ea88d289" providerId="ADAL" clId="{54A39940-08FA-4A7E-9BB9-600FEA25ABAF}" dt="2025-10-17T08:42:42.048" v="3040" actId="108"/>
          <ac:spMkLst>
            <pc:docMk/>
            <pc:sldMk cId="1315775908" sldId="2145706280"/>
            <ac:spMk id="19" creationId="{56D79134-17A9-8BC8-B7D0-97BCFFB9A6B2}"/>
          </ac:spMkLst>
        </pc:spChg>
        <pc:picChg chg="add mod">
          <ac:chgData name="Graf Thomas, SCS-INI-NET-VNC-E2E" userId="487bc3e3-9ce7-4cdd-b7b4-8899ea88d289" providerId="ADAL" clId="{54A39940-08FA-4A7E-9BB9-600FEA25ABAF}" dt="2025-10-17T07:51:43.930" v="185" actId="1076"/>
          <ac:picMkLst>
            <pc:docMk/>
            <pc:sldMk cId="1315775908" sldId="2145706280"/>
            <ac:picMk id="3" creationId="{67E48B25-B0E5-1389-9DDE-DC3F28D870D5}"/>
          </ac:picMkLst>
        </pc:picChg>
      </pc:sldChg>
      <pc:sldChg chg="del">
        <pc:chgData name="Graf Thomas, SCS-INI-NET-VNC-E2E" userId="487bc3e3-9ce7-4cdd-b7b4-8899ea88d289" providerId="ADAL" clId="{54A39940-08FA-4A7E-9BB9-600FEA25ABAF}" dt="2025-10-17T08:44:45.036" v="3045" actId="47"/>
        <pc:sldMkLst>
          <pc:docMk/>
          <pc:sldMk cId="1875627337" sldId="2145706281"/>
        </pc:sldMkLst>
      </pc:sldChg>
      <pc:sldChg chg="del">
        <pc:chgData name="Graf Thomas, SCS-INI-NET-VNC-E2E" userId="487bc3e3-9ce7-4cdd-b7b4-8899ea88d289" providerId="ADAL" clId="{54A39940-08FA-4A7E-9BB9-600FEA25ABAF}" dt="2025-10-17T08:44:45.036" v="3045" actId="47"/>
        <pc:sldMkLst>
          <pc:docMk/>
          <pc:sldMk cId="3325836654" sldId="2145706282"/>
        </pc:sldMkLst>
      </pc:sldChg>
      <pc:sldChg chg="del">
        <pc:chgData name="Graf Thomas, SCS-INI-NET-VNC-E2E" userId="487bc3e3-9ce7-4cdd-b7b4-8899ea88d289" providerId="ADAL" clId="{54A39940-08FA-4A7E-9BB9-600FEA25ABAF}" dt="2025-10-17T08:44:45.036" v="3045" actId="47"/>
        <pc:sldMkLst>
          <pc:docMk/>
          <pc:sldMk cId="1552717135" sldId="2145706283"/>
        </pc:sldMkLst>
      </pc:sldChg>
      <pc:sldChg chg="del">
        <pc:chgData name="Graf Thomas, SCS-INI-NET-VNC-E2E" userId="487bc3e3-9ce7-4cdd-b7b4-8899ea88d289" providerId="ADAL" clId="{54A39940-08FA-4A7E-9BB9-600FEA25ABAF}" dt="2025-10-17T08:44:45.036" v="3045" actId="47"/>
        <pc:sldMkLst>
          <pc:docMk/>
          <pc:sldMk cId="1033377780" sldId="2145706293"/>
        </pc:sldMkLst>
      </pc:sldChg>
      <pc:sldChg chg="del ord">
        <pc:chgData name="Graf Thomas, SCS-INI-NET-VNC-E2E" userId="487bc3e3-9ce7-4cdd-b7b4-8899ea88d289" providerId="ADAL" clId="{54A39940-08FA-4A7E-9BB9-600FEA25ABAF}" dt="2025-10-17T10:25:52.156" v="5436" actId="47"/>
        <pc:sldMkLst>
          <pc:docMk/>
          <pc:sldMk cId="3181337443" sldId="2145706294"/>
        </pc:sldMkLst>
      </pc:sldChg>
      <pc:sldChg chg="addSp delSp modSp add mod ord">
        <pc:chgData name="Graf Thomas, SCS-INI-NET-VNC-E2E" userId="487bc3e3-9ce7-4cdd-b7b4-8899ea88d289" providerId="ADAL" clId="{54A39940-08FA-4A7E-9BB9-600FEA25ABAF}" dt="2025-10-18T06:49:37.411" v="9406" actId="255"/>
        <pc:sldMkLst>
          <pc:docMk/>
          <pc:sldMk cId="3685482022" sldId="2145706295"/>
        </pc:sldMkLst>
        <pc:spChg chg="mod">
          <ac:chgData name="Graf Thomas, SCS-INI-NET-VNC-E2E" userId="487bc3e3-9ce7-4cdd-b7b4-8899ea88d289" providerId="ADAL" clId="{54A39940-08FA-4A7E-9BB9-600FEA25ABAF}" dt="2025-10-18T06:49:37.411" v="9406" actId="255"/>
          <ac:spMkLst>
            <pc:docMk/>
            <pc:sldMk cId="3685482022" sldId="2145706295"/>
            <ac:spMk id="5" creationId="{71CDA501-9972-D341-C055-BD736248E8F4}"/>
          </ac:spMkLst>
        </pc:spChg>
        <pc:spChg chg="mod">
          <ac:chgData name="Graf Thomas, SCS-INI-NET-VNC-E2E" userId="487bc3e3-9ce7-4cdd-b7b4-8899ea88d289" providerId="ADAL" clId="{54A39940-08FA-4A7E-9BB9-600FEA25ABAF}" dt="2025-10-17T08:04:45.477" v="1046" actId="14100"/>
          <ac:spMkLst>
            <pc:docMk/>
            <pc:sldMk cId="3685482022" sldId="2145706295"/>
            <ac:spMk id="19" creationId="{0047BEA9-3AA4-E9CE-441B-E09628F11B0D}"/>
          </ac:spMkLst>
        </pc:spChg>
        <pc:picChg chg="add mod">
          <ac:chgData name="Graf Thomas, SCS-INI-NET-VNC-E2E" userId="487bc3e3-9ce7-4cdd-b7b4-8899ea88d289" providerId="ADAL" clId="{54A39940-08FA-4A7E-9BB9-600FEA25ABAF}" dt="2025-10-17T08:30:03.184" v="2349" actId="14100"/>
          <ac:picMkLst>
            <pc:docMk/>
            <pc:sldMk cId="3685482022" sldId="2145706295"/>
            <ac:picMk id="12" creationId="{F48427E1-ECCE-9D41-9FBB-76438A11CB8D}"/>
          </ac:picMkLst>
        </pc:picChg>
      </pc:sldChg>
      <pc:sldChg chg="addSp delSp modSp add mod">
        <pc:chgData name="Graf Thomas, SCS-INI-NET-VNC-E2E" userId="487bc3e3-9ce7-4cdd-b7b4-8899ea88d289" providerId="ADAL" clId="{54A39940-08FA-4A7E-9BB9-600FEA25ABAF}" dt="2025-10-18T07:15:00.500" v="9550" actId="20577"/>
        <pc:sldMkLst>
          <pc:docMk/>
          <pc:sldMk cId="1475201924" sldId="2145706296"/>
        </pc:sldMkLst>
        <pc:spChg chg="mod">
          <ac:chgData name="Graf Thomas, SCS-INI-NET-VNC-E2E" userId="487bc3e3-9ce7-4cdd-b7b4-8899ea88d289" providerId="ADAL" clId="{54A39940-08FA-4A7E-9BB9-600FEA25ABAF}" dt="2025-10-18T06:49:26.474" v="9404" actId="255"/>
          <ac:spMkLst>
            <pc:docMk/>
            <pc:sldMk cId="1475201924" sldId="2145706296"/>
            <ac:spMk id="5" creationId="{FE77B89A-93BE-C3C5-9340-B4A230046058}"/>
          </ac:spMkLst>
        </pc:spChg>
        <pc:spChg chg="mod">
          <ac:chgData name="Graf Thomas, SCS-INI-NET-VNC-E2E" userId="487bc3e3-9ce7-4cdd-b7b4-8899ea88d289" providerId="ADAL" clId="{54A39940-08FA-4A7E-9BB9-600FEA25ABAF}" dt="2025-10-18T07:15:00.500" v="9550" actId="20577"/>
          <ac:spMkLst>
            <pc:docMk/>
            <pc:sldMk cId="1475201924" sldId="2145706296"/>
            <ac:spMk id="19" creationId="{A5587F20-69CC-2E7C-C61C-7103CADE05D8}"/>
          </ac:spMkLst>
        </pc:spChg>
        <pc:picChg chg="add mod">
          <ac:chgData name="Graf Thomas, SCS-INI-NET-VNC-E2E" userId="487bc3e3-9ce7-4cdd-b7b4-8899ea88d289" providerId="ADAL" clId="{54A39940-08FA-4A7E-9BB9-600FEA25ABAF}" dt="2025-10-18T05:50:31.416" v="5963" actId="1076"/>
          <ac:picMkLst>
            <pc:docMk/>
            <pc:sldMk cId="1475201924" sldId="2145706296"/>
            <ac:picMk id="9" creationId="{D0B83582-6D09-7FE2-4322-FF2E46B60A3E}"/>
          </ac:picMkLst>
        </pc:picChg>
      </pc:sldChg>
      <pc:sldChg chg="addSp delSp modSp add mod ord">
        <pc:chgData name="Graf Thomas, SCS-INI-NET-VNC-E2E" userId="487bc3e3-9ce7-4cdd-b7b4-8899ea88d289" providerId="ADAL" clId="{54A39940-08FA-4A7E-9BB9-600FEA25ABAF}" dt="2025-10-18T06:52:01.348" v="9487"/>
        <pc:sldMkLst>
          <pc:docMk/>
          <pc:sldMk cId="710783608" sldId="2145706297"/>
        </pc:sldMkLst>
        <pc:spChg chg="mod">
          <ac:chgData name="Graf Thomas, SCS-INI-NET-VNC-E2E" userId="487bc3e3-9ce7-4cdd-b7b4-8899ea88d289" providerId="ADAL" clId="{54A39940-08FA-4A7E-9BB9-600FEA25ABAF}" dt="2025-10-18T06:49:15.522" v="9403" actId="255"/>
          <ac:spMkLst>
            <pc:docMk/>
            <pc:sldMk cId="710783608" sldId="2145706297"/>
            <ac:spMk id="5" creationId="{749FD0AD-E617-98E7-0E99-692C31C4B242}"/>
          </ac:spMkLst>
        </pc:spChg>
        <pc:spChg chg="mod">
          <ac:chgData name="Graf Thomas, SCS-INI-NET-VNC-E2E" userId="487bc3e3-9ce7-4cdd-b7b4-8899ea88d289" providerId="ADAL" clId="{54A39940-08FA-4A7E-9BB9-600FEA25ABAF}" dt="2025-10-17T08:42:51.083" v="3041"/>
          <ac:spMkLst>
            <pc:docMk/>
            <pc:sldMk cId="710783608" sldId="2145706297"/>
            <ac:spMk id="19" creationId="{0F259462-CCD4-C4B0-D206-9BE4F9B2EC1C}"/>
          </ac:spMkLst>
        </pc:spChg>
      </pc:sldChg>
      <pc:sldChg chg="addSp delSp modSp add mod ord">
        <pc:chgData name="Graf Thomas, SCS-INI-NET-VNC-E2E" userId="487bc3e3-9ce7-4cdd-b7b4-8899ea88d289" providerId="ADAL" clId="{54A39940-08FA-4A7E-9BB9-600FEA25ABAF}" dt="2025-10-18T06:51:55.628" v="9485"/>
        <pc:sldMkLst>
          <pc:docMk/>
          <pc:sldMk cId="3625312977" sldId="2145706298"/>
        </pc:sldMkLst>
        <pc:spChg chg="mod">
          <ac:chgData name="Graf Thomas, SCS-INI-NET-VNC-E2E" userId="487bc3e3-9ce7-4cdd-b7b4-8899ea88d289" providerId="ADAL" clId="{54A39940-08FA-4A7E-9BB9-600FEA25ABAF}" dt="2025-10-18T06:49:02.673" v="9402" actId="255"/>
          <ac:spMkLst>
            <pc:docMk/>
            <pc:sldMk cId="3625312977" sldId="2145706298"/>
            <ac:spMk id="5" creationId="{90BA4D8C-8860-D940-C29D-3420754484A0}"/>
          </ac:spMkLst>
        </pc:spChg>
        <pc:spChg chg="mod">
          <ac:chgData name="Graf Thomas, SCS-INI-NET-VNC-E2E" userId="487bc3e3-9ce7-4cdd-b7b4-8899ea88d289" providerId="ADAL" clId="{54A39940-08FA-4A7E-9BB9-600FEA25ABAF}" dt="2025-10-18T06:51:44.735" v="9483" actId="20577"/>
          <ac:spMkLst>
            <pc:docMk/>
            <pc:sldMk cId="3625312977" sldId="2145706298"/>
            <ac:spMk id="19" creationId="{1FB5448B-9146-4CF5-54FA-872A8BB2B5BC}"/>
          </ac:spMkLst>
        </pc:spChg>
      </pc:sldChg>
      <pc:sldChg chg="addSp delSp modSp add mod ord">
        <pc:chgData name="Graf Thomas, SCS-INI-NET-VNC-E2E" userId="487bc3e3-9ce7-4cdd-b7b4-8899ea88d289" providerId="ADAL" clId="{54A39940-08FA-4A7E-9BB9-600FEA25ABAF}" dt="2025-10-18T06:51:34.868" v="9477" actId="20577"/>
        <pc:sldMkLst>
          <pc:docMk/>
          <pc:sldMk cId="2117458142" sldId="2145706299"/>
        </pc:sldMkLst>
        <pc:spChg chg="mod">
          <ac:chgData name="Graf Thomas, SCS-INI-NET-VNC-E2E" userId="487bc3e3-9ce7-4cdd-b7b4-8899ea88d289" providerId="ADAL" clId="{54A39940-08FA-4A7E-9BB9-600FEA25ABAF}" dt="2025-10-18T06:49:32.033" v="9405" actId="255"/>
          <ac:spMkLst>
            <pc:docMk/>
            <pc:sldMk cId="2117458142" sldId="2145706299"/>
            <ac:spMk id="5" creationId="{CD4F5A2C-D47F-FA12-0065-28B4588EDA1C}"/>
          </ac:spMkLst>
        </pc:spChg>
        <pc:spChg chg="mod">
          <ac:chgData name="Graf Thomas, SCS-INI-NET-VNC-E2E" userId="487bc3e3-9ce7-4cdd-b7b4-8899ea88d289" providerId="ADAL" clId="{54A39940-08FA-4A7E-9BB9-600FEA25ABAF}" dt="2025-10-18T06:51:34.868" v="9477" actId="20577"/>
          <ac:spMkLst>
            <pc:docMk/>
            <pc:sldMk cId="2117458142" sldId="2145706299"/>
            <ac:spMk id="19" creationId="{91155BFA-2534-18D8-930B-96F25D1878B2}"/>
          </ac:spMkLst>
        </pc:spChg>
      </pc:sldChg>
      <pc:sldChg chg="addSp delSp modSp add mod">
        <pc:chgData name="Graf Thomas, SCS-INI-NET-VNC-E2E" userId="487bc3e3-9ce7-4cdd-b7b4-8899ea88d289" providerId="ADAL" clId="{54A39940-08FA-4A7E-9BB9-600FEA25ABAF}" dt="2025-10-18T07:13:35.576" v="9523" actId="20577"/>
        <pc:sldMkLst>
          <pc:docMk/>
          <pc:sldMk cId="1230411846" sldId="2145706300"/>
        </pc:sldMkLst>
        <pc:spChg chg="add mod">
          <ac:chgData name="Graf Thomas, SCS-INI-NET-VNC-E2E" userId="487bc3e3-9ce7-4cdd-b7b4-8899ea88d289" providerId="ADAL" clId="{54A39940-08FA-4A7E-9BB9-600FEA25ABAF}" dt="2025-10-18T06:53:36.707" v="9501" actId="20577"/>
          <ac:spMkLst>
            <pc:docMk/>
            <pc:sldMk cId="1230411846" sldId="2145706300"/>
            <ac:spMk id="3" creationId="{9BBBB440-2F06-8C9A-AA8A-BA9481746642}"/>
          </ac:spMkLst>
        </pc:spChg>
        <pc:spChg chg="mod">
          <ac:chgData name="Graf Thomas, SCS-INI-NET-VNC-E2E" userId="487bc3e3-9ce7-4cdd-b7b4-8899ea88d289" providerId="ADAL" clId="{54A39940-08FA-4A7E-9BB9-600FEA25ABAF}" dt="2025-10-18T06:53:21.812" v="9496" actId="790"/>
          <ac:spMkLst>
            <pc:docMk/>
            <pc:sldMk cId="1230411846" sldId="2145706300"/>
            <ac:spMk id="6" creationId="{024DC3B6-499C-4E15-9336-2F15A0DFB843}"/>
          </ac:spMkLst>
        </pc:spChg>
        <pc:spChg chg="mod">
          <ac:chgData name="Graf Thomas, SCS-INI-NET-VNC-E2E" userId="487bc3e3-9ce7-4cdd-b7b4-8899ea88d289" providerId="ADAL" clId="{54A39940-08FA-4A7E-9BB9-600FEA25ABAF}" dt="2025-10-18T07:13:35.576" v="9523" actId="20577"/>
          <ac:spMkLst>
            <pc:docMk/>
            <pc:sldMk cId="1230411846" sldId="2145706300"/>
            <ac:spMk id="18" creationId="{B283EDB4-CFDF-D6B9-8AF9-9CFA563360E3}"/>
          </ac:spMkLst>
        </pc:spChg>
        <pc:spChg chg="mod">
          <ac:chgData name="Graf Thomas, SCS-INI-NET-VNC-E2E" userId="487bc3e3-9ce7-4cdd-b7b4-8899ea88d289" providerId="ADAL" clId="{54A39940-08FA-4A7E-9BB9-600FEA25ABAF}" dt="2025-10-18T06:53:21.812" v="9496" actId="790"/>
          <ac:spMkLst>
            <pc:docMk/>
            <pc:sldMk cId="1230411846" sldId="2145706300"/>
            <ac:spMk id="19" creationId="{56D79134-17A9-8BC8-B7D0-97BCFFB9A6B2}"/>
          </ac:spMkLst>
        </pc:spChg>
        <pc:picChg chg="add mod">
          <ac:chgData name="Graf Thomas, SCS-INI-NET-VNC-E2E" userId="487bc3e3-9ce7-4cdd-b7b4-8899ea88d289" providerId="ADAL" clId="{54A39940-08FA-4A7E-9BB9-600FEA25ABAF}" dt="2025-10-17T10:14:22.034" v="5418" actId="1037"/>
          <ac:picMkLst>
            <pc:docMk/>
            <pc:sldMk cId="1230411846" sldId="2145706300"/>
            <ac:picMk id="2" creationId="{91ECD187-3439-6888-222A-ACB860FBC99A}"/>
          </ac:picMkLst>
        </pc:picChg>
      </pc:sldChg>
      <pc:sldChg chg="addSp delSp modSp add mod">
        <pc:chgData name="Graf Thomas, SCS-INI-NET-VNC-E2E" userId="487bc3e3-9ce7-4cdd-b7b4-8899ea88d289" providerId="ADAL" clId="{54A39940-08FA-4A7E-9BB9-600FEA25ABAF}" dt="2025-10-18T07:13:58.738" v="9531" actId="20577"/>
        <pc:sldMkLst>
          <pc:docMk/>
          <pc:sldMk cId="4162477740" sldId="2145706301"/>
        </pc:sldMkLst>
        <pc:spChg chg="mod">
          <ac:chgData name="Graf Thomas, SCS-INI-NET-VNC-E2E" userId="487bc3e3-9ce7-4cdd-b7b4-8899ea88d289" providerId="ADAL" clId="{54A39940-08FA-4A7E-9BB9-600FEA25ABAF}" dt="2025-10-18T07:13:58.738" v="9531" actId="20577"/>
          <ac:spMkLst>
            <pc:docMk/>
            <pc:sldMk cId="4162477740" sldId="2145706301"/>
            <ac:spMk id="2" creationId="{C4353FAA-6F22-376E-1A22-2CC12FA1E9BD}"/>
          </ac:spMkLst>
        </pc:spChg>
        <pc:spChg chg="mod">
          <ac:chgData name="Graf Thomas, SCS-INI-NET-VNC-E2E" userId="487bc3e3-9ce7-4cdd-b7b4-8899ea88d289" providerId="ADAL" clId="{54A39940-08FA-4A7E-9BB9-600FEA25ABAF}" dt="2025-10-18T05:36:33.577" v="5667" actId="108"/>
          <ac:spMkLst>
            <pc:docMk/>
            <pc:sldMk cId="4162477740" sldId="2145706301"/>
            <ac:spMk id="3" creationId="{49011665-59C1-3325-3606-F2E7AA460943}"/>
          </ac:spMkLst>
        </pc:spChg>
        <pc:spChg chg="mod">
          <ac:chgData name="Graf Thomas, SCS-INI-NET-VNC-E2E" userId="487bc3e3-9ce7-4cdd-b7b4-8899ea88d289" providerId="ADAL" clId="{54A39940-08FA-4A7E-9BB9-600FEA25ABAF}" dt="2025-10-18T05:33:38.823" v="5623" actId="790"/>
          <ac:spMkLst>
            <pc:docMk/>
            <pc:sldMk cId="4162477740" sldId="2145706301"/>
            <ac:spMk id="6" creationId="{F9BCF2D4-1870-6423-60A0-79EE54FB125B}"/>
          </ac:spMkLst>
        </pc:spChg>
        <pc:spChg chg="add mod">
          <ac:chgData name="Graf Thomas, SCS-INI-NET-VNC-E2E" userId="487bc3e3-9ce7-4cdd-b7b4-8899ea88d289" providerId="ADAL" clId="{54A39940-08FA-4A7E-9BB9-600FEA25ABAF}" dt="2025-10-18T05:33:38.823" v="5623" actId="790"/>
          <ac:spMkLst>
            <pc:docMk/>
            <pc:sldMk cId="4162477740" sldId="2145706301"/>
            <ac:spMk id="9" creationId="{93AA178A-624D-5E20-2C4A-20F6E40265E6}"/>
          </ac:spMkLst>
        </pc:spChg>
      </pc:sldChg>
      <pc:sldChg chg="delSp modSp add mod ord">
        <pc:chgData name="Graf Thomas, SCS-INI-NET-VNC-E2E" userId="487bc3e3-9ce7-4cdd-b7b4-8899ea88d289" providerId="ADAL" clId="{54A39940-08FA-4A7E-9BB9-600FEA25ABAF}" dt="2025-10-18T06:10:02.903" v="6169" actId="20577"/>
        <pc:sldMkLst>
          <pc:docMk/>
          <pc:sldMk cId="1190312228" sldId="2145706302"/>
        </pc:sldMkLst>
        <pc:spChg chg="mod">
          <ac:chgData name="Graf Thomas, SCS-INI-NET-VNC-E2E" userId="487bc3e3-9ce7-4cdd-b7b4-8899ea88d289" providerId="ADAL" clId="{54A39940-08FA-4A7E-9BB9-600FEA25ABAF}" dt="2025-10-18T06:06:17.831" v="6126" actId="20577"/>
          <ac:spMkLst>
            <pc:docMk/>
            <pc:sldMk cId="1190312228" sldId="2145706302"/>
            <ac:spMk id="2" creationId="{1C0FBC70-1C05-23DB-EF3A-2482F511BD9B}"/>
          </ac:spMkLst>
        </pc:spChg>
        <pc:spChg chg="mod">
          <ac:chgData name="Graf Thomas, SCS-INI-NET-VNC-E2E" userId="487bc3e3-9ce7-4cdd-b7b4-8899ea88d289" providerId="ADAL" clId="{54A39940-08FA-4A7E-9BB9-600FEA25ABAF}" dt="2025-10-18T06:10:02.903" v="6169" actId="20577"/>
          <ac:spMkLst>
            <pc:docMk/>
            <pc:sldMk cId="1190312228" sldId="2145706302"/>
            <ac:spMk id="3" creationId="{16030435-8548-CFD7-E67B-E4D3DD29D75F}"/>
          </ac:spMkLst>
        </pc:spChg>
      </pc:sldChg>
      <pc:sldChg chg="modSp add mod">
        <pc:chgData name="Graf Thomas, SCS-INI-NET-VNC-E2E" userId="487bc3e3-9ce7-4cdd-b7b4-8899ea88d289" providerId="ADAL" clId="{54A39940-08FA-4A7E-9BB9-600FEA25ABAF}" dt="2025-10-18T06:09:55.667" v="6164" actId="20577"/>
        <pc:sldMkLst>
          <pc:docMk/>
          <pc:sldMk cId="4251917088" sldId="2145706303"/>
        </pc:sldMkLst>
        <pc:spChg chg="mod">
          <ac:chgData name="Graf Thomas, SCS-INI-NET-VNC-E2E" userId="487bc3e3-9ce7-4cdd-b7b4-8899ea88d289" providerId="ADAL" clId="{54A39940-08FA-4A7E-9BB9-600FEA25ABAF}" dt="2025-10-18T06:06:08.263" v="6117" actId="20577"/>
          <ac:spMkLst>
            <pc:docMk/>
            <pc:sldMk cId="4251917088" sldId="2145706303"/>
            <ac:spMk id="2" creationId="{9D734BEF-C196-3BAF-0F2E-FB66BF042884}"/>
          </ac:spMkLst>
        </pc:spChg>
        <pc:spChg chg="mod">
          <ac:chgData name="Graf Thomas, SCS-INI-NET-VNC-E2E" userId="487bc3e3-9ce7-4cdd-b7b4-8899ea88d289" providerId="ADAL" clId="{54A39940-08FA-4A7E-9BB9-600FEA25ABAF}" dt="2025-10-18T06:09:55.667" v="6164" actId="20577"/>
          <ac:spMkLst>
            <pc:docMk/>
            <pc:sldMk cId="4251917088" sldId="2145706303"/>
            <ac:spMk id="3" creationId="{6EA985DA-ABCF-AB10-5C45-1B7050950E17}"/>
          </ac:spMkLst>
        </pc:spChg>
      </pc:sldChg>
      <pc:sldChg chg="modSp add mod ord">
        <pc:chgData name="Graf Thomas, SCS-INI-NET-VNC-E2E" userId="487bc3e3-9ce7-4cdd-b7b4-8899ea88d289" providerId="ADAL" clId="{54A39940-08FA-4A7E-9BB9-600FEA25ABAF}" dt="2025-10-18T06:55:07.919" v="9511" actId="207"/>
        <pc:sldMkLst>
          <pc:docMk/>
          <pc:sldMk cId="2204044421" sldId="2145706304"/>
        </pc:sldMkLst>
        <pc:spChg chg="mod">
          <ac:chgData name="Graf Thomas, SCS-INI-NET-VNC-E2E" userId="487bc3e3-9ce7-4cdd-b7b4-8899ea88d289" providerId="ADAL" clId="{54A39940-08FA-4A7E-9BB9-600FEA25ABAF}" dt="2025-10-18T06:29:04.423" v="7504" actId="20577"/>
          <ac:spMkLst>
            <pc:docMk/>
            <pc:sldMk cId="2204044421" sldId="2145706304"/>
            <ac:spMk id="2" creationId="{01296293-090C-9776-9593-882BE2834B00}"/>
          </ac:spMkLst>
        </pc:spChg>
        <pc:spChg chg="mod">
          <ac:chgData name="Graf Thomas, SCS-INI-NET-VNC-E2E" userId="487bc3e3-9ce7-4cdd-b7b4-8899ea88d289" providerId="ADAL" clId="{54A39940-08FA-4A7E-9BB9-600FEA25ABAF}" dt="2025-10-18T06:55:07.919" v="9511" actId="207"/>
          <ac:spMkLst>
            <pc:docMk/>
            <pc:sldMk cId="2204044421" sldId="2145706304"/>
            <ac:spMk id="3" creationId="{BF3239C7-8F4E-0634-8F9F-D16A95D3AAE8}"/>
          </ac:spMkLst>
        </pc:spChg>
      </pc:sldChg>
      <pc:sldChg chg="modSp add mod ord">
        <pc:chgData name="Graf Thomas, SCS-INI-NET-VNC-E2E" userId="487bc3e3-9ce7-4cdd-b7b4-8899ea88d289" providerId="ADAL" clId="{54A39940-08FA-4A7E-9BB9-600FEA25ABAF}" dt="2025-10-18T07:18:31.215" v="9724" actId="20577"/>
        <pc:sldMkLst>
          <pc:docMk/>
          <pc:sldMk cId="3686017286" sldId="2145706305"/>
        </pc:sldMkLst>
        <pc:spChg chg="mod">
          <ac:chgData name="Graf Thomas, SCS-INI-NET-VNC-E2E" userId="487bc3e3-9ce7-4cdd-b7b4-8899ea88d289" providerId="ADAL" clId="{54A39940-08FA-4A7E-9BB9-600FEA25ABAF}" dt="2025-10-18T06:29:43.743" v="7540" actId="20577"/>
          <ac:spMkLst>
            <pc:docMk/>
            <pc:sldMk cId="3686017286" sldId="2145706305"/>
            <ac:spMk id="2" creationId="{B88E132A-D116-CDE2-7382-6119AE1C937E}"/>
          </ac:spMkLst>
        </pc:spChg>
        <pc:spChg chg="mod">
          <ac:chgData name="Graf Thomas, SCS-INI-NET-VNC-E2E" userId="487bc3e3-9ce7-4cdd-b7b4-8899ea88d289" providerId="ADAL" clId="{54A39940-08FA-4A7E-9BB9-600FEA25ABAF}" dt="2025-10-18T07:18:31.215" v="9724" actId="20577"/>
          <ac:spMkLst>
            <pc:docMk/>
            <pc:sldMk cId="3686017286" sldId="2145706305"/>
            <ac:spMk id="3" creationId="{C1F459B2-AF0B-A44B-E182-6B111FE67A0A}"/>
          </ac:spMkLst>
        </pc:spChg>
      </pc:sldChg>
      <pc:sldChg chg="new del">
        <pc:chgData name="Graf Thomas, SCS-INI-NET-VNC-E2E" userId="487bc3e3-9ce7-4cdd-b7b4-8899ea88d289" providerId="ADAL" clId="{54A39940-08FA-4A7E-9BB9-600FEA25ABAF}" dt="2025-10-18T06:39:45.686" v="8594" actId="47"/>
        <pc:sldMkLst>
          <pc:docMk/>
          <pc:sldMk cId="1436051656" sldId="2145706306"/>
        </pc:sldMkLst>
      </pc:sldChg>
      <pc:sldChg chg="modSp add mod">
        <pc:chgData name="Graf Thomas, SCS-INI-NET-VNC-E2E" userId="487bc3e3-9ce7-4cdd-b7b4-8899ea88d289" providerId="ADAL" clId="{54A39940-08FA-4A7E-9BB9-600FEA25ABAF}" dt="2025-10-18T06:52:58.110" v="9494" actId="790"/>
        <pc:sldMkLst>
          <pc:docMk/>
          <pc:sldMk cId="3305081943" sldId="2145706306"/>
        </pc:sldMkLst>
        <pc:spChg chg="mod">
          <ac:chgData name="Graf Thomas, SCS-INI-NET-VNC-E2E" userId="487bc3e3-9ce7-4cdd-b7b4-8899ea88d289" providerId="ADAL" clId="{54A39940-08FA-4A7E-9BB9-600FEA25ABAF}" dt="2025-10-18T06:45:17.838" v="9055" actId="20577"/>
          <ac:spMkLst>
            <pc:docMk/>
            <pc:sldMk cId="3305081943" sldId="2145706306"/>
            <ac:spMk id="2" creationId="{B37520E1-A4E0-F3CA-29AD-D2D9ADADBEF0}"/>
          </ac:spMkLst>
        </pc:spChg>
        <pc:spChg chg="mod">
          <ac:chgData name="Graf Thomas, SCS-INI-NET-VNC-E2E" userId="487bc3e3-9ce7-4cdd-b7b4-8899ea88d289" providerId="ADAL" clId="{54A39940-08FA-4A7E-9BB9-600FEA25ABAF}" dt="2025-10-18T06:52:58.110" v="9494" actId="790"/>
          <ac:spMkLst>
            <pc:docMk/>
            <pc:sldMk cId="3305081943" sldId="2145706306"/>
            <ac:spMk id="3" creationId="{3EA36F6F-A76C-ACD7-BA9E-6565DCCE91F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25.10.2025</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76250" y="611188"/>
            <a:ext cx="5903913" cy="3321050"/>
          </a:xfrm>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E5BBCCF6-F8A8-4C49-BF3D-CA1AA74CA975}" type="slidenum">
              <a:rPr lang="de-DE" sz="1000" smtClean="0"/>
              <a:t>16</a:t>
            </a:fld>
            <a:endParaRPr lang="de-DE" sz="1000"/>
          </a:p>
        </p:txBody>
      </p:sp>
    </p:spTree>
    <p:extLst>
      <p:ext uri="{BB962C8B-B14F-4D97-AF65-F5344CB8AC3E}">
        <p14:creationId xmlns:p14="http://schemas.microsoft.com/office/powerpoint/2010/main" val="135297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25.10.2025</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25.10.2025</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25.10.2025</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760646466"/>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 Negative">
    <p:spTree>
      <p:nvGrpSpPr>
        <p:cNvPr id="1" name=""/>
        <p:cNvGrpSpPr/>
        <p:nvPr/>
      </p:nvGrpSpPr>
      <p:grpSpPr>
        <a:xfrm>
          <a:off x="0" y="0"/>
          <a:ext cx="0" cy="0"/>
          <a:chOff x="0" y="0"/>
          <a:chExt cx="0" cy="0"/>
        </a:xfrm>
      </p:grpSpPr>
      <p:sp>
        <p:nvSpPr>
          <p:cNvPr id="8" name="Bildplatzhalter 8">
            <a:extLst>
              <a:ext uri="{FF2B5EF4-FFF2-40B4-BE49-F238E27FC236}">
                <a16:creationId xmlns:a16="http://schemas.microsoft.com/office/drawing/2014/main" id="{4CAA1A37-9204-4A25-9054-31917E425592}"/>
              </a:ext>
            </a:extLst>
          </p:cNvPr>
          <p:cNvSpPr>
            <a:spLocks noGrp="1"/>
          </p:cNvSpPr>
          <p:nvPr>
            <p:ph type="pic" sz="quarter" idx="13" hasCustomPrompt="1"/>
          </p:nvPr>
        </p:nvSpPr>
        <p:spPr bwMode="gray">
          <a:xfrm>
            <a:off x="0" y="0"/>
            <a:ext cx="12191999" cy="6858000"/>
          </a:xfrm>
          <a:solidFill>
            <a:srgbClr val="DDE3E7"/>
          </a:solidFill>
        </p:spPr>
        <p:txBody>
          <a:bodyPr lIns="9432000" rIns="504000" bIns="0" anchor="ctr"/>
          <a:lstStyle>
            <a:lvl1pPr marL="0" indent="0" algn="l">
              <a:lnSpc>
                <a:spcPct val="100000"/>
              </a:lnSpc>
              <a:spcBef>
                <a:spcPts val="0"/>
              </a:spcBef>
              <a:spcAft>
                <a:spcPts val="0"/>
              </a:spcAft>
              <a:buFont typeface="Arial" panose="020B0604020202020204" pitchFamily="34" charset="0"/>
              <a:buNone/>
              <a:defRPr sz="1200" b="0">
                <a:latin typeface="+mn-lt"/>
              </a:defRPr>
            </a:lvl1pPr>
            <a:lvl2pPr marL="0" indent="0" algn="ctr">
              <a:lnSpc>
                <a:spcPct val="100000"/>
              </a:lnSpc>
              <a:spcBef>
                <a:spcPts val="0"/>
              </a:spcBef>
              <a:spcAft>
                <a:spcPts val="0"/>
              </a:spcAft>
              <a:buNone/>
              <a:defRPr sz="1200"/>
            </a:lvl2pPr>
            <a:lvl3pPr marL="0" indent="0" algn="ctr">
              <a:lnSpc>
                <a:spcPct val="100000"/>
              </a:lnSpc>
              <a:spcBef>
                <a:spcPts val="0"/>
              </a:spcBef>
              <a:spcAft>
                <a:spcPts val="0"/>
              </a:spcAft>
              <a:buNone/>
              <a:defRPr sz="1200"/>
            </a:lvl3pPr>
            <a:lvl4pPr marL="0" indent="0" algn="ctr">
              <a:lnSpc>
                <a:spcPct val="100000"/>
              </a:lnSpc>
              <a:spcBef>
                <a:spcPts val="0"/>
              </a:spcBef>
              <a:spcAft>
                <a:spcPts val="0"/>
              </a:spcAft>
              <a:buNone/>
              <a:defRPr sz="1200"/>
            </a:lvl4pPr>
            <a:lvl5pPr marL="0" indent="0" algn="ctr">
              <a:lnSpc>
                <a:spcPct val="100000"/>
              </a:lnSpc>
              <a:spcBef>
                <a:spcPts val="0"/>
              </a:spcBef>
              <a:spcAft>
                <a:spcPts val="0"/>
              </a:spcAft>
              <a:buNone/>
              <a:defRPr sz="1200"/>
            </a:lvl5pPr>
            <a:lvl6pPr marL="0" indent="0" algn="ctr">
              <a:lnSpc>
                <a:spcPct val="100000"/>
              </a:lnSpc>
              <a:spcBef>
                <a:spcPts val="0"/>
              </a:spcBef>
              <a:spcAft>
                <a:spcPts val="0"/>
              </a:spcAft>
              <a:buNone/>
              <a:defRPr sz="1200"/>
            </a:lvl6pPr>
            <a:lvl7pPr marL="0" indent="0" algn="ctr">
              <a:lnSpc>
                <a:spcPct val="100000"/>
              </a:lnSpc>
              <a:spcBef>
                <a:spcPts val="0"/>
              </a:spcBef>
              <a:spcAft>
                <a:spcPts val="0"/>
              </a:spcAft>
              <a:buNone/>
              <a:defRPr sz="1200"/>
            </a:lvl7pPr>
            <a:lvl8pPr marL="0" indent="0" algn="ctr">
              <a:lnSpc>
                <a:spcPct val="100000"/>
              </a:lnSpc>
              <a:spcBef>
                <a:spcPts val="0"/>
              </a:spcBef>
              <a:spcAft>
                <a:spcPts val="0"/>
              </a:spcAft>
              <a:buNone/>
              <a:defRPr sz="1200"/>
            </a:lvl8pPr>
            <a:lvl9pPr marL="0" indent="0" algn="ctr">
              <a:lnSpc>
                <a:spcPct val="100000"/>
              </a:lnSpc>
              <a:spcBef>
                <a:spcPts val="0"/>
              </a:spcBef>
              <a:spcAft>
                <a:spcPts val="0"/>
              </a:spcAft>
              <a:buNone/>
              <a:defRPr sz="1200"/>
            </a:lvl9pPr>
          </a:lstStyle>
          <a:p>
            <a:pPr lvl="0"/>
            <a:r>
              <a:rPr lang="en-GB"/>
              <a:t>To add a picture, please right click the image placeholder and bring it to front. </a:t>
            </a:r>
            <a:br>
              <a:rPr lang="en-GB"/>
            </a:br>
            <a:br>
              <a:rPr lang="en-GB"/>
            </a:br>
            <a:r>
              <a:rPr lang="en-GB"/>
              <a:t>You can now insert a picture by clicking on the placeholder image icon. Then click the Reset button on the Home menu tab to send the picture to background.</a:t>
            </a:r>
          </a:p>
        </p:txBody>
      </p:sp>
      <p:sp>
        <p:nvSpPr>
          <p:cNvPr id="10" name="Text Placeholder 5">
            <a:extLst>
              <a:ext uri="{FF2B5EF4-FFF2-40B4-BE49-F238E27FC236}">
                <a16:creationId xmlns:a16="http://schemas.microsoft.com/office/drawing/2014/main" id="{CDB9E957-3F55-4CEB-ABFA-916F4BB161AA}"/>
              </a:ext>
            </a:extLst>
          </p:cNvPr>
          <p:cNvSpPr>
            <a:spLocks noGrp="1" noChangeAspect="1"/>
          </p:cNvSpPr>
          <p:nvPr>
            <p:ph type="body" sz="quarter" idx="15" hasCustomPrompt="1"/>
          </p:nvPr>
        </p:nvSpPr>
        <p:spPr bwMode="gray">
          <a:xfrm>
            <a:off x="263352" y="5120522"/>
            <a:ext cx="234000" cy="1260806"/>
          </a:xfrm>
          <a:blipFill>
            <a:blip r:embed="rId2"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2" name="Titel 1"/>
          <p:cNvSpPr>
            <a:spLocks noGrp="1"/>
          </p:cNvSpPr>
          <p:nvPr>
            <p:ph type="ctrTitle" hasCustomPrompt="1"/>
          </p:nvPr>
        </p:nvSpPr>
        <p:spPr bwMode="gray">
          <a:xfrm>
            <a:off x="1199456" y="333375"/>
            <a:ext cx="8208000" cy="3239002"/>
          </a:xfrm>
        </p:spPr>
        <p:txBody>
          <a:bodyPr tIns="0" bIns="0" anchor="b"/>
          <a:lstStyle>
            <a:lvl1pPr algn="l">
              <a:lnSpc>
                <a:spcPct val="90000"/>
              </a:lnSpc>
              <a:defRPr sz="6600" b="1" i="0" spc="-150" baseline="0">
                <a:solidFill>
                  <a:schemeClr val="bg1"/>
                </a:solidFill>
                <a:latin typeface="+mj-lt"/>
              </a:defRPr>
            </a:lvl1pPr>
          </a:lstStyle>
          <a:p>
            <a:r>
              <a:rPr lang="en-GB"/>
              <a:t>Click to edit title</a:t>
            </a:r>
          </a:p>
        </p:txBody>
      </p:sp>
      <p:sp>
        <p:nvSpPr>
          <p:cNvPr id="3" name="Untertitel 2"/>
          <p:cNvSpPr>
            <a:spLocks noGrp="1"/>
          </p:cNvSpPr>
          <p:nvPr>
            <p:ph type="subTitle" idx="1" hasCustomPrompt="1"/>
          </p:nvPr>
        </p:nvSpPr>
        <p:spPr bwMode="gray">
          <a:xfrm>
            <a:off x="1199456" y="3716313"/>
            <a:ext cx="8208000" cy="720000"/>
          </a:xfrm>
        </p:spPr>
        <p:txBody>
          <a:bodyPr/>
          <a:lstStyle>
            <a:lvl1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1pPr>
            <a:lvl2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2pPr>
            <a:lvl3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3pPr>
            <a:lvl4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4pPr>
            <a:lvl5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5pPr>
            <a:lvl6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6pPr>
            <a:lvl7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7pPr>
            <a:lvl8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8pPr>
            <a:lvl9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9pPr>
          </a:lstStyle>
          <a:p>
            <a:r>
              <a:rPr lang="en-GB"/>
              <a:t>Click to edit subline</a:t>
            </a:r>
          </a:p>
          <a:p>
            <a:pPr lvl="1"/>
            <a:r>
              <a:rPr lang="en-GB"/>
              <a:t>Level 2</a:t>
            </a:r>
          </a:p>
        </p:txBody>
      </p:sp>
      <p:sp>
        <p:nvSpPr>
          <p:cNvPr id="6" name="Text Placeholder 5">
            <a:extLst>
              <a:ext uri="{FF2B5EF4-FFF2-40B4-BE49-F238E27FC236}">
                <a16:creationId xmlns:a16="http://schemas.microsoft.com/office/drawing/2014/main" id="{B82FBF00-184A-445D-86C9-C33582C67623}"/>
              </a:ext>
            </a:extLst>
          </p:cNvPr>
          <p:cNvSpPr>
            <a:spLocks noGrp="1"/>
          </p:cNvSpPr>
          <p:nvPr>
            <p:ph type="body" sz="quarter" idx="14" hasCustomPrompt="1"/>
          </p:nvPr>
        </p:nvSpPr>
        <p:spPr bwMode="gray">
          <a:xfrm>
            <a:off x="255600" y="360000"/>
            <a:ext cx="342000" cy="460800"/>
          </a:xfrm>
          <a:blipFill>
            <a:blip r:embed="rId3"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9" name="Text Placeholder 4">
            <a:extLst>
              <a:ext uri="{FF2B5EF4-FFF2-40B4-BE49-F238E27FC236}">
                <a16:creationId xmlns:a16="http://schemas.microsoft.com/office/drawing/2014/main" id="{E6E9A991-EE31-4DB7-89CA-2351FF78238B}"/>
              </a:ext>
            </a:extLst>
          </p:cNvPr>
          <p:cNvSpPr>
            <a:spLocks noGrp="1"/>
          </p:cNvSpPr>
          <p:nvPr>
            <p:ph type="body" sz="quarter" idx="16" hasCustomPrompt="1"/>
          </p:nvPr>
        </p:nvSpPr>
        <p:spPr>
          <a:xfrm>
            <a:off x="1199456" y="5697252"/>
            <a:ext cx="8208912" cy="684076"/>
          </a:xfrm>
        </p:spPr>
        <p:txBody>
          <a:bodyPr anchor="b"/>
          <a:lstStyle>
            <a:lvl1pPr marL="0" indent="0">
              <a:spcBef>
                <a:spcPts val="0"/>
              </a:spcBef>
              <a:spcAft>
                <a:spcPts val="0"/>
              </a:spcAft>
              <a:buFont typeface="Arial" panose="020B0604020202020204" pitchFamily="34" charset="0"/>
              <a:buNone/>
              <a:defRPr>
                <a:solidFill>
                  <a:schemeClr val="bg1"/>
                </a:solidFill>
              </a:defRPr>
            </a:lvl1pPr>
            <a:lvl2pPr marL="0" indent="0">
              <a:spcBef>
                <a:spcPts val="0"/>
              </a:spcBef>
              <a:spcAft>
                <a:spcPts val="0"/>
              </a:spcAft>
              <a:buNone/>
              <a:defRPr>
                <a:solidFill>
                  <a:schemeClr val="bg1"/>
                </a:solidFill>
              </a:defRPr>
            </a:lvl2pPr>
            <a:lvl3pPr marL="0" indent="0">
              <a:spcBef>
                <a:spcPts val="0"/>
              </a:spcBef>
              <a:spcAft>
                <a:spcPts val="0"/>
              </a:spcAft>
              <a:buNone/>
              <a:defRPr>
                <a:solidFill>
                  <a:schemeClr val="bg1"/>
                </a:solidFill>
              </a:defRPr>
            </a:lvl3pPr>
            <a:lvl4pPr marL="0" indent="0">
              <a:spcBef>
                <a:spcPts val="0"/>
              </a:spcBef>
              <a:spcAft>
                <a:spcPts val="0"/>
              </a:spcAft>
              <a:buNone/>
              <a:defRPr>
                <a:solidFill>
                  <a:schemeClr val="bg1"/>
                </a:solidFill>
              </a:defRPr>
            </a:lvl4pPr>
            <a:lvl5pPr marL="0" indent="0">
              <a:spcBef>
                <a:spcPts val="0"/>
              </a:spcBef>
              <a:spcAft>
                <a:spcPts val="0"/>
              </a:spcAft>
              <a:buNone/>
              <a:defRPr>
                <a:solidFill>
                  <a:schemeClr val="bg1"/>
                </a:solidFill>
              </a:defRPr>
            </a:lvl5pPr>
            <a:lvl6pPr marL="0" indent="0">
              <a:spcBef>
                <a:spcPts val="0"/>
              </a:spcBef>
              <a:spcAft>
                <a:spcPts val="0"/>
              </a:spcAft>
              <a:buNone/>
              <a:defRPr>
                <a:solidFill>
                  <a:schemeClr val="bg1"/>
                </a:solidFill>
              </a:defRPr>
            </a:lvl6pPr>
            <a:lvl7pPr marL="0" indent="0">
              <a:spcBef>
                <a:spcPts val="0"/>
              </a:spcBef>
              <a:spcAft>
                <a:spcPts val="0"/>
              </a:spcAft>
              <a:buNone/>
              <a:defRPr>
                <a:solidFill>
                  <a:schemeClr val="bg1"/>
                </a:solidFill>
              </a:defRPr>
            </a:lvl7pPr>
            <a:lvl8pPr marL="0" indent="0">
              <a:spcBef>
                <a:spcPts val="0"/>
              </a:spcBef>
              <a:spcAft>
                <a:spcPts val="0"/>
              </a:spcAft>
              <a:buNone/>
              <a:defRPr>
                <a:solidFill>
                  <a:schemeClr val="bg1"/>
                </a:solidFill>
              </a:defRPr>
            </a:lvl8pPr>
            <a:lvl9pPr marL="0" indent="0">
              <a:spcBef>
                <a:spcPts val="0"/>
              </a:spcBef>
              <a:spcAft>
                <a:spcPts val="0"/>
              </a:spcAft>
              <a:buNone/>
              <a:defRPr>
                <a:solidFill>
                  <a:schemeClr val="bg1"/>
                </a:solidFill>
              </a:defRPr>
            </a:lvl9pPr>
          </a:lstStyle>
          <a:p>
            <a:r>
              <a:rPr lang="en-GB"/>
              <a:t>C2 Internal</a:t>
            </a:r>
          </a:p>
        </p:txBody>
      </p:sp>
    </p:spTree>
    <p:extLst>
      <p:ext uri="{BB962C8B-B14F-4D97-AF65-F5344CB8AC3E}">
        <p14:creationId xmlns:p14="http://schemas.microsoft.com/office/powerpoint/2010/main" val="17950618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25.10.2025</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25.10.2025</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25.10.2025</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25.10.2025</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25.10.2025</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25.10.2025</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25.10.2025</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25.10.2025</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25.10.2025</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datatracker.ietf.org/doc/html/draft-ietf-nmop-simap-concept-06#section-3.2" TargetMode="External"/><Relationship Id="rId2" Type="http://schemas.openxmlformats.org/officeDocument/2006/relationships/hyperlink" Target="https://datatracker.ietf.org/doc/html/draft-ietf-nmop-simap-concept-06#section-3.8"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atatracker.ietf.org/doc/html/draft-ietf-nmop-message-broker-telemetry-message" TargetMode="External"/><Relationship Id="rId2" Type="http://schemas.openxmlformats.org/officeDocument/2006/relationships/hyperlink" Target="https://datatracker.ietf.org/doc/html/draft-ietf-nmop-yang-message-broker-integration" TargetMode="External"/><Relationship Id="rId1" Type="http://schemas.openxmlformats.org/officeDocument/2006/relationships/slideLayout" Target="../slideLayouts/slideLayout2.xml"/><Relationship Id="rId4" Type="http://schemas.openxmlformats.org/officeDocument/2006/relationships/hyperlink" Target="https://datatracker.ietf.org/doc/html/draft-netana-nmop-yang-message-broker-message-key"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pmacct/pmacct" TargetMode="External"/><Relationship Id="rId2" Type="http://schemas.openxmlformats.org/officeDocument/2006/relationships/hyperlink" Target="github.com/NetGauze/NetGauz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confluent.io/thank-you/resources/ebook/kafka-the-definitive-guide/"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fc-editor.org/rfc/rfc9254#section-3.3" TargetMode="External"/><Relationship Id="rId2" Type="http://schemas.openxmlformats.org/officeDocument/2006/relationships/hyperlink" Target="https://www.kimballgroup.com/data-warehouse-business-intelligence-resources/books/data-warehouse-dw-toolk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datatracker.ietf.org/doc/html/draft-ietf-netconf-yang-library-augmentedby" TargetMode="External"/><Relationship Id="rId3" Type="http://schemas.openxmlformats.org/officeDocument/2006/relationships/hyperlink" Target="https://datatracker.ietf.org/doc/html/rfc8641" TargetMode="External"/><Relationship Id="rId7" Type="http://schemas.openxmlformats.org/officeDocument/2006/relationships/hyperlink" Target="https://datatracker.ietf.org/doc/html/rfc8525" TargetMode="External"/><Relationship Id="rId2" Type="http://schemas.openxmlformats.org/officeDocument/2006/relationships/hyperlink" Target="https://datatracker.ietf.org/doc/html/rfc9196" TargetMode="External"/><Relationship Id="rId1" Type="http://schemas.openxmlformats.org/officeDocument/2006/relationships/slideLayout" Target="../slideLayouts/slideLayout12.xml"/><Relationship Id="rId6" Type="http://schemas.openxmlformats.org/officeDocument/2006/relationships/hyperlink" Target="https://datatracker.ietf.org/doc/html/rfc6022" TargetMode="External"/><Relationship Id="rId5" Type="http://schemas.openxmlformats.org/officeDocument/2006/relationships/hyperlink" Target="https://datatracker.ietf.org/doc/html/rfc8343" TargetMode="External"/><Relationship Id="rId4" Type="http://schemas.openxmlformats.org/officeDocument/2006/relationships/hyperlink" Target="https://datatracker.ietf.org/doc/html/rfc8342" TargetMode="External"/><Relationship Id="rId9"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datatracker.ietf.org/doc/html/draft-ietf-nmop-message-broker-telemetry-message" TargetMode="External"/><Relationship Id="rId2" Type="http://schemas.openxmlformats.org/officeDocument/2006/relationships/hyperlink" Target="https://datatracker.ietf.org/doc/html/draft-ietf-nmop-yang-message-broker-integration" TargetMode="External"/><Relationship Id="rId1" Type="http://schemas.openxmlformats.org/officeDocument/2006/relationships/slideLayout" Target="../slideLayouts/slideLayout12.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hyperlink" Target="https://datatracker.ietf.org/doc/html/draft-ietf-nmop-message-broker-telemetry-message"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doc/html/rfc7950#section-7.8.2" TargetMode="External"/><Relationship Id="rId2" Type="http://schemas.openxmlformats.org/officeDocument/2006/relationships/hyperlink" Target="https://datatracker.ietf.org/doc/html/rfc7950#section-7.8" TargetMode="External"/><Relationship Id="rId1" Type="http://schemas.openxmlformats.org/officeDocument/2006/relationships/slideLayout" Target="../slideLayouts/slideLayout2.xml"/><Relationship Id="rId4" Type="http://schemas.openxmlformats.org/officeDocument/2006/relationships/hyperlink" Target="https://datatracker.ietf.org/doc/html/draft-ietf-nmop-message-broker-telemetry-message#section-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YANG </a:t>
            </a:r>
            <a:r>
              <a:rPr lang="en-US" sz="3400" b="1" dirty="0">
                <a:solidFill>
                  <a:srgbClr val="FF0000"/>
                </a:solidFill>
              </a:rPr>
              <a:t>Message Keys </a:t>
            </a:r>
            <a:r>
              <a:rPr lang="en-US" sz="3400" b="1" dirty="0"/>
              <a:t>for Message Broker Integration</a:t>
            </a:r>
            <a:br>
              <a:rPr lang="en-US" sz="3600" b="1" dirty="0"/>
            </a:br>
            <a:r>
              <a:rPr lang="en-US" sz="2800" dirty="0"/>
              <a:t>draft-netana-nmop-yang-message-broker-message-key-01</a:t>
            </a:r>
          </a:p>
          <a:p>
            <a:endParaRPr lang="en-US" sz="2800" dirty="0"/>
          </a:p>
          <a:p>
            <a:r>
              <a:rPr lang="en-US" sz="2800" dirty="0">
                <a:solidFill>
                  <a:schemeClr val="bg2">
                    <a:lumMod val="75000"/>
                  </a:schemeClr>
                </a:solidFill>
              </a:rPr>
              <a:t>A mechanism to define a unique message key for a</a:t>
            </a:r>
          </a:p>
          <a:p>
            <a:r>
              <a:rPr lang="en-US" sz="2800" dirty="0">
                <a:solidFill>
                  <a:schemeClr val="bg2">
                    <a:lumMod val="75000"/>
                  </a:schemeClr>
                </a:solidFill>
              </a:rPr>
              <a:t>	YANG to message broker integration and a topic addressing scheme 			based on YANG-Push subscription type and a YANG index</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en-US" sz="2200" smtClean="0"/>
              <a:t>1</a:t>
            </a:fld>
            <a:endParaRPr lang="en-US"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041232"/>
            <a:ext cx="11163943" cy="13204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en-US" sz="1400" dirty="0">
                <a:latin typeface="+mj-lt"/>
              </a:rPr>
              <a:t>thomas.graf@swisscom.com</a:t>
            </a:r>
            <a:br>
              <a:rPr lang="en-US" sz="1400" dirty="0">
                <a:latin typeface="+mj-lt"/>
              </a:rPr>
            </a:br>
            <a:r>
              <a:rPr lang="en-US" sz="1400" dirty="0">
                <a:latin typeface="+mj-lt"/>
              </a:rPr>
              <a:t>ahmed.elhassany@swisscom.com</a:t>
            </a:r>
          </a:p>
          <a:p>
            <a:pPr marL="0" indent="0" algn="r">
              <a:spcBef>
                <a:spcPts val="300"/>
              </a:spcBef>
              <a:buNone/>
              <a:defRPr sz="1782"/>
            </a:pPr>
            <a:r>
              <a:rPr lang="en-US" sz="1400" dirty="0">
                <a:latin typeface="+mj-lt"/>
              </a:rPr>
              <a:t>alex.huang-feng@insa-lyon.fr</a:t>
            </a:r>
            <a:br>
              <a:rPr lang="en-US" sz="1400" dirty="0">
                <a:latin typeface="+mj-lt"/>
              </a:rPr>
            </a:br>
            <a:r>
              <a:rPr lang="en-US" sz="1400" dirty="0">
                <a:latin typeface="+mj-lt"/>
              </a:rPr>
              <a:t>benoit@everything-ops.net</a:t>
            </a:r>
            <a:br>
              <a:rPr lang="en-US" sz="1400" dirty="0">
                <a:latin typeface="+mj-lt"/>
              </a:rPr>
            </a:br>
            <a:endParaRPr lang="en-US" sz="1400" dirty="0">
              <a:latin typeface="+mj-lt"/>
            </a:endParaRPr>
          </a:p>
          <a:p>
            <a:pPr marL="0" indent="0" algn="r">
              <a:spcBef>
                <a:spcPts val="300"/>
              </a:spcBef>
              <a:buNone/>
            </a:pPr>
            <a:r>
              <a:rPr lang="en-US" sz="1400" dirty="0">
                <a:latin typeface="+mj-lt"/>
              </a:rPr>
              <a:t>20. October </a:t>
            </a:r>
            <a:r>
              <a:rPr lang="en-US" sz="1400" dirty="0">
                <a:latin typeface="+mj-lt"/>
                <a:ea typeface="+mj-ea"/>
                <a:cs typeface="+mj-cs"/>
              </a:rPr>
              <a:t>2025</a:t>
            </a:r>
            <a:endParaRPr lang="en-US" sz="1400" dirty="0">
              <a:latin typeface="+mj-lt"/>
            </a:endParaRPr>
          </a:p>
          <a:p>
            <a:pPr algn="r"/>
            <a:endParaRPr lang="en-US"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0F139-79A7-236E-B422-F9027B252B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734BEF-C196-3BAF-0F2E-FB66BF042884}"/>
              </a:ext>
            </a:extLst>
          </p:cNvPr>
          <p:cNvSpPr>
            <a:spLocks noGrp="1"/>
          </p:cNvSpPr>
          <p:nvPr>
            <p:ph type="title"/>
          </p:nvPr>
        </p:nvSpPr>
        <p:spPr/>
        <p:txBody>
          <a:bodyPr>
            <a:normAutofit/>
          </a:bodyPr>
          <a:lstStyle/>
          <a:p>
            <a:r>
              <a:rPr lang="en-US" sz="2800" b="1" dirty="0"/>
              <a:t>YANG-Push Message Broker Topic Naming</a:t>
            </a:r>
            <a:br>
              <a:rPr lang="en-US" sz="3600" dirty="0"/>
            </a:br>
            <a:r>
              <a:rPr lang="en-US" sz="2700" dirty="0">
                <a:solidFill>
                  <a:schemeClr val="bg2">
                    <a:lumMod val="75000"/>
                  </a:schemeClr>
                </a:solidFill>
              </a:rPr>
              <a:t>Created at the YANG Data Producer</a:t>
            </a:r>
          </a:p>
        </p:txBody>
      </p:sp>
      <p:sp>
        <p:nvSpPr>
          <p:cNvPr id="3" name="Content Placeholder 2">
            <a:extLst>
              <a:ext uri="{FF2B5EF4-FFF2-40B4-BE49-F238E27FC236}">
                <a16:creationId xmlns:a16="http://schemas.microsoft.com/office/drawing/2014/main" id="{6EA985DA-ABCF-AB10-5C45-1B7050950E17}"/>
              </a:ext>
            </a:extLst>
          </p:cNvPr>
          <p:cNvSpPr>
            <a:spLocks noGrp="1"/>
          </p:cNvSpPr>
          <p:nvPr>
            <p:ph idx="1"/>
          </p:nvPr>
        </p:nvSpPr>
        <p:spPr>
          <a:xfrm>
            <a:off x="838199" y="1690688"/>
            <a:ext cx="10515600" cy="4486275"/>
          </a:xfrm>
        </p:spPr>
        <p:txBody>
          <a:bodyPr>
            <a:noAutofit/>
          </a:bodyPr>
          <a:lstStyle/>
          <a:p>
            <a:pPr marL="0" indent="0">
              <a:spcBef>
                <a:spcPts val="600"/>
              </a:spcBef>
              <a:spcAft>
                <a:spcPts val="600"/>
              </a:spcAft>
              <a:buNone/>
            </a:pPr>
            <a:r>
              <a:rPr lang="en-US" sz="2100" dirty="0"/>
              <a:t>YANG can be subscribed periodically, on-change or on-change with sync-on-start. Periodical subscriptions are used for obtaining statistical metrics. On-Change subscriptions are used for obtaining State Changes and on-change with sync-on-start for obtaining States.</a:t>
            </a:r>
          </a:p>
          <a:p>
            <a:pPr marL="0" indent="0">
              <a:spcBef>
                <a:spcPts val="600"/>
              </a:spcBef>
              <a:spcAft>
                <a:spcPts val="600"/>
              </a:spcAft>
              <a:buNone/>
            </a:pPr>
            <a:r>
              <a:rPr lang="en-US" sz="2100" dirty="0"/>
              <a:t>Message Brokers topics are addressed with a unique name. Usually, topics are named hierarchically similar to the DNS namespace where "." </a:t>
            </a:r>
            <a:r>
              <a:rPr lang="en-US" sz="2100" dirty="0" err="1"/>
              <a:t>deliminates</a:t>
            </a:r>
            <a:r>
              <a:rPr lang="en-US" sz="2100" dirty="0"/>
              <a:t> hierarchies.</a:t>
            </a:r>
          </a:p>
          <a:p>
            <a:pPr marL="0" indent="0">
              <a:spcBef>
                <a:spcPts val="600"/>
              </a:spcBef>
              <a:spcAft>
                <a:spcPts val="600"/>
              </a:spcAft>
              <a:buNone/>
            </a:pPr>
            <a:r>
              <a:rPr lang="en-US" sz="2100" dirty="0"/>
              <a:t>This document proposes to include "statistics", "states" and "state-changes" in the topic name as the first part to denote the types of data. Followed by "yang" to denote YANG data. Followed by the YANG module names subscribed and followed by the YANG Schema Node Identifier where "/" is substituted by "_".</a:t>
            </a:r>
          </a:p>
          <a:p>
            <a:pPr marL="0" indent="0">
              <a:spcBef>
                <a:spcPts val="600"/>
              </a:spcBef>
              <a:spcAft>
                <a:spcPts val="600"/>
              </a:spcAft>
              <a:buNone/>
            </a:pPr>
            <a:r>
              <a:rPr lang="en-US" sz="2100" dirty="0"/>
              <a:t>For example, if the "</a:t>
            </a:r>
            <a:r>
              <a:rPr lang="en-US" sz="2100" dirty="0" err="1"/>
              <a:t>ietf-interface:interfaces</a:t>
            </a:r>
            <a:r>
              <a:rPr lang="en-US" sz="2100" dirty="0"/>
              <a:t>/interface" </a:t>
            </a:r>
            <a:r>
              <a:rPr lang="en-US" sz="2100" dirty="0" err="1"/>
              <a:t>xpath</a:t>
            </a:r>
            <a:r>
              <a:rPr lang="en-US" sz="2100" dirty="0"/>
              <a:t> filter is being used, the Message Broker topic name would be as following. In the example the project name and environment (prod, dev, test etc.) is prefixed:</a:t>
            </a:r>
          </a:p>
          <a:p>
            <a:pPr marL="0" indent="0">
              <a:spcBef>
                <a:spcPts val="600"/>
              </a:spcBef>
              <a:spcAft>
                <a:spcPts val="600"/>
              </a:spcAft>
              <a:buNone/>
            </a:pPr>
            <a:r>
              <a:rPr lang="en-US" sz="2100" b="1" dirty="0">
                <a:solidFill>
                  <a:srgbClr val="FF0000"/>
                </a:solidFill>
              </a:rPr>
              <a:t>project.enviroment.statistics.yang.ietf-interfaces.interfaces_interface</a:t>
            </a:r>
          </a:p>
          <a:p>
            <a:pPr marL="0" indent="0">
              <a:spcBef>
                <a:spcPts val="600"/>
              </a:spcBef>
              <a:spcAft>
                <a:spcPts val="600"/>
              </a:spcAft>
              <a:buNone/>
            </a:pPr>
            <a:endParaRPr lang="en-US" sz="2100" dirty="0"/>
          </a:p>
        </p:txBody>
      </p:sp>
      <p:sp>
        <p:nvSpPr>
          <p:cNvPr id="6" name="Slide Number Placeholder 1">
            <a:extLst>
              <a:ext uri="{FF2B5EF4-FFF2-40B4-BE49-F238E27FC236}">
                <a16:creationId xmlns:a16="http://schemas.microsoft.com/office/drawing/2014/main" id="{6FA6137A-D97E-E8DA-4B6E-B20E079C61E4}"/>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10</a:t>
            </a:fld>
            <a:endParaRPr lang="en-US" sz="1400" dirty="0"/>
          </a:p>
        </p:txBody>
      </p:sp>
    </p:spTree>
    <p:extLst>
      <p:ext uri="{BB962C8B-B14F-4D97-AF65-F5344CB8AC3E}">
        <p14:creationId xmlns:p14="http://schemas.microsoft.com/office/powerpoint/2010/main" val="4251917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73EE7-3179-7CEE-64CD-ABED9711F324}"/>
            </a:ext>
          </a:extLst>
        </p:cNvPr>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C94F6BBF-5040-FB57-5DD4-099980E6F7D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5" name="Inhaltsplatzhalter 2">
            <a:extLst>
              <a:ext uri="{FF2B5EF4-FFF2-40B4-BE49-F238E27FC236}">
                <a16:creationId xmlns:a16="http://schemas.microsoft.com/office/drawing/2014/main" id="{749FD0AD-E617-98E7-0E99-692C31C4B242}"/>
              </a:ext>
            </a:extLst>
          </p:cNvPr>
          <p:cNvSpPr txBox="1">
            <a:spLocks/>
          </p:cNvSpPr>
          <p:nvPr/>
        </p:nvSpPr>
        <p:spPr bwMode="black">
          <a:xfrm>
            <a:off x="8494295" y="1766967"/>
            <a:ext cx="3404937" cy="4416342"/>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sz="1600" dirty="0"/>
              <a:t>A user or AI application/agent subscribes discovers through the stream catalog interesting metrics and subscribes to message broker topic.</a:t>
            </a:r>
          </a:p>
          <a:p>
            <a:pPr>
              <a:spcAft>
                <a:spcPts val="0"/>
              </a:spcAft>
            </a:pPr>
            <a:r>
              <a:rPr lang="en-US" sz="1600" dirty="0"/>
              <a:t>More than one topic can be consumed at once by using a wildcard such as: project.enviroment.states.yang.* to consume all YANG state metrics.</a:t>
            </a:r>
          </a:p>
          <a:p>
            <a:pPr>
              <a:spcAft>
                <a:spcPts val="0"/>
              </a:spcAft>
            </a:pPr>
            <a:r>
              <a:rPr lang="en-US" sz="1600" b="1" dirty="0">
                <a:solidFill>
                  <a:srgbClr val="FF0000"/>
                </a:solidFill>
              </a:rPr>
              <a:t>The consumer hashes the message key and applies modulo with the number of partitions to determine the partition it needs to consume from to obtain messages with desired message key.</a:t>
            </a:r>
          </a:p>
        </p:txBody>
      </p:sp>
      <p:sp>
        <p:nvSpPr>
          <p:cNvPr id="19" name="Title 1">
            <a:extLst>
              <a:ext uri="{FF2B5EF4-FFF2-40B4-BE49-F238E27FC236}">
                <a16:creationId xmlns:a16="http://schemas.microsoft.com/office/drawing/2014/main" id="{0F259462-CCD4-C4B0-D206-9BE4F9B2EC1C}"/>
              </a:ext>
            </a:extLst>
          </p:cNvPr>
          <p:cNvSpPr>
            <a:spLocks noGrp="1"/>
          </p:cNvSpPr>
          <p:nvPr>
            <p:ph type="title"/>
          </p:nvPr>
        </p:nvSpPr>
        <p:spPr>
          <a:xfrm>
            <a:off x="838200" y="365125"/>
            <a:ext cx="8314568" cy="1325563"/>
          </a:xfrm>
        </p:spPr>
        <p:txBody>
          <a:bodyPr>
            <a:normAutofit/>
          </a:bodyPr>
          <a:lstStyle/>
          <a:p>
            <a:r>
              <a:rPr lang="en-US" sz="2800" b="1" dirty="0"/>
              <a:t>YANG Data Consumption</a:t>
            </a:r>
            <a:br>
              <a:rPr lang="en-US" sz="3600" dirty="0"/>
            </a:br>
            <a:r>
              <a:rPr lang="en-US" sz="2700" dirty="0">
                <a:solidFill>
                  <a:schemeClr val="bg2">
                    <a:lumMod val="75000"/>
                  </a:schemeClr>
                </a:solidFill>
              </a:rPr>
              <a:t>Discover and Subscribe to YANG metrics</a:t>
            </a:r>
          </a:p>
        </p:txBody>
      </p:sp>
      <p:pic>
        <p:nvPicPr>
          <p:cNvPr id="3" name="Picture 2">
            <a:extLst>
              <a:ext uri="{FF2B5EF4-FFF2-40B4-BE49-F238E27FC236}">
                <a16:creationId xmlns:a16="http://schemas.microsoft.com/office/drawing/2014/main" id="{2286D54F-28C1-096E-701B-0EDE738BD9D2}"/>
              </a:ext>
            </a:extLst>
          </p:cNvPr>
          <p:cNvPicPr>
            <a:picLocks noChangeAspect="1"/>
          </p:cNvPicPr>
          <p:nvPr/>
        </p:nvPicPr>
        <p:blipFill>
          <a:blip r:embed="rId2"/>
          <a:stretch>
            <a:fillRect/>
          </a:stretch>
        </p:blipFill>
        <p:spPr>
          <a:xfrm>
            <a:off x="-3965713" y="1690688"/>
            <a:ext cx="12192000" cy="4607881"/>
          </a:xfrm>
          <a:prstGeom prst="rect">
            <a:avLst/>
          </a:prstGeom>
        </p:spPr>
      </p:pic>
    </p:spTree>
    <p:extLst>
      <p:ext uri="{BB962C8B-B14F-4D97-AF65-F5344CB8AC3E}">
        <p14:creationId xmlns:p14="http://schemas.microsoft.com/office/powerpoint/2010/main" val="710783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A55DE4-90E0-6888-D53C-A5BA3A11BF79}"/>
            </a:ext>
          </a:extLst>
        </p:cNvPr>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043E546-3EFB-8EDB-7A28-39107D8F2FD6}"/>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5" name="Inhaltsplatzhalter 2">
            <a:extLst>
              <a:ext uri="{FF2B5EF4-FFF2-40B4-BE49-F238E27FC236}">
                <a16:creationId xmlns:a16="http://schemas.microsoft.com/office/drawing/2014/main" id="{90BA4D8C-8860-D940-C29D-3420754484A0}"/>
              </a:ext>
            </a:extLst>
          </p:cNvPr>
          <p:cNvSpPr txBox="1">
            <a:spLocks/>
          </p:cNvSpPr>
          <p:nvPr/>
        </p:nvSpPr>
        <p:spPr bwMode="black">
          <a:xfrm>
            <a:off x="974558" y="4645099"/>
            <a:ext cx="10643498" cy="153821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sz="1600" b="1" dirty="0"/>
              <a:t>At the YANG data producer, </a:t>
            </a:r>
            <a:r>
              <a:rPr lang="en-US" sz="1600" dirty="0"/>
              <a:t>thanks to the YANG awareness to the YANG data producer and the YANG schema registry, </a:t>
            </a:r>
            <a:r>
              <a:rPr lang="en-US" sz="1600" b="1" dirty="0">
                <a:solidFill>
                  <a:srgbClr val="FF0000"/>
                </a:solidFill>
              </a:rPr>
              <a:t>for each unique YANG schema tree a message broker topic and subject is being created, and messages are being indexed and hashed according to the message key</a:t>
            </a:r>
            <a:r>
              <a:rPr lang="en-US" sz="1600" dirty="0"/>
              <a:t>.</a:t>
            </a:r>
          </a:p>
          <a:p>
            <a:pPr>
              <a:spcAft>
                <a:spcPts val="0"/>
              </a:spcAft>
            </a:pPr>
            <a:r>
              <a:rPr lang="en-US" sz="1600" b="1" dirty="0"/>
              <a:t>At the message broker, </a:t>
            </a:r>
            <a:r>
              <a:rPr lang="en-US" sz="1600" dirty="0"/>
              <a:t>thanks to the dedicated topic per YANG schema and its message key, </a:t>
            </a:r>
            <a:r>
              <a:rPr lang="en-US" sz="1600" b="1" dirty="0">
                <a:solidFill>
                  <a:srgbClr val="FF0000"/>
                </a:solidFill>
              </a:rPr>
              <a:t>YANG state metrics can be compacted to the latest state; </a:t>
            </a:r>
            <a:r>
              <a:rPr lang="en-US" sz="1600" b="1" dirty="0">
                <a:solidFill>
                  <a:schemeClr val="accent6"/>
                </a:solidFill>
              </a:rPr>
              <a:t>reducing the number of stored messages.</a:t>
            </a:r>
          </a:p>
          <a:p>
            <a:pPr>
              <a:spcAft>
                <a:spcPts val="0"/>
              </a:spcAft>
            </a:pPr>
            <a:r>
              <a:rPr lang="en-US" sz="1600" b="1" dirty="0"/>
              <a:t>At the YANG data consumer, </a:t>
            </a:r>
            <a:r>
              <a:rPr lang="en-US" sz="1600" dirty="0"/>
              <a:t>thanks to the YANG awareness of the stream catalog and consumer, a specific topic, partition and subject can be consumed for the interested YANG metrics; </a:t>
            </a:r>
            <a:r>
              <a:rPr lang="en-US" sz="1600" b="1" dirty="0">
                <a:solidFill>
                  <a:schemeClr val="accent6"/>
                </a:solidFill>
              </a:rPr>
              <a:t>reducing the number of messages to be consumed.</a:t>
            </a:r>
          </a:p>
        </p:txBody>
      </p:sp>
      <p:sp>
        <p:nvSpPr>
          <p:cNvPr id="19" name="Title 1">
            <a:extLst>
              <a:ext uri="{FF2B5EF4-FFF2-40B4-BE49-F238E27FC236}">
                <a16:creationId xmlns:a16="http://schemas.microsoft.com/office/drawing/2014/main" id="{1FB5448B-9146-4CF5-54FA-872A8BB2B5BC}"/>
              </a:ext>
            </a:extLst>
          </p:cNvPr>
          <p:cNvSpPr>
            <a:spLocks noGrp="1"/>
          </p:cNvSpPr>
          <p:nvPr>
            <p:ph type="title"/>
          </p:nvPr>
        </p:nvSpPr>
        <p:spPr>
          <a:xfrm>
            <a:off x="838200" y="365125"/>
            <a:ext cx="8314568" cy="1325563"/>
          </a:xfrm>
        </p:spPr>
        <p:txBody>
          <a:bodyPr>
            <a:normAutofit/>
          </a:bodyPr>
          <a:lstStyle/>
          <a:p>
            <a:r>
              <a:rPr lang="en-US" sz="2800" b="1" dirty="0"/>
              <a:t>Fully YANG aware Data Pipeline</a:t>
            </a:r>
            <a:br>
              <a:rPr lang="en-US" sz="3600" dirty="0"/>
            </a:br>
            <a:r>
              <a:rPr lang="en-US" sz="2700" dirty="0">
                <a:solidFill>
                  <a:schemeClr val="bg2">
                    <a:lumMod val="75000"/>
                  </a:schemeClr>
                </a:solidFill>
              </a:rPr>
              <a:t>From network nodes to message broker nodes</a:t>
            </a:r>
          </a:p>
        </p:txBody>
      </p:sp>
      <p:pic>
        <p:nvPicPr>
          <p:cNvPr id="3" name="Picture 2">
            <a:extLst>
              <a:ext uri="{FF2B5EF4-FFF2-40B4-BE49-F238E27FC236}">
                <a16:creationId xmlns:a16="http://schemas.microsoft.com/office/drawing/2014/main" id="{E99BCB33-C892-431B-F8AF-15D7375C59BA}"/>
              </a:ext>
            </a:extLst>
          </p:cNvPr>
          <p:cNvPicPr>
            <a:picLocks noChangeAspect="1"/>
          </p:cNvPicPr>
          <p:nvPr/>
        </p:nvPicPr>
        <p:blipFill>
          <a:blip r:embed="rId2"/>
          <a:stretch>
            <a:fillRect/>
          </a:stretch>
        </p:blipFill>
        <p:spPr>
          <a:xfrm>
            <a:off x="384087" y="1690688"/>
            <a:ext cx="11618056" cy="2750147"/>
          </a:xfrm>
          <a:prstGeom prst="rect">
            <a:avLst/>
          </a:prstGeom>
        </p:spPr>
      </p:pic>
    </p:spTree>
    <p:extLst>
      <p:ext uri="{BB962C8B-B14F-4D97-AF65-F5344CB8AC3E}">
        <p14:creationId xmlns:p14="http://schemas.microsoft.com/office/powerpoint/2010/main" val="3625312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6891B-662A-4F2C-DF54-E78083D996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296293-090C-9776-9593-882BE2834B00}"/>
              </a:ext>
            </a:extLst>
          </p:cNvPr>
          <p:cNvSpPr>
            <a:spLocks noGrp="1"/>
          </p:cNvSpPr>
          <p:nvPr>
            <p:ph type="title"/>
          </p:nvPr>
        </p:nvSpPr>
        <p:spPr/>
        <p:txBody>
          <a:bodyPr>
            <a:normAutofit/>
          </a:bodyPr>
          <a:lstStyle/>
          <a:p>
            <a:r>
              <a:rPr lang="en-US" sz="2800" b="1" dirty="0"/>
              <a:t>Use Cases</a:t>
            </a:r>
            <a:br>
              <a:rPr lang="en-US" sz="3600" dirty="0"/>
            </a:br>
            <a:r>
              <a:rPr lang="en-US" sz="2700" dirty="0">
                <a:solidFill>
                  <a:schemeClr val="bg2">
                    <a:lumMod val="75000"/>
                  </a:schemeClr>
                </a:solidFill>
              </a:rPr>
              <a:t>From network engineer to network controller to network management</a:t>
            </a:r>
          </a:p>
        </p:txBody>
      </p:sp>
      <p:sp>
        <p:nvSpPr>
          <p:cNvPr id="3" name="Content Placeholder 2">
            <a:extLst>
              <a:ext uri="{FF2B5EF4-FFF2-40B4-BE49-F238E27FC236}">
                <a16:creationId xmlns:a16="http://schemas.microsoft.com/office/drawing/2014/main" id="{BF3239C7-8F4E-0634-8F9F-D16A95D3AAE8}"/>
              </a:ext>
            </a:extLst>
          </p:cNvPr>
          <p:cNvSpPr>
            <a:spLocks noGrp="1"/>
          </p:cNvSpPr>
          <p:nvPr>
            <p:ph idx="1"/>
          </p:nvPr>
        </p:nvSpPr>
        <p:spPr>
          <a:xfrm>
            <a:off x="838199" y="1690688"/>
            <a:ext cx="10515600" cy="4486275"/>
          </a:xfrm>
        </p:spPr>
        <p:txBody>
          <a:bodyPr>
            <a:noAutofit/>
          </a:bodyPr>
          <a:lstStyle/>
          <a:p>
            <a:pPr marL="0" indent="0">
              <a:spcBef>
                <a:spcPts val="600"/>
              </a:spcBef>
              <a:spcAft>
                <a:spcPts val="600"/>
              </a:spcAft>
              <a:buNone/>
            </a:pPr>
            <a:r>
              <a:rPr lang="en-US" sz="2100" b="1" dirty="0">
                <a:solidFill>
                  <a:srgbClr val="FF0000"/>
                </a:solidFill>
              </a:rPr>
              <a:t>A network engineer </a:t>
            </a:r>
            <a:r>
              <a:rPr lang="en-US" sz="2100" dirty="0"/>
              <a:t>performs a SQL query on a set of message broker topics to obtain the current state and statistics of a given network dimension to verify a maintenance window or perform troubleshooting instead of logging into each network node to perform a show command.</a:t>
            </a:r>
          </a:p>
          <a:p>
            <a:pPr marL="0" indent="0">
              <a:spcBef>
                <a:spcPts val="600"/>
              </a:spcBef>
              <a:spcAft>
                <a:spcPts val="600"/>
              </a:spcAft>
              <a:buNone/>
            </a:pPr>
            <a:r>
              <a:rPr lang="en-US" sz="2100" b="1" dirty="0">
                <a:solidFill>
                  <a:srgbClr val="FF0000"/>
                </a:solidFill>
              </a:rPr>
              <a:t>A network controller </a:t>
            </a:r>
            <a:r>
              <a:rPr lang="en-US" sz="2100" dirty="0"/>
              <a:t>performs a SQL query on a set of message broker topics to obtain the current state and statistics of a given network dimension to verify before and after the SRv6 traffic engineering configuration change instead of obtaining the metrics from the network. See: </a:t>
            </a:r>
            <a:r>
              <a:rPr lang="en-US" sz="2100" dirty="0">
                <a:hlinkClick r:id="rId2"/>
              </a:rPr>
              <a:t>Section 3.8 of draft-</a:t>
            </a:r>
            <a:r>
              <a:rPr lang="en-US" sz="2100" dirty="0" err="1">
                <a:hlinkClick r:id="rId2"/>
              </a:rPr>
              <a:t>ietf</a:t>
            </a:r>
            <a:r>
              <a:rPr lang="en-US" sz="2100" dirty="0">
                <a:hlinkClick r:id="rId2"/>
              </a:rPr>
              <a:t>-</a:t>
            </a:r>
            <a:r>
              <a:rPr lang="en-US" sz="2100" dirty="0" err="1">
                <a:hlinkClick r:id="rId2"/>
              </a:rPr>
              <a:t>nmop</a:t>
            </a:r>
            <a:r>
              <a:rPr lang="en-US" sz="2100" dirty="0">
                <a:hlinkClick r:id="rId2"/>
              </a:rPr>
              <a:t>-</a:t>
            </a:r>
            <a:r>
              <a:rPr lang="en-US" sz="2100" dirty="0" err="1">
                <a:hlinkClick r:id="rId2"/>
              </a:rPr>
              <a:t>simap</a:t>
            </a:r>
            <a:r>
              <a:rPr lang="en-US" sz="2100" dirty="0">
                <a:hlinkClick r:id="rId2"/>
              </a:rPr>
              <a:t>-concept</a:t>
            </a:r>
            <a:r>
              <a:rPr lang="en-US" sz="2100" dirty="0"/>
              <a:t>.</a:t>
            </a:r>
          </a:p>
          <a:p>
            <a:pPr marL="0" indent="0">
              <a:spcBef>
                <a:spcPts val="600"/>
              </a:spcBef>
              <a:spcAft>
                <a:spcPts val="600"/>
              </a:spcAft>
              <a:buNone/>
            </a:pPr>
            <a:r>
              <a:rPr lang="en-US" sz="2100" b="1" dirty="0">
                <a:solidFill>
                  <a:srgbClr val="FF0000"/>
                </a:solidFill>
              </a:rPr>
              <a:t>A network management or network anomaly detection system </a:t>
            </a:r>
            <a:r>
              <a:rPr lang="en-US" sz="2100" dirty="0"/>
              <a:t>obtains the current YANG management plane state metrics from project.enviroment.states.yang.* for building a network inventory model and its state See: </a:t>
            </a:r>
            <a:r>
              <a:rPr lang="en-US" sz="2100" dirty="0">
                <a:hlinkClick r:id="rId3"/>
              </a:rPr>
              <a:t>Section 3.2 from draft-</a:t>
            </a:r>
            <a:r>
              <a:rPr lang="en-US" sz="2100" dirty="0" err="1">
                <a:hlinkClick r:id="rId3"/>
              </a:rPr>
              <a:t>ietf</a:t>
            </a:r>
            <a:r>
              <a:rPr lang="en-US" sz="2100" dirty="0">
                <a:hlinkClick r:id="rId3"/>
              </a:rPr>
              <a:t>-</a:t>
            </a:r>
            <a:r>
              <a:rPr lang="en-US" sz="2100" dirty="0" err="1">
                <a:hlinkClick r:id="rId3"/>
              </a:rPr>
              <a:t>nmop</a:t>
            </a:r>
            <a:r>
              <a:rPr lang="en-US" sz="2100" dirty="0">
                <a:hlinkClick r:id="rId3"/>
              </a:rPr>
              <a:t>-</a:t>
            </a:r>
            <a:r>
              <a:rPr lang="en-US" sz="2100" dirty="0" err="1">
                <a:hlinkClick r:id="rId3"/>
              </a:rPr>
              <a:t>simap</a:t>
            </a:r>
            <a:r>
              <a:rPr lang="en-US" sz="2100" dirty="0">
                <a:hlinkClick r:id="rId3"/>
              </a:rPr>
              <a:t>-concept</a:t>
            </a:r>
            <a:r>
              <a:rPr lang="en-US" sz="2100" dirty="0"/>
              <a:t>. From project.enviroment.statistis.yang.* it obtains statistics and maps them to the previously obtained network inventory model. </a:t>
            </a:r>
          </a:p>
          <a:p>
            <a:pPr marL="0" indent="0">
              <a:spcBef>
                <a:spcPts val="600"/>
              </a:spcBef>
              <a:spcAft>
                <a:spcPts val="600"/>
              </a:spcAft>
              <a:buNone/>
            </a:pPr>
            <a:endParaRPr lang="en-US" sz="2100" dirty="0"/>
          </a:p>
        </p:txBody>
      </p:sp>
      <p:sp>
        <p:nvSpPr>
          <p:cNvPr id="6" name="Slide Number Placeholder 1">
            <a:extLst>
              <a:ext uri="{FF2B5EF4-FFF2-40B4-BE49-F238E27FC236}">
                <a16:creationId xmlns:a16="http://schemas.microsoft.com/office/drawing/2014/main" id="{9440010B-7A13-162E-DA83-39AB61390BE4}"/>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13</a:t>
            </a:fld>
            <a:endParaRPr lang="en-US" sz="1400" dirty="0"/>
          </a:p>
        </p:txBody>
      </p:sp>
    </p:spTree>
    <p:extLst>
      <p:ext uri="{BB962C8B-B14F-4D97-AF65-F5344CB8AC3E}">
        <p14:creationId xmlns:p14="http://schemas.microsoft.com/office/powerpoint/2010/main" val="2204044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76F2D-4A59-3EAC-54AD-8473DAE266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8E132A-D116-CDE2-7382-6119AE1C937E}"/>
              </a:ext>
            </a:extLst>
          </p:cNvPr>
          <p:cNvSpPr>
            <a:spLocks noGrp="1"/>
          </p:cNvSpPr>
          <p:nvPr>
            <p:ph type="title"/>
          </p:nvPr>
        </p:nvSpPr>
        <p:spPr/>
        <p:txBody>
          <a:bodyPr>
            <a:normAutofit/>
          </a:bodyPr>
          <a:lstStyle/>
          <a:p>
            <a:r>
              <a:rPr lang="en-US" sz="2800" b="1" dirty="0"/>
              <a:t>Conclusion</a:t>
            </a:r>
            <a:br>
              <a:rPr lang="en-US" sz="3600" dirty="0"/>
            </a:br>
            <a:r>
              <a:rPr lang="en-US" sz="2700" dirty="0">
                <a:solidFill>
                  <a:schemeClr val="bg2">
                    <a:lumMod val="75000"/>
                  </a:schemeClr>
                </a:solidFill>
              </a:rPr>
              <a:t>What we learned today</a:t>
            </a:r>
          </a:p>
        </p:txBody>
      </p:sp>
      <p:sp>
        <p:nvSpPr>
          <p:cNvPr id="3" name="Content Placeholder 2">
            <a:extLst>
              <a:ext uri="{FF2B5EF4-FFF2-40B4-BE49-F238E27FC236}">
                <a16:creationId xmlns:a16="http://schemas.microsoft.com/office/drawing/2014/main" id="{C1F459B2-AF0B-A44B-E182-6B111FE67A0A}"/>
              </a:ext>
            </a:extLst>
          </p:cNvPr>
          <p:cNvSpPr>
            <a:spLocks noGrp="1"/>
          </p:cNvSpPr>
          <p:nvPr>
            <p:ph idx="1"/>
          </p:nvPr>
        </p:nvSpPr>
        <p:spPr>
          <a:xfrm>
            <a:off x="838199" y="1690688"/>
            <a:ext cx="10515600" cy="4486275"/>
          </a:xfrm>
        </p:spPr>
        <p:txBody>
          <a:bodyPr>
            <a:noAutofit/>
          </a:bodyPr>
          <a:lstStyle/>
          <a:p>
            <a:pPr marL="0" indent="0">
              <a:spcBef>
                <a:spcPts val="600"/>
              </a:spcBef>
              <a:buNone/>
            </a:pPr>
            <a:r>
              <a:rPr lang="en-US" sz="2100" dirty="0"/>
              <a:t>The differences between topics, partitions, subjects, segments, messages and message keys and how the apply to topic compaction.</a:t>
            </a:r>
          </a:p>
          <a:p>
            <a:pPr marL="0" indent="0">
              <a:spcBef>
                <a:spcPts val="600"/>
              </a:spcBef>
              <a:buNone/>
            </a:pPr>
            <a:r>
              <a:rPr lang="en-US" sz="2100" dirty="0"/>
              <a:t>That the following documents enabling many use cases, namely SIMAP and Network Anomaly Detection:</a:t>
            </a:r>
          </a:p>
          <a:p>
            <a:pPr>
              <a:spcBef>
                <a:spcPts val="600"/>
              </a:spcBef>
            </a:pPr>
            <a:r>
              <a:rPr lang="en-US" sz="2100" dirty="0">
                <a:hlinkClick r:id="rId2"/>
              </a:rPr>
              <a:t>draft-</a:t>
            </a:r>
            <a:r>
              <a:rPr lang="en-US" sz="2100" dirty="0" err="1">
                <a:hlinkClick r:id="rId2"/>
              </a:rPr>
              <a:t>ietf</a:t>
            </a:r>
            <a:r>
              <a:rPr lang="en-US" sz="2100" dirty="0">
                <a:hlinkClick r:id="rId2"/>
              </a:rPr>
              <a:t>-</a:t>
            </a:r>
            <a:r>
              <a:rPr lang="en-US" sz="2100" dirty="0" err="1">
                <a:hlinkClick r:id="rId2"/>
              </a:rPr>
              <a:t>nmop</a:t>
            </a:r>
            <a:r>
              <a:rPr lang="en-US" sz="2100" dirty="0">
                <a:hlinkClick r:id="rId2"/>
              </a:rPr>
              <a:t>-yang-message-broker-integration</a:t>
            </a:r>
            <a:r>
              <a:rPr lang="en-US" sz="2100" dirty="0"/>
              <a:t> defines the YANG-Push to message broker integration architecture.</a:t>
            </a:r>
          </a:p>
          <a:p>
            <a:pPr>
              <a:spcBef>
                <a:spcPts val="0"/>
              </a:spcBef>
            </a:pPr>
            <a:r>
              <a:rPr lang="en-US" sz="2100" dirty="0">
                <a:hlinkClick r:id="rId3"/>
              </a:rPr>
              <a:t>draft-</a:t>
            </a:r>
            <a:r>
              <a:rPr lang="en-US" sz="2100" dirty="0" err="1">
                <a:hlinkClick r:id="rId3"/>
              </a:rPr>
              <a:t>ietf</a:t>
            </a:r>
            <a:r>
              <a:rPr lang="en-US" sz="2100" dirty="0">
                <a:hlinkClick r:id="rId3"/>
              </a:rPr>
              <a:t>-</a:t>
            </a:r>
            <a:r>
              <a:rPr lang="en-US" sz="2100" dirty="0" err="1">
                <a:hlinkClick r:id="rId3"/>
              </a:rPr>
              <a:t>nmop</a:t>
            </a:r>
            <a:r>
              <a:rPr lang="en-US" sz="2100" dirty="0">
                <a:hlinkClick r:id="rId3"/>
              </a:rPr>
              <a:t>-message-broker-telemetry-message</a:t>
            </a:r>
            <a:r>
              <a:rPr lang="en-US" sz="2100" dirty="0"/>
              <a:t> defines the message schema being used between YANG data producer and consumer.</a:t>
            </a:r>
          </a:p>
          <a:p>
            <a:pPr>
              <a:spcBef>
                <a:spcPts val="0"/>
              </a:spcBef>
            </a:pPr>
            <a:r>
              <a:rPr lang="en-US" sz="2100" dirty="0">
                <a:hlinkClick r:id="rId4"/>
              </a:rPr>
              <a:t>draft-</a:t>
            </a:r>
            <a:r>
              <a:rPr lang="en-US" sz="2100" dirty="0" err="1">
                <a:hlinkClick r:id="rId4"/>
              </a:rPr>
              <a:t>netana</a:t>
            </a:r>
            <a:r>
              <a:rPr lang="en-US" sz="2100" dirty="0">
                <a:hlinkClick r:id="rId4"/>
              </a:rPr>
              <a:t>-</a:t>
            </a:r>
            <a:r>
              <a:rPr lang="en-US" sz="2100" dirty="0" err="1">
                <a:hlinkClick r:id="rId4"/>
              </a:rPr>
              <a:t>nmop</a:t>
            </a:r>
            <a:r>
              <a:rPr lang="en-US" sz="2100" dirty="0">
                <a:hlinkClick r:id="rId4"/>
              </a:rPr>
              <a:t>-yang-message-broker-message-key</a:t>
            </a:r>
            <a:r>
              <a:rPr lang="en-US" sz="2100" dirty="0"/>
              <a:t> defines how YANG-Push metrics can be indexed and addressed efficiently and therefore reduce the number of consumed messages and reduce the number of stored metrics with topic compaction.</a:t>
            </a:r>
          </a:p>
          <a:p>
            <a:pPr marL="0" indent="0">
              <a:spcBef>
                <a:spcPts val="600"/>
              </a:spcBef>
              <a:buNone/>
            </a:pPr>
            <a:r>
              <a:rPr lang="en-US" sz="2100" dirty="0"/>
              <a:t>How YANG Message Keys and Indexes and YANG-Push Message Broker Topic Names are being generated.</a:t>
            </a:r>
          </a:p>
          <a:p>
            <a:pPr marL="0" indent="0">
              <a:spcBef>
                <a:spcPts val="600"/>
              </a:spcBef>
              <a:buNone/>
            </a:pPr>
            <a:r>
              <a:rPr lang="en-US" sz="2100" dirty="0"/>
              <a:t>That YANG-Push capabilities and YANG catalogs facilitate YANG metrics subscription in the network and data mesh.</a:t>
            </a:r>
          </a:p>
        </p:txBody>
      </p:sp>
      <p:sp>
        <p:nvSpPr>
          <p:cNvPr id="6" name="Slide Number Placeholder 1">
            <a:extLst>
              <a:ext uri="{FF2B5EF4-FFF2-40B4-BE49-F238E27FC236}">
                <a16:creationId xmlns:a16="http://schemas.microsoft.com/office/drawing/2014/main" id="{26AA2D5F-D741-6D6F-EF24-BE22738048DF}"/>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14</a:t>
            </a:fld>
            <a:endParaRPr lang="en-US" sz="1400" dirty="0"/>
          </a:p>
        </p:txBody>
      </p:sp>
    </p:spTree>
    <p:extLst>
      <p:ext uri="{BB962C8B-B14F-4D97-AF65-F5344CB8AC3E}">
        <p14:creationId xmlns:p14="http://schemas.microsoft.com/office/powerpoint/2010/main" val="3686017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30A70-FC9F-6E89-ADE8-150C7C6DAF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7520E1-A4E0-F3CA-29AD-D2D9ADADBEF0}"/>
              </a:ext>
            </a:extLst>
          </p:cNvPr>
          <p:cNvSpPr>
            <a:spLocks noGrp="1"/>
          </p:cNvSpPr>
          <p:nvPr>
            <p:ph type="title"/>
          </p:nvPr>
        </p:nvSpPr>
        <p:spPr/>
        <p:txBody>
          <a:bodyPr>
            <a:normAutofit/>
          </a:bodyPr>
          <a:lstStyle/>
          <a:p>
            <a:r>
              <a:rPr lang="en-US" sz="2800" b="1" dirty="0"/>
              <a:t>Next Steps</a:t>
            </a:r>
            <a:br>
              <a:rPr lang="en-US" sz="3600" dirty="0"/>
            </a:br>
            <a:r>
              <a:rPr lang="en-US" sz="2700" dirty="0">
                <a:solidFill>
                  <a:schemeClr val="bg2">
                    <a:lumMod val="75000"/>
                  </a:schemeClr>
                </a:solidFill>
              </a:rPr>
              <a:t>Proof of Concept, Working Group Adoption, Implementation</a:t>
            </a:r>
          </a:p>
        </p:txBody>
      </p:sp>
      <p:sp>
        <p:nvSpPr>
          <p:cNvPr id="3" name="Content Placeholder 2">
            <a:extLst>
              <a:ext uri="{FF2B5EF4-FFF2-40B4-BE49-F238E27FC236}">
                <a16:creationId xmlns:a16="http://schemas.microsoft.com/office/drawing/2014/main" id="{3EA36F6F-A76C-ACD7-BA9E-6565DCCE91FE}"/>
              </a:ext>
            </a:extLst>
          </p:cNvPr>
          <p:cNvSpPr>
            <a:spLocks noGrp="1"/>
          </p:cNvSpPr>
          <p:nvPr>
            <p:ph idx="1"/>
          </p:nvPr>
        </p:nvSpPr>
        <p:spPr>
          <a:xfrm>
            <a:off x="838199" y="2237874"/>
            <a:ext cx="10515600" cy="3939089"/>
          </a:xfrm>
        </p:spPr>
        <p:txBody>
          <a:bodyPr>
            <a:noAutofit/>
          </a:bodyPr>
          <a:lstStyle/>
          <a:p>
            <a:pPr>
              <a:spcBef>
                <a:spcPts val="600"/>
              </a:spcBef>
              <a:spcAft>
                <a:spcPts val="600"/>
              </a:spcAft>
            </a:pPr>
            <a:r>
              <a:rPr lang="en-US" sz="2100" dirty="0"/>
              <a:t>Request feedback in this session from network operators wherever use case and gain makes sense and from implementors that the integration makes sense.</a:t>
            </a:r>
          </a:p>
          <a:p>
            <a:pPr>
              <a:spcBef>
                <a:spcPts val="600"/>
              </a:spcBef>
              <a:spcAft>
                <a:spcPts val="600"/>
              </a:spcAft>
            </a:pPr>
            <a:r>
              <a:rPr lang="en-US" sz="2100" dirty="0"/>
              <a:t>Obtain YANG schema tree and telemetry message examples from various YANG-Push subscriptions and generate with example code:</a:t>
            </a:r>
          </a:p>
          <a:p>
            <a:pPr lvl="1">
              <a:spcBef>
                <a:spcPts val="600"/>
              </a:spcBef>
            </a:pPr>
            <a:r>
              <a:rPr lang="en-US" sz="2100" dirty="0"/>
              <a:t>YANG Message Keys </a:t>
            </a:r>
          </a:p>
          <a:p>
            <a:pPr lvl="1">
              <a:spcBef>
                <a:spcPts val="600"/>
              </a:spcBef>
              <a:spcAft>
                <a:spcPts val="600"/>
              </a:spcAft>
            </a:pPr>
            <a:r>
              <a:rPr lang="en-US" sz="2100" dirty="0"/>
              <a:t>YANG-Push Message Broker Topic Names</a:t>
            </a:r>
          </a:p>
          <a:p>
            <a:pPr>
              <a:spcBef>
                <a:spcPts val="600"/>
              </a:spcBef>
              <a:spcAft>
                <a:spcPts val="600"/>
              </a:spcAft>
            </a:pPr>
            <a:r>
              <a:rPr lang="en-US" sz="2100" dirty="0"/>
              <a:t>Who is willing to contribute example code?</a:t>
            </a:r>
          </a:p>
          <a:p>
            <a:pPr>
              <a:spcBef>
                <a:spcPts val="600"/>
              </a:spcBef>
              <a:spcAft>
                <a:spcPts val="600"/>
              </a:spcAft>
            </a:pPr>
            <a:r>
              <a:rPr lang="en-US" sz="2100" dirty="0"/>
              <a:t>Request working group feedback and adoption at NMOP.</a:t>
            </a:r>
          </a:p>
          <a:p>
            <a:pPr>
              <a:spcBef>
                <a:spcPts val="600"/>
              </a:spcBef>
              <a:spcAft>
                <a:spcPts val="600"/>
              </a:spcAft>
            </a:pPr>
            <a:r>
              <a:rPr lang="en-US" sz="2100" dirty="0"/>
              <a:t>Implement at </a:t>
            </a:r>
            <a:r>
              <a:rPr lang="en-US" sz="2100" dirty="0">
                <a:hlinkClick r:id="rId2"/>
              </a:rPr>
              <a:t>NetGauze</a:t>
            </a:r>
            <a:r>
              <a:rPr lang="en-US" sz="2100" dirty="0"/>
              <a:t> (YANG aware) and </a:t>
            </a:r>
            <a:r>
              <a:rPr lang="en-US" sz="2100" dirty="0">
                <a:hlinkClick r:id="rId3"/>
              </a:rPr>
              <a:t>Pmacct</a:t>
            </a:r>
            <a:r>
              <a:rPr lang="en-US" sz="2100" dirty="0"/>
              <a:t> (YANG unaware) YANG data producer.</a:t>
            </a:r>
          </a:p>
        </p:txBody>
      </p:sp>
      <p:sp>
        <p:nvSpPr>
          <p:cNvPr id="6" name="Slide Number Placeholder 1">
            <a:extLst>
              <a:ext uri="{FF2B5EF4-FFF2-40B4-BE49-F238E27FC236}">
                <a16:creationId xmlns:a16="http://schemas.microsoft.com/office/drawing/2014/main" id="{B9866352-2EDF-D4FC-27E7-72035010FE1B}"/>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15</a:t>
            </a:fld>
            <a:endParaRPr lang="en-US" sz="1400" dirty="0"/>
          </a:p>
        </p:txBody>
      </p:sp>
    </p:spTree>
    <p:extLst>
      <p:ext uri="{BB962C8B-B14F-4D97-AF65-F5344CB8AC3E}">
        <p14:creationId xmlns:p14="http://schemas.microsoft.com/office/powerpoint/2010/main" val="3305081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109" descr="A cake with a message on it&#10;&#10;Description automatically generated with medium confidence">
            <a:extLst>
              <a:ext uri="{FF2B5EF4-FFF2-40B4-BE49-F238E27FC236}">
                <a16:creationId xmlns:a16="http://schemas.microsoft.com/office/drawing/2014/main" id="{BE29D9A2-AA39-4B1B-B366-9C43E70E331D}"/>
              </a:ext>
            </a:extLst>
          </p:cNvPr>
          <p:cNvPicPr>
            <a:picLocks noChangeAspect="1"/>
          </p:cNvPicPr>
          <p:nvPr/>
        </p:nvPicPr>
        <p:blipFill rotWithShape="1">
          <a:blip r:embed="rId3">
            <a:extLst>
              <a:ext uri="{28A0092B-C50C-407E-A947-70E740481C1C}">
                <a14:useLocalDpi xmlns:a14="http://schemas.microsoft.com/office/drawing/2010/main" val="0"/>
              </a:ext>
            </a:extLst>
          </a:blip>
          <a:srcRect t="802" b="24198"/>
          <a:stretch/>
        </p:blipFill>
        <p:spPr>
          <a:xfrm>
            <a:off x="20" y="10"/>
            <a:ext cx="12191980" cy="6857990"/>
          </a:xfrm>
          <a:prstGeom prst="rect">
            <a:avLst/>
          </a:prstGeom>
          <a:noFill/>
        </p:spPr>
      </p:pic>
      <p:sp>
        <p:nvSpPr>
          <p:cNvPr id="3" name="Slide Number Placeholder 2" hidden="1">
            <a:extLst>
              <a:ext uri="{FF2B5EF4-FFF2-40B4-BE49-F238E27FC236}">
                <a16:creationId xmlns:a16="http://schemas.microsoft.com/office/drawing/2014/main" id="{9690665C-8566-4537-9D7A-7F19909CBCF1}"/>
              </a:ext>
            </a:extLst>
          </p:cNvPr>
          <p:cNvSpPr>
            <a:spLocks noGrp="1"/>
          </p:cNvSpPr>
          <p:nvPr>
            <p:ph type="sldNum" sz="quarter" idx="4294967295"/>
          </p:nvPr>
        </p:nvSpPr>
        <p:spPr bwMode="gray">
          <a:xfrm flipH="1">
            <a:off x="191344" y="6093336"/>
            <a:ext cx="432048" cy="360000"/>
          </a:xfrm>
        </p:spPr>
        <p:txBody>
          <a:bodyPr/>
          <a:lstStyle/>
          <a:p>
            <a:pPr>
              <a:spcAft>
                <a:spcPts val="600"/>
              </a:spcAft>
            </a:pPr>
            <a:fld id="{8FF9B0DE-3FEB-4AA0-B465-B80EF7C1333D}" type="slidenum">
              <a:rPr lang="de-CH" smtClean="0"/>
              <a:pPr>
                <a:spcAft>
                  <a:spcPts val="600"/>
                </a:spcAft>
              </a:pPr>
              <a:t>16</a:t>
            </a:fld>
            <a:endParaRPr lang="de-CH"/>
          </a:p>
        </p:txBody>
      </p:sp>
    </p:spTree>
    <p:extLst>
      <p:ext uri="{BB962C8B-B14F-4D97-AF65-F5344CB8AC3E}">
        <p14:creationId xmlns:p14="http://schemas.microsoft.com/office/powerpoint/2010/main" val="670772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2</a:t>
            </a:fld>
            <a:endParaRPr lang="en-US" sz="1400" dirty="0"/>
          </a:p>
        </p:txBody>
      </p:sp>
      <p:sp>
        <p:nvSpPr>
          <p:cNvPr id="18" name="TextBox 17">
            <a:extLst>
              <a:ext uri="{FF2B5EF4-FFF2-40B4-BE49-F238E27FC236}">
                <a16:creationId xmlns:a16="http://schemas.microsoft.com/office/drawing/2014/main" id="{B283EDB4-CFDF-D6B9-8AF9-9CFA563360E3}"/>
              </a:ext>
            </a:extLst>
          </p:cNvPr>
          <p:cNvSpPr txBox="1"/>
          <p:nvPr/>
        </p:nvSpPr>
        <p:spPr>
          <a:xfrm>
            <a:off x="983239" y="1871856"/>
            <a:ext cx="4924266" cy="4154984"/>
          </a:xfrm>
          <a:prstGeom prst="rect">
            <a:avLst/>
          </a:prstGeom>
          <a:noFill/>
        </p:spPr>
        <p:txBody>
          <a:bodyPr wrap="square">
            <a:spAutoFit/>
          </a:bodyPr>
          <a:lstStyle/>
          <a:p>
            <a:pPr algn="ctr"/>
            <a:r>
              <a:rPr lang="en-US" sz="2400" b="1" dirty="0">
                <a:latin typeface="+mj-lt"/>
              </a:rPr>
              <a:t>« </a:t>
            </a:r>
            <a:r>
              <a:rPr lang="en-US" sz="2400" dirty="0">
                <a:latin typeface="+mj-lt"/>
              </a:rPr>
              <a:t>Imagine that your entire life as network engineer you have logged into routers to perform show commands to get a glimpse into the current state of your networks. </a:t>
            </a:r>
            <a:r>
              <a:rPr lang="en-US" sz="2400" b="1" dirty="0">
                <a:latin typeface="+mj-lt"/>
              </a:rPr>
              <a:t>»</a:t>
            </a:r>
          </a:p>
          <a:p>
            <a:pPr algn="ctr"/>
            <a:endParaRPr lang="en-US" sz="2400" b="1" dirty="0">
              <a:latin typeface="+mj-lt"/>
            </a:endParaRPr>
          </a:p>
          <a:p>
            <a:pPr algn="ctr"/>
            <a:r>
              <a:rPr lang="en-US" sz="2400" b="1" dirty="0">
                <a:latin typeface="+mj-lt"/>
              </a:rPr>
              <a:t>« </a:t>
            </a:r>
            <a:r>
              <a:rPr lang="en-US" sz="2400" dirty="0">
                <a:latin typeface="+mj-lt"/>
              </a:rPr>
              <a:t>Suddenly you see your colleague on the right querying the </a:t>
            </a:r>
            <a:r>
              <a:rPr lang="en-US" sz="2400" b="1" dirty="0">
                <a:solidFill>
                  <a:srgbClr val="FF0000"/>
                </a:solidFill>
                <a:latin typeface="+mj-lt"/>
              </a:rPr>
              <a:t>current network state in seconds directly from a real-time data stream. </a:t>
            </a:r>
            <a:r>
              <a:rPr lang="en-US" sz="2400" dirty="0">
                <a:latin typeface="+mj-lt"/>
              </a:rPr>
              <a:t>No access to routers needed. No databases needed. </a:t>
            </a:r>
            <a:r>
              <a:rPr lang="en-US" sz="2400" b="1" dirty="0">
                <a:latin typeface="+mj-lt"/>
              </a:rPr>
              <a:t>»</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We have a dream</a:t>
            </a:r>
            <a:br>
              <a:rPr lang="en-US" sz="3600" dirty="0"/>
            </a:br>
            <a:r>
              <a:rPr lang="en-US" sz="2700" dirty="0">
                <a:solidFill>
                  <a:schemeClr val="bg2">
                    <a:lumMod val="75000"/>
                  </a:schemeClr>
                </a:solidFill>
              </a:rPr>
              <a:t>Digital Twin at your fingertips</a:t>
            </a:r>
          </a:p>
        </p:txBody>
      </p:sp>
      <p:pic>
        <p:nvPicPr>
          <p:cNvPr id="2" name="Picture 1" descr="People in a control room&#10;&#10;AI-generated content may be incorrect.">
            <a:extLst>
              <a:ext uri="{FF2B5EF4-FFF2-40B4-BE49-F238E27FC236}">
                <a16:creationId xmlns:a16="http://schemas.microsoft.com/office/drawing/2014/main" id="{91ECD187-3439-6888-222A-ACB860FBC9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7404" y="1871856"/>
            <a:ext cx="5434263" cy="3056773"/>
          </a:xfrm>
          <a:prstGeom prst="rect">
            <a:avLst/>
          </a:prstGeom>
        </p:spPr>
      </p:pic>
      <p:sp>
        <p:nvSpPr>
          <p:cNvPr id="3" name="TextBox 2">
            <a:extLst>
              <a:ext uri="{FF2B5EF4-FFF2-40B4-BE49-F238E27FC236}">
                <a16:creationId xmlns:a16="http://schemas.microsoft.com/office/drawing/2014/main" id="{9BBBB440-2F06-8C9A-AA8A-BA9481746642}"/>
              </a:ext>
            </a:extLst>
          </p:cNvPr>
          <p:cNvSpPr txBox="1"/>
          <p:nvPr/>
        </p:nvSpPr>
        <p:spPr>
          <a:xfrm>
            <a:off x="6298170" y="5019793"/>
            <a:ext cx="5523497" cy="646331"/>
          </a:xfrm>
          <a:prstGeom prst="rect">
            <a:avLst/>
          </a:prstGeom>
          <a:noFill/>
        </p:spPr>
        <p:txBody>
          <a:bodyPr wrap="square">
            <a:spAutoFit/>
          </a:bodyPr>
          <a:lstStyle/>
          <a:p>
            <a:r>
              <a:rPr lang="en-US" i="1" dirty="0"/>
              <a:t>"NASA Mission Control Digital Twin in the 60s,</a:t>
            </a:r>
            <a:br>
              <a:rPr lang="en-US" i="1" dirty="0"/>
            </a:br>
            <a:r>
              <a:rPr lang="en-US" i="1" dirty="0"/>
              <a:t>Digital Twin is not Rocket Science"</a:t>
            </a:r>
          </a:p>
        </p:txBody>
      </p:sp>
    </p:spTree>
    <p:extLst>
      <p:ext uri="{BB962C8B-B14F-4D97-AF65-F5344CB8AC3E}">
        <p14:creationId xmlns:p14="http://schemas.microsoft.com/office/powerpoint/2010/main" val="1230411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Terminology (1)</a:t>
            </a:r>
            <a:br>
              <a:rPr lang="en-GB" sz="3600" dirty="0"/>
            </a:br>
            <a:r>
              <a:rPr lang="en-US" sz="2700" dirty="0">
                <a:solidFill>
                  <a:schemeClr val="bg2">
                    <a:lumMod val="75000"/>
                  </a:schemeClr>
                </a:solidFill>
              </a:rPr>
              <a:t>Message Broker</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6344851" cy="4486275"/>
          </a:xfrm>
        </p:spPr>
        <p:txBody>
          <a:bodyPr>
            <a:noAutofit/>
          </a:bodyPr>
          <a:lstStyle/>
          <a:p>
            <a:pPr>
              <a:spcBef>
                <a:spcPts val="600"/>
              </a:spcBef>
            </a:pPr>
            <a:r>
              <a:rPr lang="en-US" sz="2100" b="1" dirty="0">
                <a:solidFill>
                  <a:srgbClr val="FF0000"/>
                </a:solidFill>
              </a:rPr>
              <a:t>Subject: </a:t>
            </a:r>
            <a:r>
              <a:rPr lang="en-US" sz="2100" dirty="0"/>
              <a:t>A named communication channel where a schema registry assigned schema id is associated.</a:t>
            </a:r>
          </a:p>
          <a:p>
            <a:pPr>
              <a:spcBef>
                <a:spcPts val="600"/>
              </a:spcBef>
            </a:pPr>
            <a:r>
              <a:rPr lang="en-US" sz="2100" b="1" dirty="0">
                <a:solidFill>
                  <a:srgbClr val="FF0000"/>
                </a:solidFill>
              </a:rPr>
              <a:t>Topic: </a:t>
            </a:r>
            <a:r>
              <a:rPr lang="en-US" sz="2100" dirty="0"/>
              <a:t>A communication channel for publishing and subscribing messages between producer and consumer with one or more subjects.</a:t>
            </a:r>
          </a:p>
          <a:p>
            <a:pPr>
              <a:spcBef>
                <a:spcPts val="600"/>
              </a:spcBef>
            </a:pPr>
            <a:r>
              <a:rPr lang="en-US" sz="2100" b="1" dirty="0">
                <a:solidFill>
                  <a:srgbClr val="FF0000"/>
                </a:solidFill>
              </a:rPr>
              <a:t>Topic Compaction: </a:t>
            </a:r>
            <a:r>
              <a:rPr lang="en-US" sz="2100" dirty="0"/>
              <a:t>The act of compressing messages in a topic to the latest state. </a:t>
            </a:r>
          </a:p>
          <a:p>
            <a:pPr>
              <a:spcBef>
                <a:spcPts val="600"/>
              </a:spcBef>
            </a:pPr>
            <a:r>
              <a:rPr lang="en-US" sz="2100" b="1" dirty="0">
                <a:solidFill>
                  <a:srgbClr val="FF0000"/>
                </a:solidFill>
              </a:rPr>
              <a:t>Partition: </a:t>
            </a:r>
            <a:r>
              <a:rPr lang="en-US" sz="2100" dirty="0"/>
              <a:t>Messages in a topic are spread over hash buckets where a hash bucket refers to a partition.</a:t>
            </a:r>
          </a:p>
          <a:p>
            <a:pPr>
              <a:spcBef>
                <a:spcPts val="600"/>
              </a:spcBef>
            </a:pPr>
            <a:r>
              <a:rPr lang="en-US" sz="2100" b="1" dirty="0">
                <a:solidFill>
                  <a:srgbClr val="FF0000"/>
                </a:solidFill>
              </a:rPr>
              <a:t>Message: </a:t>
            </a:r>
            <a:r>
              <a:rPr lang="en-US" sz="2100" dirty="0"/>
              <a:t>A piece of structured data sent between data processing components to facilitate communication in a distributed system</a:t>
            </a:r>
          </a:p>
          <a:p>
            <a:pPr>
              <a:spcBef>
                <a:spcPts val="600"/>
              </a:spcBef>
            </a:pPr>
            <a:r>
              <a:rPr lang="en-US" sz="2100" b="1" dirty="0">
                <a:solidFill>
                  <a:srgbClr val="FF0000"/>
                </a:solidFill>
              </a:rPr>
              <a:t>Message Key: </a:t>
            </a:r>
            <a:r>
              <a:rPr lang="en-US" sz="2100" dirty="0"/>
              <a:t>Metadata associated with a message to facilitate deterministic hash bucketing.</a:t>
            </a:r>
          </a:p>
          <a:p>
            <a:pPr>
              <a:spcBef>
                <a:spcPts val="600"/>
              </a:spcBef>
            </a:pPr>
            <a:r>
              <a:rPr lang="en-US" sz="2100" b="1" dirty="0">
                <a:solidFill>
                  <a:srgbClr val="FF0000"/>
                </a:solidFill>
              </a:rPr>
              <a:t>Segment: </a:t>
            </a:r>
            <a:r>
              <a:rPr lang="en-US" sz="2100" dirty="0"/>
              <a:t>A physical file containing multiple messages.</a:t>
            </a:r>
            <a:endParaRPr lang="en-US" sz="2100" b="1" dirty="0">
              <a:solidFill>
                <a:srgbClr val="FF0000"/>
              </a:solidFill>
            </a:endParaRPr>
          </a:p>
        </p:txBody>
      </p:sp>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pic>
        <p:nvPicPr>
          <p:cNvPr id="5" name="Picture 4">
            <a:extLst>
              <a:ext uri="{FF2B5EF4-FFF2-40B4-BE49-F238E27FC236}">
                <a16:creationId xmlns:a16="http://schemas.microsoft.com/office/drawing/2014/main" id="{8DACCEA3-960D-FE3E-0C50-961771122014}"/>
              </a:ext>
            </a:extLst>
          </p:cNvPr>
          <p:cNvPicPr>
            <a:picLocks noChangeAspect="1"/>
          </p:cNvPicPr>
          <p:nvPr/>
        </p:nvPicPr>
        <p:blipFill>
          <a:blip r:embed="rId2"/>
          <a:stretch>
            <a:fillRect/>
          </a:stretch>
        </p:blipFill>
        <p:spPr>
          <a:xfrm>
            <a:off x="7621877" y="818178"/>
            <a:ext cx="3966015" cy="5221644"/>
          </a:xfrm>
          <a:prstGeom prst="rect">
            <a:avLst/>
          </a:prstGeom>
        </p:spPr>
      </p:pic>
      <p:sp>
        <p:nvSpPr>
          <p:cNvPr id="8" name="TextBox 7">
            <a:extLst>
              <a:ext uri="{FF2B5EF4-FFF2-40B4-BE49-F238E27FC236}">
                <a16:creationId xmlns:a16="http://schemas.microsoft.com/office/drawing/2014/main" id="{596F5A4F-04E0-A9CD-A444-BDECEE48C3E7}"/>
              </a:ext>
            </a:extLst>
          </p:cNvPr>
          <p:cNvSpPr txBox="1"/>
          <p:nvPr/>
        </p:nvSpPr>
        <p:spPr>
          <a:xfrm>
            <a:off x="7417142" y="6176963"/>
            <a:ext cx="4170750" cy="523220"/>
          </a:xfrm>
          <a:prstGeom prst="rect">
            <a:avLst/>
          </a:prstGeom>
          <a:noFill/>
        </p:spPr>
        <p:txBody>
          <a:bodyPr wrap="square">
            <a:spAutoFit/>
          </a:bodyPr>
          <a:lstStyle/>
          <a:p>
            <a:pPr algn="r"/>
            <a:r>
              <a:rPr lang="de-CH" sz="1400" dirty="0">
                <a:hlinkClick r:id="rId3"/>
              </a:rPr>
              <a:t>https://www.confluent.io/thank-you/resources/ebook/kafka-the-definitive-guide/</a:t>
            </a:r>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98CAD-D79D-BB74-42C1-B083B671F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353FAA-6F22-376E-1A22-2CC12FA1E9BD}"/>
              </a:ext>
            </a:extLst>
          </p:cNvPr>
          <p:cNvSpPr>
            <a:spLocks noGrp="1"/>
          </p:cNvSpPr>
          <p:nvPr>
            <p:ph type="title"/>
          </p:nvPr>
        </p:nvSpPr>
        <p:spPr/>
        <p:txBody>
          <a:bodyPr>
            <a:normAutofit/>
          </a:bodyPr>
          <a:lstStyle/>
          <a:p>
            <a:r>
              <a:rPr lang="en-US" sz="2800" b="1" dirty="0"/>
              <a:t>Terminology (2)</a:t>
            </a:r>
            <a:br>
              <a:rPr lang="en-US" sz="3600" dirty="0"/>
            </a:br>
            <a:r>
              <a:rPr lang="en-US" sz="2700" dirty="0">
                <a:solidFill>
                  <a:schemeClr val="bg2">
                    <a:lumMod val="75000"/>
                  </a:schemeClr>
                </a:solidFill>
              </a:rPr>
              <a:t>YANG Data Taxonomy and Index</a:t>
            </a:r>
          </a:p>
        </p:txBody>
      </p:sp>
      <p:sp>
        <p:nvSpPr>
          <p:cNvPr id="3" name="Content Placeholder 2">
            <a:extLst>
              <a:ext uri="{FF2B5EF4-FFF2-40B4-BE49-F238E27FC236}">
                <a16:creationId xmlns:a16="http://schemas.microsoft.com/office/drawing/2014/main" id="{49011665-59C1-3325-3606-F2E7AA460943}"/>
              </a:ext>
            </a:extLst>
          </p:cNvPr>
          <p:cNvSpPr>
            <a:spLocks noGrp="1"/>
          </p:cNvSpPr>
          <p:nvPr>
            <p:ph idx="1"/>
          </p:nvPr>
        </p:nvSpPr>
        <p:spPr>
          <a:xfrm>
            <a:off x="838200" y="1690688"/>
            <a:ext cx="5743074" cy="4486275"/>
          </a:xfrm>
        </p:spPr>
        <p:txBody>
          <a:bodyPr>
            <a:noAutofit/>
          </a:bodyPr>
          <a:lstStyle/>
          <a:p>
            <a:pPr>
              <a:spcBef>
                <a:spcPts val="600"/>
              </a:spcBef>
            </a:pPr>
            <a:r>
              <a:rPr lang="en-US" sz="2100" b="1" dirty="0">
                <a:solidFill>
                  <a:srgbClr val="FF0000"/>
                </a:solidFill>
              </a:rPr>
              <a:t>Dimensional Data: </a:t>
            </a:r>
            <a:r>
              <a:rPr lang="en-US" sz="2100" dirty="0"/>
              <a:t>Structured information in a data store [</a:t>
            </a:r>
            <a:r>
              <a:rPr lang="en-US" sz="2100" dirty="0">
                <a:hlinkClick r:id="rId2"/>
              </a:rPr>
              <a:t>Ralph Kimball</a:t>
            </a:r>
            <a:r>
              <a:rPr lang="en-US" sz="2100" dirty="0"/>
              <a:t>]. Example: YANG with data taxonomy.</a:t>
            </a:r>
          </a:p>
          <a:p>
            <a:pPr>
              <a:spcBef>
                <a:spcPts val="600"/>
              </a:spcBef>
            </a:pPr>
            <a:r>
              <a:rPr lang="en-US" sz="2100" b="1" dirty="0">
                <a:solidFill>
                  <a:srgbClr val="FF0000"/>
                </a:solidFill>
              </a:rPr>
              <a:t>Data Taxonomy: </a:t>
            </a:r>
            <a:r>
              <a:rPr lang="en-US" sz="2100" dirty="0"/>
              <a:t>Is a hierarchical system for classifying and organizing data into categories and subcategories</a:t>
            </a:r>
          </a:p>
          <a:p>
            <a:pPr lvl="0" fontAlgn="base">
              <a:spcBef>
                <a:spcPts val="600"/>
              </a:spcBef>
              <a:spcAft>
                <a:spcPct val="0"/>
              </a:spcAft>
            </a:pPr>
            <a:r>
              <a:rPr lang="en-US" sz="2100" b="1" dirty="0">
                <a:solidFill>
                  <a:srgbClr val="FF0000"/>
                </a:solidFill>
              </a:rPr>
              <a:t>YANG Schema Tree: </a:t>
            </a:r>
            <a:r>
              <a:rPr lang="en-US" altLang="de-DE" sz="2100" dirty="0"/>
              <a:t>The definition hierarchy specified within a module.</a:t>
            </a:r>
          </a:p>
          <a:p>
            <a:pPr>
              <a:spcBef>
                <a:spcPts val="600"/>
              </a:spcBef>
            </a:pPr>
            <a:r>
              <a:rPr lang="en-US" altLang="de-DE" sz="2100" b="1" dirty="0">
                <a:solidFill>
                  <a:srgbClr val="FF0000"/>
                </a:solidFill>
              </a:rPr>
              <a:t>YANG Schema Node: </a:t>
            </a:r>
            <a:r>
              <a:rPr lang="en-US" altLang="de-DE" sz="2100" dirty="0"/>
              <a:t>A node in the schema tree.</a:t>
            </a:r>
          </a:p>
          <a:p>
            <a:pPr>
              <a:spcBef>
                <a:spcPts val="600"/>
              </a:spcBef>
            </a:pPr>
            <a:r>
              <a:rPr lang="en-US" sz="2100" b="1" dirty="0">
                <a:solidFill>
                  <a:srgbClr val="FF0000"/>
                </a:solidFill>
              </a:rPr>
              <a:t>YANG Item Identifiers: </a:t>
            </a:r>
            <a:r>
              <a:rPr lang="en-US" sz="2100" dirty="0">
                <a:solidFill>
                  <a:srgbClr val="FF0000"/>
                </a:solidFill>
                <a:hlinkClick r:id="rId3"/>
              </a:rPr>
              <a:t>Section 3.3 in </a:t>
            </a:r>
            <a:r>
              <a:rPr lang="en-US" sz="2100" dirty="0">
                <a:hlinkClick r:id="rId3"/>
              </a:rPr>
              <a:t>RFC 9254</a:t>
            </a:r>
            <a:r>
              <a:rPr lang="en-US" sz="2100" dirty="0"/>
              <a:t> defines unique text-based identifiers for each YANG element including YANG schema nodes.</a:t>
            </a:r>
          </a:p>
          <a:p>
            <a:pPr>
              <a:spcBef>
                <a:spcPts val="600"/>
              </a:spcBef>
            </a:pPr>
            <a:r>
              <a:rPr lang="en-US" sz="2100" b="1" dirty="0">
                <a:solidFill>
                  <a:srgbClr val="FF0000"/>
                </a:solidFill>
              </a:rPr>
              <a:t>YANG index: </a:t>
            </a:r>
            <a:r>
              <a:rPr lang="en-US" sz="2100" dirty="0"/>
              <a:t>Is a subset of YANG item identifiers containing only YANG schema node identifiers.</a:t>
            </a:r>
          </a:p>
        </p:txBody>
      </p:sp>
      <p:sp>
        <p:nvSpPr>
          <p:cNvPr id="6" name="Slide Number Placeholder 1">
            <a:extLst>
              <a:ext uri="{FF2B5EF4-FFF2-40B4-BE49-F238E27FC236}">
                <a16:creationId xmlns:a16="http://schemas.microsoft.com/office/drawing/2014/main" id="{F9BCF2D4-1870-6423-60A0-79EE54FB125B}"/>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4</a:t>
            </a:fld>
            <a:endParaRPr lang="en-US" sz="1400" dirty="0"/>
          </a:p>
        </p:txBody>
      </p:sp>
      <p:sp>
        <p:nvSpPr>
          <p:cNvPr id="9" name="TextBox 8">
            <a:extLst>
              <a:ext uri="{FF2B5EF4-FFF2-40B4-BE49-F238E27FC236}">
                <a16:creationId xmlns:a16="http://schemas.microsoft.com/office/drawing/2014/main" id="{93AA178A-624D-5E20-2C4A-20F6E40265E6}"/>
              </a:ext>
            </a:extLst>
          </p:cNvPr>
          <p:cNvSpPr txBox="1"/>
          <p:nvPr/>
        </p:nvSpPr>
        <p:spPr>
          <a:xfrm>
            <a:off x="6096000" y="1152952"/>
            <a:ext cx="5906143" cy="5339923"/>
          </a:xfrm>
          <a:prstGeom prst="rect">
            <a:avLst/>
          </a:prstGeom>
          <a:noFill/>
        </p:spPr>
        <p:txBody>
          <a:bodyPr wrap="square">
            <a:spAutoFit/>
          </a:bodyPr>
          <a:lstStyle/>
          <a:p>
            <a:r>
              <a:rPr lang="en-US" sz="1100" dirty="0"/>
              <a:t> </a:t>
            </a:r>
            <a:r>
              <a:rPr lang="en-US" sz="1100" dirty="0">
                <a:latin typeface="Courier New" panose="02070309020205020404" pitchFamily="49" charset="0"/>
                <a:cs typeface="Courier New" panose="02070309020205020404" pitchFamily="49" charset="0"/>
              </a:rPr>
              <a:t>module: </a:t>
            </a:r>
            <a:r>
              <a:rPr lang="en-US" sz="1100" dirty="0" err="1">
                <a:latin typeface="Courier New" panose="02070309020205020404" pitchFamily="49" charset="0"/>
                <a:cs typeface="Courier New" panose="02070309020205020404" pitchFamily="49" charset="0"/>
              </a:rPr>
              <a:t>ietf</a:t>
            </a:r>
            <a:r>
              <a:rPr lang="en-US" sz="1100" dirty="0">
                <a:latin typeface="Courier New" panose="02070309020205020404" pitchFamily="49" charset="0"/>
                <a:cs typeface="Courier New" panose="02070309020205020404" pitchFamily="49" charset="0"/>
              </a:rPr>
              <a:t>-interfaces</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interfaces</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interface* [name]</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name                        string</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description?                string</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type                        </a:t>
            </a:r>
            <a:r>
              <a:rPr lang="en-US" sz="1100" dirty="0" err="1">
                <a:latin typeface="Courier New" panose="02070309020205020404" pitchFamily="49" charset="0"/>
                <a:cs typeface="Courier New" panose="02070309020205020404" pitchFamily="49" charset="0"/>
              </a:rPr>
              <a:t>identityref</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enabled?                    </a:t>
            </a:r>
            <a:r>
              <a:rPr lang="en-US" sz="1100" dirty="0" err="1">
                <a:latin typeface="Courier New" panose="02070309020205020404" pitchFamily="49" charset="0"/>
                <a:cs typeface="Courier New" panose="02070309020205020404" pitchFamily="49" charset="0"/>
              </a:rPr>
              <a:t>boolean</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link-up-down-trap-enable?   enumeration {if-mib}?</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admin-status                enumeration {if-mib}?</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oper</a:t>
            </a:r>
            <a:r>
              <a:rPr lang="en-US" sz="1100" dirty="0">
                <a:latin typeface="Courier New" panose="02070309020205020404" pitchFamily="49" charset="0"/>
                <a:cs typeface="Courier New" panose="02070309020205020404" pitchFamily="49" charset="0"/>
              </a:rPr>
              <a:t>-status                 enumeration</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last-change?                </a:t>
            </a:r>
            <a:r>
              <a:rPr lang="en-US" sz="1100" dirty="0" err="1">
                <a:latin typeface="Courier New" panose="02070309020205020404" pitchFamily="49" charset="0"/>
                <a:cs typeface="Courier New" panose="02070309020205020404" pitchFamily="49" charset="0"/>
              </a:rPr>
              <a:t>yang:date-and-time</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if-index                    int32 {if-mib}?</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phys</a:t>
            </a:r>
            <a:r>
              <a:rPr lang="en-US" sz="1100" dirty="0">
                <a:latin typeface="Courier New" panose="02070309020205020404" pitchFamily="49" charset="0"/>
                <a:cs typeface="Courier New" panose="02070309020205020404" pitchFamily="49" charset="0"/>
              </a:rPr>
              <a:t>-address?               </a:t>
            </a:r>
            <a:r>
              <a:rPr lang="en-US" sz="1100" dirty="0" err="1">
                <a:latin typeface="Courier New" panose="02070309020205020404" pitchFamily="49" charset="0"/>
                <a:cs typeface="Courier New" panose="02070309020205020404" pitchFamily="49" charset="0"/>
              </a:rPr>
              <a:t>yang:phys-address</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higher-layer-if*            interface-ref</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lower-layer-if*             interface-ref</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speed?                      yang:gauge64</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statistics</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discontinuity-time    </a:t>
            </a:r>
            <a:r>
              <a:rPr lang="en-US" sz="1100" dirty="0" err="1">
                <a:latin typeface="Courier New" panose="02070309020205020404" pitchFamily="49" charset="0"/>
                <a:cs typeface="Courier New" panose="02070309020205020404" pitchFamily="49" charset="0"/>
              </a:rPr>
              <a:t>yang:date-and-time</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in-octets?            yang:counter64</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in-unicast-pkts?      yang:counter64</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in-broadcast-pkts?    yang:counter64</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in-multicast-pkts?    yang:counter64</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in-discards?          yang:counter32</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in-errors?            yang:counter32</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in-unknown-protos?    yang:counter32</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out-octets?           yang:counter64</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out-unicast-pkts?     yang:counter64</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out-broadcast-pkts?   yang:counter64</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out-multicast-pkts?   yang:counter64</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out-discards?         yang:counter32</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out-errors?           yang:counter32</a:t>
            </a:r>
          </a:p>
        </p:txBody>
      </p:sp>
    </p:spTree>
    <p:extLst>
      <p:ext uri="{BB962C8B-B14F-4D97-AF65-F5344CB8AC3E}">
        <p14:creationId xmlns:p14="http://schemas.microsoft.com/office/powerpoint/2010/main" val="4162477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8939463" y="365126"/>
            <a:ext cx="2959769" cy="5818184"/>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sz="1600" dirty="0"/>
              <a:t>From discovering YANG-Push subscription capabilities defined in </a:t>
            </a:r>
            <a:r>
              <a:rPr lang="en-US" sz="1600" dirty="0">
                <a:hlinkClick r:id="rId2"/>
              </a:rPr>
              <a:t>RFC 9196</a:t>
            </a:r>
            <a:r>
              <a:rPr lang="en-US" sz="1600" dirty="0"/>
              <a:t>, subscribing interesting metrics periodical (</a:t>
            </a:r>
            <a:r>
              <a:rPr lang="en-US" sz="1600" b="1" dirty="0">
                <a:solidFill>
                  <a:srgbClr val="FF0000"/>
                </a:solidFill>
              </a:rPr>
              <a:t>statistics</a:t>
            </a:r>
            <a:r>
              <a:rPr lang="en-US" sz="1600" dirty="0"/>
              <a:t>), on-change (</a:t>
            </a:r>
            <a:r>
              <a:rPr lang="en-US" sz="1600" b="1" dirty="0">
                <a:solidFill>
                  <a:srgbClr val="FF0000"/>
                </a:solidFill>
              </a:rPr>
              <a:t>state changes</a:t>
            </a:r>
            <a:r>
              <a:rPr lang="en-US" sz="1600" dirty="0"/>
              <a:t>) or on-change with sync-on-start (</a:t>
            </a:r>
            <a:r>
              <a:rPr lang="en-US" sz="1600" b="1" dirty="0">
                <a:solidFill>
                  <a:srgbClr val="FF0000"/>
                </a:solidFill>
              </a:rPr>
              <a:t>states</a:t>
            </a:r>
            <a:r>
              <a:rPr lang="en-US" sz="1600" dirty="0"/>
              <a:t>) defined in </a:t>
            </a:r>
            <a:r>
              <a:rPr lang="en-US" sz="1600" dirty="0">
                <a:hlinkClick r:id="rId3"/>
              </a:rPr>
              <a:t>RFC 8641</a:t>
            </a:r>
            <a:r>
              <a:rPr lang="en-US" sz="1600" dirty="0"/>
              <a:t>.</a:t>
            </a:r>
          </a:p>
          <a:p>
            <a:pPr>
              <a:spcAft>
                <a:spcPts val="0"/>
              </a:spcAft>
            </a:pPr>
            <a:r>
              <a:rPr lang="en-US" sz="1600" b="1" dirty="0">
                <a:solidFill>
                  <a:srgbClr val="FF0000"/>
                </a:solidFill>
              </a:rPr>
              <a:t>Each subscription refers to network node, datastore (</a:t>
            </a:r>
            <a:r>
              <a:rPr lang="en-US" sz="1600" dirty="0">
                <a:solidFill>
                  <a:srgbClr val="FF0000"/>
                </a:solidFill>
                <a:hlinkClick r:id="rId4"/>
              </a:rPr>
              <a:t>RFC 8342</a:t>
            </a:r>
            <a:r>
              <a:rPr lang="en-US" sz="1600" b="1" dirty="0">
                <a:solidFill>
                  <a:srgbClr val="FF0000"/>
                </a:solidFill>
              </a:rPr>
              <a:t>) and a schema tree.</a:t>
            </a:r>
          </a:p>
          <a:p>
            <a:pPr>
              <a:spcAft>
                <a:spcPts val="0"/>
              </a:spcAft>
            </a:pPr>
            <a:r>
              <a:rPr lang="en-US" sz="1600" dirty="0"/>
              <a:t>In this </a:t>
            </a:r>
            <a:r>
              <a:rPr lang="en-US" sz="1600" dirty="0">
                <a:hlinkClick r:id="rId5"/>
              </a:rPr>
              <a:t>RFC 8343 </a:t>
            </a:r>
            <a:r>
              <a:rPr lang="en-US" sz="1600" dirty="0"/>
              <a:t>example </a:t>
            </a:r>
            <a:r>
              <a:rPr lang="en-US" sz="1600" dirty="0" err="1"/>
              <a:t>ietf</a:t>
            </a:r>
            <a:r>
              <a:rPr lang="en-US" sz="1600" dirty="0"/>
              <a:t>-interface statistics are subscribed periodically and </a:t>
            </a:r>
            <a:r>
              <a:rPr lang="en-US" sz="1600" dirty="0" err="1"/>
              <a:t>ietf</a:t>
            </a:r>
            <a:r>
              <a:rPr lang="en-US" sz="1600" dirty="0"/>
              <a:t>-interface states on-change sync-on-start. </a:t>
            </a:r>
            <a:r>
              <a:rPr lang="en-US" sz="1600" b="1" dirty="0">
                <a:solidFill>
                  <a:srgbClr val="FF0000"/>
                </a:solidFill>
              </a:rPr>
              <a:t>YANG-Push subscription ID's are per network node significant.</a:t>
            </a:r>
          </a:p>
          <a:p>
            <a:pPr>
              <a:spcAft>
                <a:spcPts val="0"/>
              </a:spcAft>
            </a:pPr>
            <a:r>
              <a:rPr lang="en-US" sz="1600" dirty="0"/>
              <a:t>Data Collection obtains for each subscription the YANG schema tree by leveraging &lt;get-schema&gt;  (</a:t>
            </a:r>
            <a:r>
              <a:rPr lang="en-US" sz="1600" dirty="0">
                <a:hlinkClick r:id="rId6"/>
              </a:rPr>
              <a:t>RFC 6022</a:t>
            </a:r>
            <a:r>
              <a:rPr lang="en-US" sz="1600" dirty="0"/>
              <a:t>), YANG Library (</a:t>
            </a:r>
            <a:r>
              <a:rPr lang="en-US" sz="1600" dirty="0">
                <a:hlinkClick r:id="rId7"/>
              </a:rPr>
              <a:t>RFC 8525</a:t>
            </a:r>
            <a:r>
              <a:rPr lang="en-US" sz="1600" dirty="0"/>
              <a:t>) and </a:t>
            </a:r>
            <a:r>
              <a:rPr lang="en-US" sz="1600" dirty="0">
                <a:hlinkClick r:id="rId8"/>
              </a:rPr>
              <a:t>draft-</a:t>
            </a:r>
            <a:r>
              <a:rPr lang="en-US" sz="1600" dirty="0" err="1">
                <a:hlinkClick r:id="rId8"/>
              </a:rPr>
              <a:t>ietf</a:t>
            </a:r>
            <a:r>
              <a:rPr lang="en-US" sz="1600" dirty="0">
                <a:hlinkClick r:id="rId8"/>
              </a:rPr>
              <a:t>-netconf-yang-library-</a:t>
            </a:r>
            <a:r>
              <a:rPr lang="en-US" sz="1600" dirty="0" err="1">
                <a:hlinkClick r:id="rId8"/>
              </a:rPr>
              <a:t>augmentedby</a:t>
            </a:r>
            <a:r>
              <a:rPr lang="en-US" sz="1600" dirty="0"/>
              <a:t>.</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8314568" cy="1325563"/>
          </a:xfrm>
        </p:spPr>
        <p:txBody>
          <a:bodyPr>
            <a:normAutofit/>
          </a:bodyPr>
          <a:lstStyle/>
          <a:p>
            <a:r>
              <a:rPr lang="en-US" sz="2800" b="1" dirty="0"/>
              <a:t>YANG-Push</a:t>
            </a:r>
            <a:br>
              <a:rPr lang="en-US" sz="3600" dirty="0"/>
            </a:br>
            <a:r>
              <a:rPr lang="en-US" sz="2700" dirty="0">
                <a:solidFill>
                  <a:schemeClr val="bg2">
                    <a:lumMod val="75000"/>
                  </a:schemeClr>
                </a:solidFill>
              </a:rPr>
              <a:t>Discover and Subscribe to YANG metrics</a:t>
            </a:r>
          </a:p>
        </p:txBody>
      </p:sp>
      <p:pic>
        <p:nvPicPr>
          <p:cNvPr id="3" name="Picture 2">
            <a:extLst>
              <a:ext uri="{FF2B5EF4-FFF2-40B4-BE49-F238E27FC236}">
                <a16:creationId xmlns:a16="http://schemas.microsoft.com/office/drawing/2014/main" id="{67E48B25-B0E5-1389-9DDE-DC3F28D870D5}"/>
              </a:ext>
            </a:extLst>
          </p:cNvPr>
          <p:cNvPicPr>
            <a:picLocks noChangeAspect="1"/>
          </p:cNvPicPr>
          <p:nvPr/>
        </p:nvPicPr>
        <p:blipFill>
          <a:blip r:embed="rId9"/>
          <a:stretch>
            <a:fillRect/>
          </a:stretch>
        </p:blipFill>
        <p:spPr>
          <a:xfrm>
            <a:off x="838200" y="1823758"/>
            <a:ext cx="7948475" cy="4359551"/>
          </a:xfrm>
          <a:prstGeom prst="rect">
            <a:avLst/>
          </a:prstGeom>
        </p:spPr>
      </p:pic>
    </p:spTree>
    <p:extLst>
      <p:ext uri="{BB962C8B-B14F-4D97-AF65-F5344CB8AC3E}">
        <p14:creationId xmlns:p14="http://schemas.microsoft.com/office/powerpoint/2010/main" val="1315775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F5070-8787-A57C-55D6-8378E1311F1C}"/>
            </a:ext>
          </a:extLst>
        </p:cNvPr>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E30A65C2-E2D1-2F3C-F601-84166D185DDF}"/>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5" name="Inhaltsplatzhalter 2">
            <a:extLst>
              <a:ext uri="{FF2B5EF4-FFF2-40B4-BE49-F238E27FC236}">
                <a16:creationId xmlns:a16="http://schemas.microsoft.com/office/drawing/2014/main" id="{71CDA501-9972-D341-C055-BD736248E8F4}"/>
              </a:ext>
            </a:extLst>
          </p:cNvPr>
          <p:cNvSpPr txBox="1">
            <a:spLocks/>
          </p:cNvSpPr>
          <p:nvPr/>
        </p:nvSpPr>
        <p:spPr bwMode="black">
          <a:xfrm>
            <a:off x="5967663" y="3826042"/>
            <a:ext cx="5233737" cy="235726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sz="1600" dirty="0"/>
              <a:t>For all 4 YANG-Push subscriptions, YANG schema registration and comparison is performed.</a:t>
            </a:r>
          </a:p>
          <a:p>
            <a:pPr>
              <a:spcAft>
                <a:spcPts val="0"/>
              </a:spcAft>
            </a:pPr>
            <a:r>
              <a:rPr lang="en-US" sz="1600" dirty="0"/>
              <a:t>Since the two YANG schema trees for both YANG-Push subscriptions are identical on both network nodes, </a:t>
            </a:r>
            <a:r>
              <a:rPr lang="en-US" sz="1600" b="1" dirty="0">
                <a:solidFill>
                  <a:srgbClr val="FF0000"/>
                </a:solidFill>
              </a:rPr>
              <a:t>two YANG globally unique schema ID's are being issued from the YANG schema registry to the YANG data producer.</a:t>
            </a:r>
          </a:p>
        </p:txBody>
      </p:sp>
      <p:sp>
        <p:nvSpPr>
          <p:cNvPr id="19" name="Title 1">
            <a:extLst>
              <a:ext uri="{FF2B5EF4-FFF2-40B4-BE49-F238E27FC236}">
                <a16:creationId xmlns:a16="http://schemas.microsoft.com/office/drawing/2014/main" id="{0047BEA9-3AA4-E9CE-441B-E09628F11B0D}"/>
              </a:ext>
            </a:extLst>
          </p:cNvPr>
          <p:cNvSpPr>
            <a:spLocks noGrp="1"/>
          </p:cNvSpPr>
          <p:nvPr>
            <p:ph type="title"/>
          </p:nvPr>
        </p:nvSpPr>
        <p:spPr>
          <a:xfrm>
            <a:off x="838200" y="365125"/>
            <a:ext cx="8314568" cy="1325563"/>
          </a:xfrm>
        </p:spPr>
        <p:txBody>
          <a:bodyPr>
            <a:normAutofit/>
          </a:bodyPr>
          <a:lstStyle/>
          <a:p>
            <a:r>
              <a:rPr lang="en-US" sz="2800" b="1" dirty="0"/>
              <a:t>YANG Schema Registry</a:t>
            </a:r>
            <a:br>
              <a:rPr lang="en-US" sz="3600" dirty="0"/>
            </a:br>
            <a:r>
              <a:rPr lang="en-US" sz="2700" dirty="0">
                <a:solidFill>
                  <a:schemeClr val="bg2">
                    <a:lumMod val="75000"/>
                  </a:schemeClr>
                </a:solidFill>
              </a:rPr>
              <a:t>From 4 subscription ID's to 2 schema ID's</a:t>
            </a:r>
          </a:p>
        </p:txBody>
      </p:sp>
      <p:pic>
        <p:nvPicPr>
          <p:cNvPr id="12" name="Picture 11">
            <a:extLst>
              <a:ext uri="{FF2B5EF4-FFF2-40B4-BE49-F238E27FC236}">
                <a16:creationId xmlns:a16="http://schemas.microsoft.com/office/drawing/2014/main" id="{F48427E1-ECCE-9D41-9FBB-76438A11CB8D}"/>
              </a:ext>
            </a:extLst>
          </p:cNvPr>
          <p:cNvPicPr>
            <a:picLocks noChangeAspect="1"/>
          </p:cNvPicPr>
          <p:nvPr/>
        </p:nvPicPr>
        <p:blipFill>
          <a:blip r:embed="rId2"/>
          <a:stretch>
            <a:fillRect/>
          </a:stretch>
        </p:blipFill>
        <p:spPr>
          <a:xfrm>
            <a:off x="838200" y="1690687"/>
            <a:ext cx="7776412" cy="4396635"/>
          </a:xfrm>
          <a:prstGeom prst="rect">
            <a:avLst/>
          </a:prstGeom>
        </p:spPr>
      </p:pic>
    </p:spTree>
    <p:extLst>
      <p:ext uri="{BB962C8B-B14F-4D97-AF65-F5344CB8AC3E}">
        <p14:creationId xmlns:p14="http://schemas.microsoft.com/office/powerpoint/2010/main" val="3685482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710AE-5686-2E30-5E4F-FB2FF6E29760}"/>
            </a:ext>
          </a:extLst>
        </p:cNvPr>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2D328DF6-1CDF-8E42-2850-C4425ED47BF1}"/>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5" name="Inhaltsplatzhalter 2">
            <a:extLst>
              <a:ext uri="{FF2B5EF4-FFF2-40B4-BE49-F238E27FC236}">
                <a16:creationId xmlns:a16="http://schemas.microsoft.com/office/drawing/2014/main" id="{CD4F5A2C-D47F-FA12-0065-28B4588EDA1C}"/>
              </a:ext>
            </a:extLst>
          </p:cNvPr>
          <p:cNvSpPr txBox="1">
            <a:spLocks/>
          </p:cNvSpPr>
          <p:nvPr/>
        </p:nvSpPr>
        <p:spPr bwMode="black">
          <a:xfrm>
            <a:off x="974558" y="4645099"/>
            <a:ext cx="10643498" cy="153821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sz="1600" b="1" dirty="0"/>
              <a:t>At the YANG data producer, </a:t>
            </a:r>
            <a:r>
              <a:rPr lang="en-US" sz="1600" dirty="0"/>
              <a:t>thanks to the YANG awareness of the YANG schema registry, for each unique YANG schema tree a message broker subject is being created.</a:t>
            </a:r>
          </a:p>
          <a:p>
            <a:pPr>
              <a:spcAft>
                <a:spcPts val="0"/>
              </a:spcAft>
            </a:pPr>
            <a:r>
              <a:rPr lang="en-US" sz="1600" b="1" dirty="0"/>
              <a:t>At the YANG data consumer, </a:t>
            </a:r>
            <a:r>
              <a:rPr lang="en-US" sz="1600" dirty="0"/>
              <a:t>thanks to the YANG awareness of the stream catalog, a specific subject from a generic yang-push topic can be consumed for the interested YANG metrics.</a:t>
            </a:r>
          </a:p>
          <a:p>
            <a:pPr>
              <a:spcAft>
                <a:spcPts val="0"/>
              </a:spcAft>
            </a:pPr>
            <a:r>
              <a:rPr lang="en-US" sz="1600" dirty="0"/>
              <a:t>The existing </a:t>
            </a:r>
            <a:r>
              <a:rPr lang="en-US" sz="1600" dirty="0">
                <a:hlinkClick r:id="rId2"/>
              </a:rPr>
              <a:t>draft-</a:t>
            </a:r>
            <a:r>
              <a:rPr lang="en-US" sz="1600" dirty="0" err="1">
                <a:hlinkClick r:id="rId2"/>
              </a:rPr>
              <a:t>ietf</a:t>
            </a:r>
            <a:r>
              <a:rPr lang="en-US" sz="1600" dirty="0">
                <a:hlinkClick r:id="rId2"/>
              </a:rPr>
              <a:t>-</a:t>
            </a:r>
            <a:r>
              <a:rPr lang="en-US" sz="1600" dirty="0" err="1">
                <a:hlinkClick r:id="rId2"/>
              </a:rPr>
              <a:t>nmop</a:t>
            </a:r>
            <a:r>
              <a:rPr lang="en-US" sz="1600" dirty="0">
                <a:hlinkClick r:id="rId2"/>
              </a:rPr>
              <a:t>-yang-message-broker-integration</a:t>
            </a:r>
            <a:r>
              <a:rPr lang="en-US" sz="1600" dirty="0"/>
              <a:t> architecture resolves integration, </a:t>
            </a:r>
            <a:r>
              <a:rPr lang="en-US" sz="1600" dirty="0">
                <a:hlinkClick r:id="rId3"/>
              </a:rPr>
              <a:t>draft-</a:t>
            </a:r>
            <a:r>
              <a:rPr lang="en-US" sz="1600" dirty="0" err="1">
                <a:hlinkClick r:id="rId3"/>
              </a:rPr>
              <a:t>ietf</a:t>
            </a:r>
            <a:r>
              <a:rPr lang="en-US" sz="1600" dirty="0">
                <a:hlinkClick r:id="rId3"/>
              </a:rPr>
              <a:t>-</a:t>
            </a:r>
            <a:r>
              <a:rPr lang="en-US" sz="1600" dirty="0" err="1">
                <a:hlinkClick r:id="rId3"/>
              </a:rPr>
              <a:t>nmop</a:t>
            </a:r>
            <a:r>
              <a:rPr lang="en-US" sz="1600" dirty="0">
                <a:hlinkClick r:id="rId3"/>
              </a:rPr>
              <a:t>-message-broker-telemetry-message</a:t>
            </a:r>
            <a:r>
              <a:rPr lang="en-US" sz="1600" dirty="0"/>
              <a:t> defines schema </a:t>
            </a:r>
            <a:r>
              <a:rPr lang="en-US" sz="1600" b="1" dirty="0">
                <a:solidFill>
                  <a:srgbClr val="FF0000"/>
                </a:solidFill>
              </a:rPr>
              <a:t>but doesn't resolve topic addressing and message indexing.</a:t>
            </a:r>
          </a:p>
        </p:txBody>
      </p:sp>
      <p:sp>
        <p:nvSpPr>
          <p:cNvPr id="19" name="Title 1">
            <a:extLst>
              <a:ext uri="{FF2B5EF4-FFF2-40B4-BE49-F238E27FC236}">
                <a16:creationId xmlns:a16="http://schemas.microsoft.com/office/drawing/2014/main" id="{91155BFA-2534-18D8-930B-96F25D1878B2}"/>
              </a:ext>
            </a:extLst>
          </p:cNvPr>
          <p:cNvSpPr>
            <a:spLocks noGrp="1"/>
          </p:cNvSpPr>
          <p:nvPr>
            <p:ph type="title"/>
          </p:nvPr>
        </p:nvSpPr>
        <p:spPr>
          <a:xfrm>
            <a:off x="838200" y="365125"/>
            <a:ext cx="8314568" cy="1325563"/>
          </a:xfrm>
        </p:spPr>
        <p:txBody>
          <a:bodyPr>
            <a:normAutofit/>
          </a:bodyPr>
          <a:lstStyle/>
          <a:p>
            <a:r>
              <a:rPr lang="en-US" sz="2800" b="1" dirty="0"/>
              <a:t>Partially YANG aware Data Pipeline</a:t>
            </a:r>
            <a:br>
              <a:rPr lang="en-US" sz="3600" dirty="0"/>
            </a:br>
            <a:r>
              <a:rPr lang="en-US" sz="2700" dirty="0">
                <a:solidFill>
                  <a:schemeClr val="bg2">
                    <a:lumMod val="75000"/>
                  </a:schemeClr>
                </a:solidFill>
              </a:rPr>
              <a:t>YANG aware schema registry, unaware message indexing</a:t>
            </a:r>
          </a:p>
        </p:txBody>
      </p:sp>
      <p:pic>
        <p:nvPicPr>
          <p:cNvPr id="3" name="Picture 2">
            <a:extLst>
              <a:ext uri="{FF2B5EF4-FFF2-40B4-BE49-F238E27FC236}">
                <a16:creationId xmlns:a16="http://schemas.microsoft.com/office/drawing/2014/main" id="{7CFE4D6E-ECAC-7C37-DFC5-079DE37CF8FD}"/>
              </a:ext>
            </a:extLst>
          </p:cNvPr>
          <p:cNvPicPr>
            <a:picLocks noChangeAspect="1"/>
          </p:cNvPicPr>
          <p:nvPr/>
        </p:nvPicPr>
        <p:blipFill>
          <a:blip r:embed="rId4"/>
          <a:stretch>
            <a:fillRect/>
          </a:stretch>
        </p:blipFill>
        <p:spPr>
          <a:xfrm>
            <a:off x="974558" y="1582556"/>
            <a:ext cx="8314568" cy="3011809"/>
          </a:xfrm>
          <a:prstGeom prst="rect">
            <a:avLst/>
          </a:prstGeom>
        </p:spPr>
      </p:pic>
    </p:spTree>
    <p:extLst>
      <p:ext uri="{BB962C8B-B14F-4D97-AF65-F5344CB8AC3E}">
        <p14:creationId xmlns:p14="http://schemas.microsoft.com/office/powerpoint/2010/main" val="2117458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943A3-0967-B5C7-D9E6-8AE25E3C4ECD}"/>
            </a:ext>
          </a:extLst>
        </p:cNvPr>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7CFBC7D8-2018-0F89-FA1F-5A16986EA955}"/>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5" name="Inhaltsplatzhalter 2">
            <a:extLst>
              <a:ext uri="{FF2B5EF4-FFF2-40B4-BE49-F238E27FC236}">
                <a16:creationId xmlns:a16="http://schemas.microsoft.com/office/drawing/2014/main" id="{FE77B89A-93BE-C3C5-9340-B4A230046058}"/>
              </a:ext>
            </a:extLst>
          </p:cNvPr>
          <p:cNvSpPr txBox="1">
            <a:spLocks/>
          </p:cNvSpPr>
          <p:nvPr/>
        </p:nvSpPr>
        <p:spPr bwMode="black">
          <a:xfrm>
            <a:off x="838201" y="4692038"/>
            <a:ext cx="10856494" cy="149127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sz="1600" b="1" dirty="0">
                <a:solidFill>
                  <a:srgbClr val="FF0000"/>
                </a:solidFill>
              </a:rPr>
              <a:t>The YANG data producer creates for each YANG schema a new message broker topic, a message key and defines the number of partitions being used for the topic.</a:t>
            </a:r>
          </a:p>
          <a:p>
            <a:pPr>
              <a:spcAft>
                <a:spcPts val="0"/>
              </a:spcAft>
            </a:pPr>
            <a:r>
              <a:rPr lang="en-US" sz="1600" dirty="0"/>
              <a:t>It serializes the message with the previously generated message key and message content according to </a:t>
            </a:r>
            <a:br>
              <a:rPr lang="en-US" sz="1600" dirty="0"/>
            </a:br>
            <a:r>
              <a:rPr lang="en-US" sz="1600" dirty="0">
                <a:hlinkClick r:id="rId2"/>
              </a:rPr>
              <a:t>draft-</a:t>
            </a:r>
            <a:r>
              <a:rPr lang="en-US" sz="1600" dirty="0" err="1">
                <a:hlinkClick r:id="rId2"/>
              </a:rPr>
              <a:t>ietf</a:t>
            </a:r>
            <a:r>
              <a:rPr lang="en-US" sz="1600" dirty="0">
                <a:hlinkClick r:id="rId2"/>
              </a:rPr>
              <a:t>-</a:t>
            </a:r>
            <a:r>
              <a:rPr lang="en-US" sz="1600" dirty="0" err="1">
                <a:hlinkClick r:id="rId2"/>
              </a:rPr>
              <a:t>nmop</a:t>
            </a:r>
            <a:r>
              <a:rPr lang="en-US" sz="1600" dirty="0">
                <a:hlinkClick r:id="rId2"/>
              </a:rPr>
              <a:t>-message-broker-telemetry-message</a:t>
            </a:r>
            <a:r>
              <a:rPr lang="en-US" sz="1600" dirty="0"/>
              <a:t>. </a:t>
            </a:r>
          </a:p>
          <a:p>
            <a:pPr>
              <a:spcAft>
                <a:spcPts val="0"/>
              </a:spcAft>
            </a:pPr>
            <a:r>
              <a:rPr lang="en-US" sz="1600" dirty="0"/>
              <a:t>Each message is prefixed with the previously obtained schema ID representing a unique message subject. The messages are distributed according to the hashed message key across the partitions into continuous segments.</a:t>
            </a:r>
          </a:p>
        </p:txBody>
      </p:sp>
      <p:sp>
        <p:nvSpPr>
          <p:cNvPr id="19" name="Title 1">
            <a:extLst>
              <a:ext uri="{FF2B5EF4-FFF2-40B4-BE49-F238E27FC236}">
                <a16:creationId xmlns:a16="http://schemas.microsoft.com/office/drawing/2014/main" id="{A5587F20-69CC-2E7C-C61C-7103CADE05D8}"/>
              </a:ext>
            </a:extLst>
          </p:cNvPr>
          <p:cNvSpPr>
            <a:spLocks noGrp="1"/>
          </p:cNvSpPr>
          <p:nvPr>
            <p:ph type="title"/>
          </p:nvPr>
        </p:nvSpPr>
        <p:spPr>
          <a:xfrm>
            <a:off x="838200" y="365125"/>
            <a:ext cx="8314568" cy="1325563"/>
          </a:xfrm>
        </p:spPr>
        <p:txBody>
          <a:bodyPr>
            <a:normAutofit/>
          </a:bodyPr>
          <a:lstStyle/>
          <a:p>
            <a:r>
              <a:rPr lang="en-US" sz="2800" b="1" dirty="0"/>
              <a:t>Message Broker</a:t>
            </a:r>
            <a:br>
              <a:rPr lang="en-US" sz="3600" dirty="0"/>
            </a:br>
            <a:r>
              <a:rPr lang="en-US" sz="2700" dirty="0">
                <a:solidFill>
                  <a:schemeClr val="bg2">
                    <a:lumMod val="75000"/>
                  </a:schemeClr>
                </a:solidFill>
              </a:rPr>
              <a:t>Topics, Subjects, Partitions, Segments and Message Keys</a:t>
            </a:r>
          </a:p>
        </p:txBody>
      </p:sp>
      <p:pic>
        <p:nvPicPr>
          <p:cNvPr id="9" name="Picture 8">
            <a:extLst>
              <a:ext uri="{FF2B5EF4-FFF2-40B4-BE49-F238E27FC236}">
                <a16:creationId xmlns:a16="http://schemas.microsoft.com/office/drawing/2014/main" id="{D0B83582-6D09-7FE2-4322-FF2E46B60A3E}"/>
              </a:ext>
            </a:extLst>
          </p:cNvPr>
          <p:cNvPicPr>
            <a:picLocks noChangeAspect="1"/>
          </p:cNvPicPr>
          <p:nvPr/>
        </p:nvPicPr>
        <p:blipFill>
          <a:blip r:embed="rId3"/>
          <a:stretch>
            <a:fillRect/>
          </a:stretch>
        </p:blipFill>
        <p:spPr>
          <a:xfrm>
            <a:off x="838200" y="1690688"/>
            <a:ext cx="10967311" cy="2798879"/>
          </a:xfrm>
          <a:prstGeom prst="rect">
            <a:avLst/>
          </a:prstGeom>
        </p:spPr>
      </p:pic>
    </p:spTree>
    <p:extLst>
      <p:ext uri="{BB962C8B-B14F-4D97-AF65-F5344CB8AC3E}">
        <p14:creationId xmlns:p14="http://schemas.microsoft.com/office/powerpoint/2010/main" val="1475201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2B289-F416-C973-3B7A-15C1F41DA5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0FBC70-1C05-23DB-EF3A-2482F511BD9B}"/>
              </a:ext>
            </a:extLst>
          </p:cNvPr>
          <p:cNvSpPr>
            <a:spLocks noGrp="1"/>
          </p:cNvSpPr>
          <p:nvPr>
            <p:ph type="title"/>
          </p:nvPr>
        </p:nvSpPr>
        <p:spPr/>
        <p:txBody>
          <a:bodyPr>
            <a:normAutofit/>
          </a:bodyPr>
          <a:lstStyle/>
          <a:p>
            <a:r>
              <a:rPr lang="en-US" sz="2800" b="1" dirty="0"/>
              <a:t>YANG Message Keys and Indexes</a:t>
            </a:r>
            <a:br>
              <a:rPr lang="en-US" sz="3600" dirty="0"/>
            </a:br>
            <a:r>
              <a:rPr lang="en-US" sz="2700" dirty="0">
                <a:solidFill>
                  <a:schemeClr val="bg2">
                    <a:lumMod val="75000"/>
                  </a:schemeClr>
                </a:solidFill>
              </a:rPr>
              <a:t>Calculated and Used at the YANG Data Producer</a:t>
            </a:r>
          </a:p>
        </p:txBody>
      </p:sp>
      <p:sp>
        <p:nvSpPr>
          <p:cNvPr id="3" name="Content Placeholder 2">
            <a:extLst>
              <a:ext uri="{FF2B5EF4-FFF2-40B4-BE49-F238E27FC236}">
                <a16:creationId xmlns:a16="http://schemas.microsoft.com/office/drawing/2014/main" id="{16030435-8548-CFD7-E67B-E4D3DD29D75F}"/>
              </a:ext>
            </a:extLst>
          </p:cNvPr>
          <p:cNvSpPr>
            <a:spLocks noGrp="1"/>
          </p:cNvSpPr>
          <p:nvPr>
            <p:ph idx="1"/>
          </p:nvPr>
        </p:nvSpPr>
        <p:spPr>
          <a:xfrm>
            <a:off x="838199" y="1690688"/>
            <a:ext cx="10515600" cy="4486275"/>
          </a:xfrm>
        </p:spPr>
        <p:txBody>
          <a:bodyPr>
            <a:noAutofit/>
          </a:bodyPr>
          <a:lstStyle/>
          <a:p>
            <a:pPr marL="0" indent="0">
              <a:spcBef>
                <a:spcPts val="600"/>
              </a:spcBef>
              <a:spcAft>
                <a:spcPts val="600"/>
              </a:spcAft>
              <a:buNone/>
            </a:pPr>
            <a:r>
              <a:rPr lang="en-US" sz="2100" dirty="0"/>
              <a:t>To calculate the YANG Index of the Message Key, the YANG item identifier needs to be extracted from the used YANG-Push subtree or </a:t>
            </a:r>
            <a:r>
              <a:rPr lang="en-US" sz="2100" dirty="0" err="1"/>
              <a:t>xpath</a:t>
            </a:r>
            <a:r>
              <a:rPr lang="en-US" sz="2100" dirty="0"/>
              <a:t> subscription filter. If the YANG item identifier is a YANG list as defined in </a:t>
            </a:r>
            <a:r>
              <a:rPr lang="en-US" sz="2100" dirty="0">
                <a:hlinkClick r:id="rId2"/>
              </a:rPr>
              <a:t>Section 7.8 of RFC 7950 </a:t>
            </a:r>
            <a:r>
              <a:rPr lang="en-US" sz="2100" dirty="0"/>
              <a:t>the YANG list key defined in </a:t>
            </a:r>
            <a:r>
              <a:rPr lang="en-US" sz="2100" dirty="0">
                <a:hlinkClick r:id="rId3"/>
              </a:rPr>
              <a:t>Section 7.8.2 of RFC 7950 </a:t>
            </a:r>
            <a:r>
              <a:rPr lang="en-US" sz="2100" dirty="0"/>
              <a:t>statement is suffixed with a "/" to the YANG item identifier.</a:t>
            </a:r>
          </a:p>
          <a:p>
            <a:pPr marL="0" indent="0">
              <a:spcBef>
                <a:spcPts val="600"/>
              </a:spcBef>
              <a:spcAft>
                <a:spcPts val="600"/>
              </a:spcAft>
              <a:buNone/>
            </a:pPr>
            <a:r>
              <a:rPr lang="en-US" sz="2100" dirty="0"/>
              <a:t>For example, if the "</a:t>
            </a:r>
            <a:r>
              <a:rPr lang="en-US" sz="2100" dirty="0" err="1"/>
              <a:t>ietf-interface:interfaces</a:t>
            </a:r>
            <a:r>
              <a:rPr lang="en-US" sz="2100" dirty="0"/>
              <a:t>/interface[type='</a:t>
            </a:r>
            <a:r>
              <a:rPr lang="en-US" sz="2100" dirty="0" err="1"/>
              <a:t>ianaift:ethernetCsmacd</a:t>
            </a:r>
            <a:r>
              <a:rPr lang="en-US" sz="2100" dirty="0"/>
              <a:t>']" </a:t>
            </a:r>
            <a:r>
              <a:rPr lang="en-US" sz="2100" dirty="0" err="1"/>
              <a:t>xpath</a:t>
            </a:r>
            <a:r>
              <a:rPr lang="en-US" sz="2100" dirty="0"/>
              <a:t> filter is being used, the YANG item identifier is "</a:t>
            </a:r>
            <a:r>
              <a:rPr lang="en-US" sz="2100" dirty="0" err="1"/>
              <a:t>ietf-interface:interfaces</a:t>
            </a:r>
            <a:r>
              <a:rPr lang="en-US" sz="2100" dirty="0"/>
              <a:t>/interface". Interface is a YANG list with name as key. Therefore, the YANG Index of the Message Key is:</a:t>
            </a:r>
          </a:p>
          <a:p>
            <a:pPr marL="0" indent="0">
              <a:spcBef>
                <a:spcPts val="600"/>
              </a:spcBef>
              <a:spcAft>
                <a:spcPts val="600"/>
              </a:spcAft>
              <a:buNone/>
            </a:pPr>
            <a:r>
              <a:rPr lang="en-US" sz="2100" b="1" dirty="0" err="1">
                <a:solidFill>
                  <a:srgbClr val="FF0000"/>
                </a:solidFill>
              </a:rPr>
              <a:t>ietf-interface:interfaces</a:t>
            </a:r>
            <a:r>
              <a:rPr lang="en-US" sz="2100" b="1" dirty="0">
                <a:solidFill>
                  <a:srgbClr val="FF0000"/>
                </a:solidFill>
              </a:rPr>
              <a:t>/interface/name</a:t>
            </a:r>
            <a:endParaRPr lang="en-US" sz="2100" dirty="0"/>
          </a:p>
          <a:p>
            <a:pPr marL="0" indent="0">
              <a:spcBef>
                <a:spcPts val="600"/>
              </a:spcBef>
              <a:spcAft>
                <a:spcPts val="600"/>
              </a:spcAft>
              <a:buNone/>
            </a:pPr>
            <a:r>
              <a:rPr lang="en-US" sz="2100" dirty="0"/>
              <a:t>When the Message is being produced to the Message Broker, the Network node hostname and YANG datastore name is used from the structured YANG data defined in "</a:t>
            </a:r>
            <a:r>
              <a:rPr lang="en-US" sz="2100" dirty="0" err="1"/>
              <a:t>ietf</a:t>
            </a:r>
            <a:r>
              <a:rPr lang="en-US" sz="2100" dirty="0"/>
              <a:t>-yang-push-telemetry-message" </a:t>
            </a:r>
            <a:r>
              <a:rPr lang="en-US" sz="2100" dirty="0">
                <a:hlinkClick r:id="rId4"/>
              </a:rPr>
              <a:t>Section 3 of draft-</a:t>
            </a:r>
            <a:r>
              <a:rPr lang="en-US" sz="2100" dirty="0" err="1">
                <a:hlinkClick r:id="rId4"/>
              </a:rPr>
              <a:t>ietf</a:t>
            </a:r>
            <a:r>
              <a:rPr lang="en-US" sz="2100" dirty="0">
                <a:hlinkClick r:id="rId4"/>
              </a:rPr>
              <a:t>-</a:t>
            </a:r>
            <a:r>
              <a:rPr lang="en-US" sz="2100" dirty="0" err="1">
                <a:hlinkClick r:id="rId4"/>
              </a:rPr>
              <a:t>nmop</a:t>
            </a:r>
            <a:r>
              <a:rPr lang="en-US" sz="2100" dirty="0">
                <a:hlinkClick r:id="rId4"/>
              </a:rPr>
              <a:t>-message-broker-telemetry-message </a:t>
            </a:r>
            <a:r>
              <a:rPr lang="en-US" sz="2100" dirty="0"/>
              <a:t>where the YANG Index is derived from subtree and </a:t>
            </a:r>
            <a:r>
              <a:rPr lang="en-US" sz="2100" dirty="0" err="1"/>
              <a:t>xpath</a:t>
            </a:r>
            <a:r>
              <a:rPr lang="en-US" sz="2100" dirty="0"/>
              <a:t> filters, respectively from their YANG schema tree.</a:t>
            </a:r>
          </a:p>
          <a:p>
            <a:pPr marL="0" indent="0">
              <a:spcBef>
                <a:spcPts val="600"/>
              </a:spcBef>
              <a:spcAft>
                <a:spcPts val="600"/>
              </a:spcAft>
              <a:buNone/>
            </a:pPr>
            <a:endParaRPr lang="en-US" sz="2100" dirty="0"/>
          </a:p>
        </p:txBody>
      </p:sp>
      <p:sp>
        <p:nvSpPr>
          <p:cNvPr id="6" name="Slide Number Placeholder 1">
            <a:extLst>
              <a:ext uri="{FF2B5EF4-FFF2-40B4-BE49-F238E27FC236}">
                <a16:creationId xmlns:a16="http://schemas.microsoft.com/office/drawing/2014/main" id="{75FBC6C8-3CC3-D033-50B0-B7366AC7A70E}"/>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9</a:t>
            </a:fld>
            <a:endParaRPr lang="en-US" sz="1400" dirty="0"/>
          </a:p>
        </p:txBody>
      </p:sp>
    </p:spTree>
    <p:extLst>
      <p:ext uri="{BB962C8B-B14F-4D97-AF65-F5344CB8AC3E}">
        <p14:creationId xmlns:p14="http://schemas.microsoft.com/office/powerpoint/2010/main" val="1190312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2052</Words>
  <Application>Microsoft Office PowerPoint</Application>
  <PresentationFormat>Widescreen</PresentationFormat>
  <Paragraphs>131</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Courier New</vt:lpstr>
      <vt:lpstr>Office Theme</vt:lpstr>
      <vt:lpstr>PowerPoint Presentation</vt:lpstr>
      <vt:lpstr>We have a dream Digital Twin at your fingertips</vt:lpstr>
      <vt:lpstr>Terminology (1) Message Broker</vt:lpstr>
      <vt:lpstr>Terminology (2) YANG Data Taxonomy and Index</vt:lpstr>
      <vt:lpstr>YANG-Push Discover and Subscribe to YANG metrics</vt:lpstr>
      <vt:lpstr>YANG Schema Registry From 4 subscription ID's to 2 schema ID's</vt:lpstr>
      <vt:lpstr>Partially YANG aware Data Pipeline YANG aware schema registry, unaware message indexing</vt:lpstr>
      <vt:lpstr>Message Broker Topics, Subjects, Partitions, Segments and Message Keys</vt:lpstr>
      <vt:lpstr>YANG Message Keys and Indexes Calculated and Used at the YANG Data Producer</vt:lpstr>
      <vt:lpstr>YANG-Push Message Broker Topic Naming Created at the YANG Data Producer</vt:lpstr>
      <vt:lpstr>YANG Data Consumption Discover and Subscribe to YANG metrics</vt:lpstr>
      <vt:lpstr>Fully YANG aware Data Pipeline From network nodes to message broker nodes</vt:lpstr>
      <vt:lpstr>Use Cases From network engineer to network controller to network management</vt:lpstr>
      <vt:lpstr>Conclusion What we learned today</vt:lpstr>
      <vt:lpstr>Next Steps Proof of Concept, Working Group Adoption, Implementation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SCS-INI-NET-VNC-E2E</cp:lastModifiedBy>
  <cp:revision>266</cp:revision>
  <dcterms:created xsi:type="dcterms:W3CDTF">2019-11-29T14:22:02Z</dcterms:created>
  <dcterms:modified xsi:type="dcterms:W3CDTF">2025-10-25T08:19:24Z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