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41" r:id="rId2"/>
    <p:sldId id="2641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74785A-D399-4860-8E51-3EBCFA1219B9}" v="2" dt="2025-03-06T13:05:27.3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9017E611-F6E5-45E5-9BC5-410F9EDC6A92}"/>
    <pc:docChg chg="modSld">
      <pc:chgData name="Graf Thomas, INI-NET-VNC-HCS" userId="487bc3e3-9ce7-4cdd-b7b4-8899ea88d289" providerId="ADAL" clId="{9017E611-F6E5-45E5-9BC5-410F9EDC6A92}" dt="2023-07-24T20:09:15.911" v="72" actId="20577"/>
      <pc:docMkLst>
        <pc:docMk/>
      </pc:docMkLst>
      <pc:sldChg chg="modSp mod">
        <pc:chgData name="Graf Thomas, INI-NET-VNC-HCS" userId="487bc3e3-9ce7-4cdd-b7b4-8899ea88d289" providerId="ADAL" clId="{9017E611-F6E5-45E5-9BC5-410F9EDC6A92}" dt="2023-07-24T20:08:34.922" v="37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9017E611-F6E5-45E5-9BC5-410F9EDC6A92}" dt="2023-07-24T20:08:34.922" v="3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9:15.911" v="72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9017E611-F6E5-45E5-9BC5-410F9EDC6A92}" dt="2023-07-24T20:09:08.476" v="70" actId="6549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9:15.911" v="72" actId="20577"/>
          <ac:spMkLst>
            <pc:docMk/>
            <pc:sldMk cId="958437681" sldId="26413"/>
            <ac:spMk id="4" creationId="{379EB07A-5D4A-0443-6963-4EF909AAC4B3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8:53.078" v="65" actId="20577"/>
        <pc:sldMkLst>
          <pc:docMk/>
          <pc:sldMk cId="3708108621" sldId="26416"/>
        </pc:sldMkLst>
        <pc:spChg chg="mod">
          <ac:chgData name="Graf Thomas, INI-NET-VNC-HCS" userId="487bc3e3-9ce7-4cdd-b7b4-8899ea88d289" providerId="ADAL" clId="{9017E611-F6E5-45E5-9BC5-410F9EDC6A92}" dt="2023-07-24T20:08:53.078" v="65" actId="20577"/>
          <ac:spMkLst>
            <pc:docMk/>
            <pc:sldMk cId="3708108621" sldId="26416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8:31.093" v="35" actId="20577"/>
          <ac:spMkLst>
            <pc:docMk/>
            <pc:sldMk cId="3708108621" sldId="26416"/>
            <ac:spMk id="4" creationId="{93744C72-514D-9234-35A7-D1F94B85F4EF}"/>
          </ac:spMkLst>
        </pc:sp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VNC-E2E" userId="487bc3e3-9ce7-4cdd-b7b4-8899ea88d289" providerId="ADAL" clId="{0F74785A-D399-4860-8E51-3EBCFA1219B9}"/>
    <pc:docChg chg="modSld">
      <pc:chgData name="Graf Thomas, INI-NET-VNC-E2E" userId="487bc3e3-9ce7-4cdd-b7b4-8899ea88d289" providerId="ADAL" clId="{0F74785A-D399-4860-8E51-3EBCFA1219B9}" dt="2025-03-06T13:06:46.859" v="223" actId="20577"/>
      <pc:docMkLst>
        <pc:docMk/>
      </pc:docMkLst>
      <pc:sldChg chg="modSp mod">
        <pc:chgData name="Graf Thomas, INI-NET-VNC-E2E" userId="487bc3e3-9ce7-4cdd-b7b4-8899ea88d289" providerId="ADAL" clId="{0F74785A-D399-4860-8E51-3EBCFA1219B9}" dt="2025-03-06T13:03:56.534" v="3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0F74785A-D399-4860-8E51-3EBCFA1219B9}" dt="2025-03-06T13:03:53.745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0F74785A-D399-4860-8E51-3EBCFA1219B9}" dt="2025-03-06T13:03:56.534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E2E" userId="487bc3e3-9ce7-4cdd-b7b4-8899ea88d289" providerId="ADAL" clId="{0F74785A-D399-4860-8E51-3EBCFA1219B9}" dt="2025-03-06T13:06:46.859" v="223" actId="20577"/>
        <pc:sldMkLst>
          <pc:docMk/>
          <pc:sldMk cId="958437681" sldId="26413"/>
        </pc:sldMkLst>
        <pc:spChg chg="mod">
          <ac:chgData name="Graf Thomas, INI-NET-VNC-E2E" userId="487bc3e3-9ce7-4cdd-b7b4-8899ea88d289" providerId="ADAL" clId="{0F74785A-D399-4860-8E51-3EBCFA1219B9}" dt="2025-03-06T13:06:46.859" v="223" actId="20577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0F74785A-D399-4860-8E51-3EBCFA1219B9}" dt="2025-03-06T13:06:35.637" v="222" actId="20577"/>
          <ac:spMkLst>
            <pc:docMk/>
            <pc:sldMk cId="958437681" sldId="26413"/>
            <ac:spMk id="4" creationId="{379EB07A-5D4A-0443-6963-4EF909AAC4B3}"/>
          </ac:spMkLst>
        </pc:sp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VNC-HCS" userId="487bc3e3-9ce7-4cdd-b7b4-8899ea88d289" providerId="ADAL" clId="{E6FCBAD8-6499-4E57-B2C0-48559DB84434}"/>
    <pc:docChg chg="modSld">
      <pc:chgData name="Graf Thomas, INI-NET-VNC-HCS" userId="487bc3e3-9ce7-4cdd-b7b4-8899ea88d289" providerId="ADAL" clId="{E6FCBAD8-6499-4E57-B2C0-48559DB84434}" dt="2023-03-27T02:15:54.395" v="20" actId="20577"/>
      <pc:docMkLst>
        <pc:docMk/>
      </pc:docMkLst>
      <pc:sldChg chg="modSp mod">
        <pc:chgData name="Graf Thomas, INI-NET-VNC-HCS" userId="487bc3e3-9ce7-4cdd-b7b4-8899ea88d289" providerId="ADAL" clId="{E6FCBAD8-6499-4E57-B2C0-48559DB84434}" dt="2023-03-27T02:15:29.432" v="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6FCBAD8-6499-4E57-B2C0-48559DB84434}" dt="2023-03-27T02:15:12.530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6FCBAD8-6499-4E57-B2C0-48559DB84434}" dt="2023-03-27T02:15:29.432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54.395" v="2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E6FCBAD8-6499-4E57-B2C0-48559DB84434}" dt="2023-03-27T02:15:54.395" v="20" actId="20577"/>
          <ac:spMkLst>
            <pc:docMk/>
            <pc:sldMk cId="958437681" sldId="26413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26.011" v="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E6FCBAD8-6499-4E57-B2C0-48559DB84434}" dt="2023-03-27T02:15:20.417" v="1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E6FCBAD8-6499-4E57-B2C0-48559DB84434}" dt="2023-03-27T02:15:26.011" v="2" actId="20577"/>
          <ac:spMkLst>
            <pc:docMk/>
            <pc:sldMk cId="2578889968" sldId="26415"/>
            <ac:spMk id="7" creationId="{BF6DCC5D-2508-4A9B-B734-C8C5147F93FB}"/>
          </ac:spMkLst>
        </pc:spChg>
      </pc:sldChg>
    </pc:docChg>
  </pc:docChgLst>
  <pc:docChgLst>
    <pc:chgData name="Graf Thomas, INI-NET-VNC-E2E" userId="487bc3e3-9ce7-4cdd-b7b4-8899ea88d289" providerId="ADAL" clId="{15BD13E5-C4ED-4646-B126-1F5967D9DF7B}"/>
    <pc:docChg chg="custSel modSld">
      <pc:chgData name="Graf Thomas, INI-NET-VNC-E2E" userId="487bc3e3-9ce7-4cdd-b7b4-8899ea88d289" providerId="ADAL" clId="{15BD13E5-C4ED-4646-B126-1F5967D9DF7B}" dt="2025-03-01T12:49:29.870" v="310" actId="20577"/>
      <pc:docMkLst>
        <pc:docMk/>
      </pc:docMkLst>
      <pc:sldChg chg="modSp mod">
        <pc:chgData name="Graf Thomas, INI-NET-VNC-E2E" userId="487bc3e3-9ce7-4cdd-b7b4-8899ea88d289" providerId="ADAL" clId="{15BD13E5-C4ED-4646-B126-1F5967D9DF7B}" dt="2025-03-01T12:42:54.444" v="17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15BD13E5-C4ED-4646-B126-1F5967D9DF7B}" dt="2025-03-01T12:42:43.924" v="3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15BD13E5-C4ED-4646-B126-1F5967D9DF7B}" dt="2025-03-01T12:42:54.444" v="1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E2E" userId="487bc3e3-9ce7-4cdd-b7b4-8899ea88d289" providerId="ADAL" clId="{15BD13E5-C4ED-4646-B126-1F5967D9DF7B}" dt="2025-03-01T12:49:29.870" v="310" actId="20577"/>
        <pc:sldMkLst>
          <pc:docMk/>
          <pc:sldMk cId="958437681" sldId="26413"/>
        </pc:sldMkLst>
        <pc:spChg chg="mod">
          <ac:chgData name="Graf Thomas, INI-NET-VNC-E2E" userId="487bc3e3-9ce7-4cdd-b7b4-8899ea88d289" providerId="ADAL" clId="{15BD13E5-C4ED-4646-B126-1F5967D9DF7B}" dt="2025-03-01T12:49:14.359" v="299" actId="313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15BD13E5-C4ED-4646-B126-1F5967D9DF7B}" dt="2025-03-01T12:49:29.870" v="310" actId="20577"/>
          <ac:spMkLst>
            <pc:docMk/>
            <pc:sldMk cId="958437681" sldId="26413"/>
            <ac:spMk id="4" creationId="{379EB07A-5D4A-0443-6963-4EF909AAC4B3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VNC-HCS" userId="487bc3e3-9ce7-4cdd-b7b4-8899ea88d289" providerId="ADAL" clId="{38EE2269-F98F-4B6A-AE5E-B8625D73B629}"/>
    <pc:docChg chg="undo custSel addSld delSld modSld">
      <pc:chgData name="Graf Thomas, INI-NET-VNC-HCS" userId="487bc3e3-9ce7-4cdd-b7b4-8899ea88d289" providerId="ADAL" clId="{38EE2269-F98F-4B6A-AE5E-B8625D73B629}" dt="2024-07-22T22:34:00.530" v="892" actId="207"/>
      <pc:docMkLst>
        <pc:docMk/>
      </pc:docMkLst>
      <pc:sldChg chg="modSp mod">
        <pc:chgData name="Graf Thomas, INI-NET-VNC-HCS" userId="487bc3e3-9ce7-4cdd-b7b4-8899ea88d289" providerId="ADAL" clId="{38EE2269-F98F-4B6A-AE5E-B8625D73B629}" dt="2024-07-22T22:34:00.530" v="892" actId="20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38EE2269-F98F-4B6A-AE5E-B8625D73B629}" dt="2024-07-22T22:34:00.530" v="892" actId="20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38EE2269-F98F-4B6A-AE5E-B8625D73B629}" dt="2024-07-22T22:24:58.994" v="83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38EE2269-F98F-4B6A-AE5E-B8625D73B629}" dt="2024-07-22T22:30:47.911" v="89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38EE2269-F98F-4B6A-AE5E-B8625D73B629}" dt="2024-07-22T22:27:10.428" v="873" actId="20577"/>
          <ac:spMkLst>
            <pc:docMk/>
            <pc:sldMk cId="958437681" sldId="26413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38EE2269-F98F-4B6A-AE5E-B8625D73B629}" dt="2024-07-22T22:30:47.911" v="890" actId="20577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38EE2269-F98F-4B6A-AE5E-B8625D73B629}" dt="2024-07-22T22:27:20.472" v="880" actId="20577"/>
          <ac:spMkLst>
            <pc:docMk/>
            <pc:sldMk cId="958437681" sldId="26413"/>
            <ac:spMk id="4" creationId="{379EB07A-5D4A-0443-6963-4EF909AAC4B3}"/>
          </ac:spMkLst>
        </pc:spChg>
        <pc:spChg chg="mod">
          <ac:chgData name="Graf Thomas, INI-NET-VNC-HCS" userId="487bc3e3-9ce7-4cdd-b7b4-8899ea88d289" providerId="ADAL" clId="{38EE2269-F98F-4B6A-AE5E-B8625D73B629}" dt="2024-07-16T07:35:08.294" v="687" actId="790"/>
          <ac:spMkLst>
            <pc:docMk/>
            <pc:sldMk cId="958437681" sldId="26413"/>
            <ac:spMk id="16" creationId="{4D0044F8-1C12-4A59-883A-7B56B9370029}"/>
          </ac:spMkLst>
        </pc:spChg>
      </pc:sldChg>
      <pc:sldChg chg="del">
        <pc:chgData name="Graf Thomas, INI-NET-VNC-HCS" userId="487bc3e3-9ce7-4cdd-b7b4-8899ea88d289" providerId="ADAL" clId="{38EE2269-F98F-4B6A-AE5E-B8625D73B629}" dt="2024-07-16T06:58:35.071" v="14" actId="47"/>
        <pc:sldMkLst>
          <pc:docMk/>
          <pc:sldMk cId="3708108621" sldId="26416"/>
        </pc:sldMkLst>
      </pc:sldChg>
      <pc:sldChg chg="add del">
        <pc:chgData name="Graf Thomas, INI-NET-VNC-HCS" userId="487bc3e3-9ce7-4cdd-b7b4-8899ea88d289" providerId="ADAL" clId="{38EE2269-F98F-4B6A-AE5E-B8625D73B629}" dt="2024-07-16T06:58:20.112" v="7" actId="47"/>
        <pc:sldMkLst>
          <pc:docMk/>
          <pc:sldMk cId="225637815" sldId="26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</a:t>
            </a:r>
            <a:r>
              <a:rPr lang="en-US" sz="3600" b="1" dirty="0">
                <a:solidFill>
                  <a:srgbClr val="FF0000"/>
                </a:solidFill>
              </a:rPr>
              <a:t>Delay Performance Metrics </a:t>
            </a:r>
            <a:r>
              <a:rPr lang="en-US" sz="3600" b="1" dirty="0"/>
              <a:t>in IPFIX</a:t>
            </a:r>
            <a:br>
              <a:rPr lang="en-US" sz="3600" b="1" dirty="0"/>
            </a:br>
            <a:r>
              <a:rPr lang="en-US" sz="2800" dirty="0"/>
              <a:t>draft-opsawg-ipfix-on-path-telemetry-17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March 2025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Export of Delay Performance Metrics in IPFIX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 Status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-14 passed working group last call.</a:t>
            </a:r>
          </a:p>
          <a:p>
            <a:pPr marL="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Incorporated </a:t>
            </a:r>
            <a:r>
              <a:rPr lang="en-US" sz="1800" dirty="0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editorial input from Paul Aitken, Menachem Dodge and Martin Duke </a:t>
            </a:r>
            <a:r>
              <a:rPr lang="en-US" sz="1800" dirty="0">
                <a:solidFill>
                  <a:srgbClr val="0E2841"/>
                </a:solidFill>
                <a:latin typeface="Trebuchet MS" panose="020B0603020202020204" pitchFamily="34" charset="0"/>
              </a:rPr>
              <a:t>in -15. Thanks a lot!</a:t>
            </a:r>
            <a:endParaRPr lang="de-CH" sz="1800" dirty="0">
              <a:solidFill>
                <a:srgbClr val="0E2841"/>
              </a:solidFill>
              <a:latin typeface="Trebuchet MS" panose="020B0603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Defined OAM terms and removed normative dependency from draft-</a:t>
            </a:r>
            <a:r>
              <a:rPr lang="en-US" sz="1800" dirty="0" err="1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ietf</a:t>
            </a:r>
            <a:r>
              <a:rPr lang="en-US" sz="1800" dirty="0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-opsawg-</a:t>
            </a:r>
            <a:r>
              <a:rPr lang="en-US" sz="1800" dirty="0" err="1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oam</a:t>
            </a:r>
            <a:r>
              <a:rPr lang="en-US" sz="1800" dirty="0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-characterization in -16.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Thanks Giuseppe Fioccola for shepherd write up. </a:t>
            </a:r>
            <a:r>
              <a:rPr lang="de-CH" sz="1800" dirty="0" err="1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Changed</a:t>
            </a:r>
            <a:r>
              <a:rPr lang="de-CH" sz="1800" dirty="0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 RFC 7799 </a:t>
            </a:r>
            <a:r>
              <a:rPr lang="de-CH" sz="1800" dirty="0" err="1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reference</a:t>
            </a:r>
            <a:r>
              <a:rPr lang="de-CH" sz="1800" dirty="0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 </a:t>
            </a:r>
            <a:r>
              <a:rPr lang="de-CH" sz="1800" dirty="0" err="1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from</a:t>
            </a:r>
            <a:r>
              <a:rPr lang="de-CH" sz="1800" dirty="0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 normative </a:t>
            </a:r>
            <a:r>
              <a:rPr lang="de-CH" sz="1800" dirty="0" err="1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to</a:t>
            </a:r>
            <a:r>
              <a:rPr lang="de-CH" sz="1800" dirty="0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 informative in -17.</a:t>
            </a:r>
            <a:endParaRPr lang="de-CH" sz="1800" dirty="0">
              <a:solidFill>
                <a:srgbClr val="0E2841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Aptos" panose="020B0004020202020204" pitchFamily="34" charset="0"/>
            </a:endParaRPr>
          </a:p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Steps</a:t>
            </a:r>
          </a:p>
          <a:p>
            <a:pPr marL="0"/>
            <a:r>
              <a:rPr lang="en-US" sz="2000" dirty="0">
                <a:latin typeface="Calibri" panose="020F0502020204030204" pitchFamily="34" charset="0"/>
              </a:rPr>
              <a:t>No open items.</a:t>
            </a:r>
          </a:p>
          <a:p>
            <a:pPr marL="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Looking </a:t>
            </a:r>
            <a:r>
              <a:rPr lang="en-US" sz="2000">
                <a:latin typeface="Calibri" panose="020F0502020204030204" pitchFamily="34" charset="0"/>
              </a:rPr>
              <a:t>forward moving </a:t>
            </a:r>
            <a:r>
              <a:rPr lang="en-US" sz="2000" dirty="0">
                <a:latin typeface="Calibri" panose="020F0502020204030204" pitchFamily="34" charset="0"/>
              </a:rPr>
              <a:t>forward to IESG.</a:t>
            </a:r>
            <a:endParaRPr lang="en-US" sz="2000" dirty="0"/>
          </a:p>
          <a:p>
            <a:pPr marL="457200" lvl="1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379EB07A-5D4A-0443-6963-4EF909AAC4B3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en-US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6. March 2025</a:t>
            </a:r>
          </a:p>
          <a:p>
            <a:pPr algn="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Trebuchet MS</vt:lpstr>
      <vt:lpstr>Office Theme</vt:lpstr>
      <vt:lpstr>PowerPoint Presentation</vt:lpstr>
      <vt:lpstr>Export of Delay Performance Metrics in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141</cp:revision>
  <dcterms:created xsi:type="dcterms:W3CDTF">2019-11-29T14:22:02Z</dcterms:created>
  <dcterms:modified xsi:type="dcterms:W3CDTF">2025-03-06T13:06:48Z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  <property fmtid="{D5CDD505-2E9C-101B-9397-08002B2CF9AE}" pid="10" name="_readonly">
    <vt:lpwstr/>
  </property>
  <property fmtid="{D5CDD505-2E9C-101B-9397-08002B2CF9AE}" pid="11" name="_change">
    <vt:lpwstr/>
  </property>
  <property fmtid="{D5CDD505-2E9C-101B-9397-08002B2CF9AE}" pid="12" name="_full-control">
    <vt:lpwstr/>
  </property>
  <property fmtid="{D5CDD505-2E9C-101B-9397-08002B2CF9AE}" pid="13" name="sflag">
    <vt:lpwstr>1689103073</vt:lpwstr>
  </property>
</Properties>
</file>