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041" r:id="rId2"/>
    <p:sldId id="2145706226" r:id="rId3"/>
    <p:sldId id="2145706230" r:id="rId4"/>
    <p:sldId id="2145706231" r:id="rId5"/>
    <p:sldId id="2145706232" r:id="rId6"/>
    <p:sldId id="2145706233" r:id="rId7"/>
    <p:sldId id="2145706234" r:id="rId8"/>
    <p:sldId id="2145706235" r:id="rId9"/>
    <p:sldId id="2145706229" r:id="rId10"/>
    <p:sldId id="2145706240" r:id="rId11"/>
    <p:sldId id="2145706225" r:id="rId12"/>
    <p:sldId id="2145706236" r:id="rId13"/>
    <p:sldId id="2145706228" r:id="rId14"/>
    <p:sldId id="2145706237" r:id="rId15"/>
    <p:sldId id="26417" r:id="rId16"/>
    <p:sldId id="26421" r:id="rId17"/>
    <p:sldId id="26420" r:id="rId18"/>
    <p:sldId id="26422" r:id="rId19"/>
    <p:sldId id="26419" r:id="rId20"/>
    <p:sldId id="2145706200" r:id="rId21"/>
    <p:sldId id="26423" r:id="rId22"/>
    <p:sldId id="26418" r:id="rId23"/>
    <p:sldId id="2145706224" r:id="rId24"/>
    <p:sldId id="2145706227" r:id="rId25"/>
    <p:sldId id="26413" r:id="rId26"/>
    <p:sldId id="26415"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3" dt="2023-07-24T17:15:33.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15" d="100"/>
          <a:sy n="115" d="100"/>
        </p:scale>
        <p:origin x="31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0188488-A9E1-4155-BFF1-5EF2EE12E93E}"/>
    <pc:docChg chg="undo custSel addSld delSld modSld sldOrd">
      <pc:chgData name="Graf Thomas, INI-NET-VNC-HCS" userId="487bc3e3-9ce7-4cdd-b7b4-8899ea88d289" providerId="ADAL" clId="{40188488-A9E1-4155-BFF1-5EF2EE12E93E}" dt="2023-07-24T17:16:36.535" v="2446" actId="47"/>
      <pc:docMkLst>
        <pc:docMk/>
      </pc:docMkLst>
      <pc:sldChg chg="modSp mod">
        <pc:chgData name="Graf Thomas, INI-NET-VNC-HCS" userId="487bc3e3-9ce7-4cdd-b7b4-8899ea88d289" providerId="ADAL" clId="{40188488-A9E1-4155-BFF1-5EF2EE12E93E}" dt="2023-07-24T15:11:33.999" v="2365" actId="14100"/>
        <pc:sldMkLst>
          <pc:docMk/>
          <pc:sldMk cId="3578665336" sldId="1041"/>
        </pc:sldMkLst>
        <pc:spChg chg="mod">
          <ac:chgData name="Graf Thomas, INI-NET-VNC-HCS" userId="487bc3e3-9ce7-4cdd-b7b4-8899ea88d289" providerId="ADAL" clId="{40188488-A9E1-4155-BFF1-5EF2EE12E93E}" dt="2023-07-24T15:11:33.999" v="2365" actId="14100"/>
          <ac:spMkLst>
            <pc:docMk/>
            <pc:sldMk cId="3578665336" sldId="1041"/>
            <ac:spMk id="6" creationId="{6CAA0765-1318-4A03-8F91-D3ECC43D8FA7}"/>
          </ac:spMkLst>
        </pc:spChg>
      </pc:sldChg>
      <pc:sldChg chg="ord">
        <pc:chgData name="Graf Thomas, INI-NET-VNC-HCS" userId="487bc3e3-9ce7-4cdd-b7b4-8899ea88d289" providerId="ADAL" clId="{40188488-A9E1-4155-BFF1-5EF2EE12E93E}" dt="2023-07-24T14:22:14.541" v="50"/>
        <pc:sldMkLst>
          <pc:docMk/>
          <pc:sldMk cId="958437681" sldId="26413"/>
        </pc:sldMkLst>
      </pc:sldChg>
      <pc:sldChg chg="modSp mod ord">
        <pc:chgData name="Graf Thomas, INI-NET-VNC-HCS" userId="487bc3e3-9ce7-4cdd-b7b4-8899ea88d289" providerId="ADAL" clId="{40188488-A9E1-4155-BFF1-5EF2EE12E93E}" dt="2023-07-24T15:12:24.101" v="2372"/>
        <pc:sldMkLst>
          <pc:docMk/>
          <pc:sldMk cId="2578889968" sldId="26415"/>
        </pc:sldMkLst>
        <pc:spChg chg="mod">
          <ac:chgData name="Graf Thomas, INI-NET-VNC-HCS" userId="487bc3e3-9ce7-4cdd-b7b4-8899ea88d289" providerId="ADAL" clId="{40188488-A9E1-4155-BFF1-5EF2EE12E93E}" dt="2023-07-24T15:09:54.034" v="2305" actId="20577"/>
          <ac:spMkLst>
            <pc:docMk/>
            <pc:sldMk cId="2578889968" sldId="26415"/>
            <ac:spMk id="3" creationId="{29C0DFD4-432D-4B0C-93DF-790441DCF5B9}"/>
          </ac:spMkLst>
        </pc:spChg>
        <pc:spChg chg="mod">
          <ac:chgData name="Graf Thomas, INI-NET-VNC-HCS" userId="487bc3e3-9ce7-4cdd-b7b4-8899ea88d289" providerId="ADAL" clId="{40188488-A9E1-4155-BFF1-5EF2EE12E93E}" dt="2023-07-24T15:12:24.101" v="2372"/>
          <ac:spMkLst>
            <pc:docMk/>
            <pc:sldMk cId="2578889968" sldId="26415"/>
            <ac:spMk id="7" creationId="{BF6DCC5D-2508-4A9B-B734-C8C5147F93FB}"/>
          </ac:spMkLst>
        </pc:spChg>
      </pc:sldChg>
      <pc:sldChg chg="ord">
        <pc:chgData name="Graf Thomas, INI-NET-VNC-HCS" userId="487bc3e3-9ce7-4cdd-b7b4-8899ea88d289" providerId="ADAL" clId="{40188488-A9E1-4155-BFF1-5EF2EE12E93E}" dt="2023-07-24T14:22:14.541" v="50"/>
        <pc:sldMkLst>
          <pc:docMk/>
          <pc:sldMk cId="3264932988" sldId="26418"/>
        </pc:sldMkLst>
      </pc:sldChg>
      <pc:sldChg chg="modSp mod ord">
        <pc:chgData name="Graf Thomas, INI-NET-VNC-HCS" userId="487bc3e3-9ce7-4cdd-b7b4-8899ea88d289" providerId="ADAL" clId="{40188488-A9E1-4155-BFF1-5EF2EE12E93E}" dt="2023-07-24T15:08:31.402" v="2269" actId="20577"/>
        <pc:sldMkLst>
          <pc:docMk/>
          <pc:sldMk cId="1791309709" sldId="26420"/>
        </pc:sldMkLst>
        <pc:spChg chg="mod">
          <ac:chgData name="Graf Thomas, INI-NET-VNC-HCS" userId="487bc3e3-9ce7-4cdd-b7b4-8899ea88d289" providerId="ADAL" clId="{40188488-A9E1-4155-BFF1-5EF2EE12E93E}" dt="2023-07-24T15:08:31.402" v="2269" actId="20577"/>
          <ac:spMkLst>
            <pc:docMk/>
            <pc:sldMk cId="1791309709" sldId="26420"/>
            <ac:spMk id="17" creationId="{BEDC0321-5E52-4A12-B60B-CA79C37A0832}"/>
          </ac:spMkLst>
        </pc:spChg>
      </pc:sldChg>
      <pc:sldChg chg="ord">
        <pc:chgData name="Graf Thomas, INI-NET-VNC-HCS" userId="487bc3e3-9ce7-4cdd-b7b4-8899ea88d289" providerId="ADAL" clId="{40188488-A9E1-4155-BFF1-5EF2EE12E93E}" dt="2023-07-24T14:18:29.256" v="29"/>
        <pc:sldMkLst>
          <pc:docMk/>
          <pc:sldMk cId="1585153174" sldId="26421"/>
        </pc:sldMkLst>
      </pc:sldChg>
      <pc:sldChg chg="del">
        <pc:chgData name="Graf Thomas, INI-NET-VNC-HCS" userId="487bc3e3-9ce7-4cdd-b7b4-8899ea88d289" providerId="ADAL" clId="{40188488-A9E1-4155-BFF1-5EF2EE12E93E}" dt="2023-07-24T14:21:18.364" v="44" actId="2696"/>
        <pc:sldMkLst>
          <pc:docMk/>
          <pc:sldMk cId="320697580" sldId="26425"/>
        </pc:sldMkLst>
      </pc:sldChg>
      <pc:sldChg chg="del">
        <pc:chgData name="Graf Thomas, INI-NET-VNC-HCS" userId="487bc3e3-9ce7-4cdd-b7b4-8899ea88d289" providerId="ADAL" clId="{40188488-A9E1-4155-BFF1-5EF2EE12E93E}" dt="2023-07-24T14:21:50.291" v="48" actId="47"/>
        <pc:sldMkLst>
          <pc:docMk/>
          <pc:sldMk cId="3921902082" sldId="2145706222"/>
        </pc:sldMkLst>
      </pc:sldChg>
      <pc:sldChg chg="ord">
        <pc:chgData name="Graf Thomas, INI-NET-VNC-HCS" userId="487bc3e3-9ce7-4cdd-b7b4-8899ea88d289" providerId="ADAL" clId="{40188488-A9E1-4155-BFF1-5EF2EE12E93E}" dt="2023-07-24T14:22:14.541" v="50"/>
        <pc:sldMkLst>
          <pc:docMk/>
          <pc:sldMk cId="2440201748" sldId="2145706224"/>
        </pc:sldMkLst>
      </pc:sldChg>
      <pc:sldChg chg="modSp mod ord">
        <pc:chgData name="Graf Thomas, INI-NET-VNC-HCS" userId="487bc3e3-9ce7-4cdd-b7b4-8899ea88d289" providerId="ADAL" clId="{40188488-A9E1-4155-BFF1-5EF2EE12E93E}" dt="2023-07-24T15:05:01.863" v="2250" actId="20577"/>
        <pc:sldMkLst>
          <pc:docMk/>
          <pc:sldMk cId="4018699234" sldId="2145706225"/>
        </pc:sldMkLst>
        <pc:spChg chg="mod">
          <ac:chgData name="Graf Thomas, INI-NET-VNC-HCS" userId="487bc3e3-9ce7-4cdd-b7b4-8899ea88d289" providerId="ADAL" clId="{40188488-A9E1-4155-BFF1-5EF2EE12E93E}" dt="2023-07-24T15:05:01.863" v="2250" actId="20577"/>
          <ac:spMkLst>
            <pc:docMk/>
            <pc:sldMk cId="4018699234" sldId="2145706225"/>
            <ac:spMk id="3" creationId="{7E45BA96-FB31-4DE8-A5DA-C5B0B2154594}"/>
          </ac:spMkLst>
        </pc:spChg>
      </pc:sldChg>
      <pc:sldChg chg="addSp modSp mod ord">
        <pc:chgData name="Graf Thomas, INI-NET-VNC-HCS" userId="487bc3e3-9ce7-4cdd-b7b4-8899ea88d289" providerId="ADAL" clId="{40188488-A9E1-4155-BFF1-5EF2EE12E93E}" dt="2023-07-24T14:23:23.534" v="60" actId="20577"/>
        <pc:sldMkLst>
          <pc:docMk/>
          <pc:sldMk cId="3188824003" sldId="2145706226"/>
        </pc:sldMkLst>
        <pc:spChg chg="add mod">
          <ac:chgData name="Graf Thomas, INI-NET-VNC-HCS" userId="487bc3e3-9ce7-4cdd-b7b4-8899ea88d289" providerId="ADAL" clId="{40188488-A9E1-4155-BFF1-5EF2EE12E93E}" dt="2023-07-24T14:20:03.158" v="42" actId="1076"/>
          <ac:spMkLst>
            <pc:docMk/>
            <pc:sldMk cId="3188824003" sldId="2145706226"/>
            <ac:spMk id="2" creationId="{D3F03D0C-A3B2-38F6-0A69-3E2D4F5733C1}"/>
          </ac:spMkLst>
        </pc:spChg>
        <pc:spChg chg="mod">
          <ac:chgData name="Graf Thomas, INI-NET-VNC-HCS" userId="487bc3e3-9ce7-4cdd-b7b4-8899ea88d289" providerId="ADAL" clId="{40188488-A9E1-4155-BFF1-5EF2EE12E93E}" dt="2023-07-24T14:19:49.810" v="40" actId="20577"/>
          <ac:spMkLst>
            <pc:docMk/>
            <pc:sldMk cId="3188824003" sldId="2145706226"/>
            <ac:spMk id="4" creationId="{B96F8F06-524F-4D7C-89FB-72456175BADD}"/>
          </ac:spMkLst>
        </pc:spChg>
        <pc:spChg chg="mod">
          <ac:chgData name="Graf Thomas, INI-NET-VNC-HCS" userId="487bc3e3-9ce7-4cdd-b7b4-8899ea88d289" providerId="ADAL" clId="{40188488-A9E1-4155-BFF1-5EF2EE12E93E}" dt="2023-07-24T14:23:23.534" v="60" actId="20577"/>
          <ac:spMkLst>
            <pc:docMk/>
            <pc:sldMk cId="3188824003" sldId="2145706226"/>
            <ac:spMk id="8" creationId="{C173E561-BB7B-4538-A147-1F4401F1B1C7}"/>
          </ac:spMkLst>
        </pc:spChg>
      </pc:sldChg>
      <pc:sldChg chg="ord">
        <pc:chgData name="Graf Thomas, INI-NET-VNC-HCS" userId="487bc3e3-9ce7-4cdd-b7b4-8899ea88d289" providerId="ADAL" clId="{40188488-A9E1-4155-BFF1-5EF2EE12E93E}" dt="2023-07-24T14:22:14.541" v="50"/>
        <pc:sldMkLst>
          <pc:docMk/>
          <pc:sldMk cId="1980732846" sldId="2145706227"/>
        </pc:sldMkLst>
      </pc:sldChg>
      <pc:sldChg chg="add">
        <pc:chgData name="Graf Thomas, INI-NET-VNC-HCS" userId="487bc3e3-9ce7-4cdd-b7b4-8899ea88d289" providerId="ADAL" clId="{40188488-A9E1-4155-BFF1-5EF2EE12E93E}" dt="2023-07-24T14:20:49.094" v="43"/>
        <pc:sldMkLst>
          <pc:docMk/>
          <pc:sldMk cId="1339609138" sldId="2145706228"/>
        </pc:sldMkLst>
      </pc:sldChg>
      <pc:sldChg chg="addSp delSp modSp add mod ord">
        <pc:chgData name="Graf Thomas, INI-NET-VNC-HCS" userId="487bc3e3-9ce7-4cdd-b7b4-8899ea88d289" providerId="ADAL" clId="{40188488-A9E1-4155-BFF1-5EF2EE12E93E}" dt="2023-07-24T17:15:42.799" v="2384" actId="6549"/>
        <pc:sldMkLst>
          <pc:docMk/>
          <pc:sldMk cId="505743577" sldId="2145706229"/>
        </pc:sldMkLst>
        <pc:spChg chg="mod">
          <ac:chgData name="Graf Thomas, INI-NET-VNC-HCS" userId="487bc3e3-9ce7-4cdd-b7b4-8899ea88d289" providerId="ADAL" clId="{40188488-A9E1-4155-BFF1-5EF2EE12E93E}" dt="2023-07-24T14:53:09.152" v="1105"/>
          <ac:spMkLst>
            <pc:docMk/>
            <pc:sldMk cId="505743577" sldId="2145706229"/>
            <ac:spMk id="2" creationId="{FF20F271-6F0D-4AC0-BB1D-F5C338165C13}"/>
          </ac:spMkLst>
        </pc:spChg>
        <pc:spChg chg="mod">
          <ac:chgData name="Graf Thomas, INI-NET-VNC-HCS" userId="487bc3e3-9ce7-4cdd-b7b4-8899ea88d289" providerId="ADAL" clId="{40188488-A9E1-4155-BFF1-5EF2EE12E93E}" dt="2023-07-24T17:15:42.799" v="2384" actId="6549"/>
          <ac:spMkLst>
            <pc:docMk/>
            <pc:sldMk cId="505743577" sldId="2145706229"/>
            <ac:spMk id="3" creationId="{29C0DFD4-432D-4B0C-93DF-790441DCF5B9}"/>
          </ac:spMkLst>
        </pc:spChg>
        <pc:spChg chg="add mod">
          <ac:chgData name="Graf Thomas, INI-NET-VNC-HCS" userId="487bc3e3-9ce7-4cdd-b7b4-8899ea88d289" providerId="ADAL" clId="{40188488-A9E1-4155-BFF1-5EF2EE12E93E}" dt="2023-07-24T17:15:33.382" v="2382"/>
          <ac:spMkLst>
            <pc:docMk/>
            <pc:sldMk cId="505743577" sldId="2145706229"/>
            <ac:spMk id="4" creationId="{8261D168-84A4-F056-4C42-0ABC1EBF21E6}"/>
          </ac:spMkLst>
        </pc:spChg>
        <pc:spChg chg="del mod">
          <ac:chgData name="Graf Thomas, INI-NET-VNC-HCS" userId="487bc3e3-9ce7-4cdd-b7b4-8899ea88d289" providerId="ADAL" clId="{40188488-A9E1-4155-BFF1-5EF2EE12E93E}" dt="2023-07-24T17:15:32.900" v="2381" actId="478"/>
          <ac:spMkLst>
            <pc:docMk/>
            <pc:sldMk cId="505743577" sldId="2145706229"/>
            <ac:spMk id="6" creationId="{7C3B84B0-CEE6-9508-972D-6095E0E01E98}"/>
          </ac:spMkLst>
        </pc:spChg>
      </pc:sldChg>
      <pc:sldChg chg="addSp delSp modSp add mod">
        <pc:chgData name="Graf Thomas, INI-NET-VNC-HCS" userId="487bc3e3-9ce7-4cdd-b7b4-8899ea88d289" providerId="ADAL" clId="{40188488-A9E1-4155-BFF1-5EF2EE12E93E}" dt="2023-07-24T14:51:41.681" v="1094" actId="108"/>
        <pc:sldMkLst>
          <pc:docMk/>
          <pc:sldMk cId="1358121467" sldId="2145706230"/>
        </pc:sldMkLst>
        <pc:spChg chg="del">
          <ac:chgData name="Graf Thomas, INI-NET-VNC-HCS" userId="487bc3e3-9ce7-4cdd-b7b4-8899ea88d289" providerId="ADAL" clId="{40188488-A9E1-4155-BFF1-5EF2EE12E93E}" dt="2023-07-24T14:24:54.303" v="63" actId="478"/>
          <ac:spMkLst>
            <pc:docMk/>
            <pc:sldMk cId="1358121467" sldId="2145706230"/>
            <ac:spMk id="2" creationId="{D3F03D0C-A3B2-38F6-0A69-3E2D4F5733C1}"/>
          </ac:spMkLst>
        </pc:spChg>
        <pc:spChg chg="add del mod">
          <ac:chgData name="Graf Thomas, INI-NET-VNC-HCS" userId="487bc3e3-9ce7-4cdd-b7b4-8899ea88d289" providerId="ADAL" clId="{40188488-A9E1-4155-BFF1-5EF2EE12E93E}" dt="2023-07-24T14:25:11.515" v="68"/>
          <ac:spMkLst>
            <pc:docMk/>
            <pc:sldMk cId="1358121467" sldId="2145706230"/>
            <ac:spMk id="3" creationId="{121C45CE-B675-C344-4229-674B099CF042}"/>
          </ac:spMkLst>
        </pc:spChg>
        <pc:spChg chg="del">
          <ac:chgData name="Graf Thomas, INI-NET-VNC-HCS" userId="487bc3e3-9ce7-4cdd-b7b4-8899ea88d289" providerId="ADAL" clId="{40188488-A9E1-4155-BFF1-5EF2EE12E93E}" dt="2023-07-24T14:25:14.013" v="69" actId="478"/>
          <ac:spMkLst>
            <pc:docMk/>
            <pc:sldMk cId="1358121467" sldId="2145706230"/>
            <ac:spMk id="4" creationId="{B96F8F06-524F-4D7C-89FB-72456175BADD}"/>
          </ac:spMkLst>
        </pc:spChg>
        <pc:spChg chg="add del mod">
          <ac:chgData name="Graf Thomas, INI-NET-VNC-HCS" userId="487bc3e3-9ce7-4cdd-b7b4-8899ea88d289" providerId="ADAL" clId="{40188488-A9E1-4155-BFF1-5EF2EE12E93E}" dt="2023-07-24T14:25:11.515" v="68"/>
          <ac:spMkLst>
            <pc:docMk/>
            <pc:sldMk cId="1358121467" sldId="2145706230"/>
            <ac:spMk id="5" creationId="{5A63DD53-1421-8CB2-827D-B110D5AD43F7}"/>
          </ac:spMkLst>
        </pc:spChg>
        <pc:spChg chg="del">
          <ac:chgData name="Graf Thomas, INI-NET-VNC-HCS" userId="487bc3e3-9ce7-4cdd-b7b4-8899ea88d289" providerId="ADAL" clId="{40188488-A9E1-4155-BFF1-5EF2EE12E93E}" dt="2023-07-24T14:24:55.877" v="64" actId="478"/>
          <ac:spMkLst>
            <pc:docMk/>
            <pc:sldMk cId="1358121467" sldId="2145706230"/>
            <ac:spMk id="6" creationId="{64DBE9D0-56F0-4D8D-BAF6-1ECE169C127F}"/>
          </ac:spMkLst>
        </pc:spChg>
        <pc:spChg chg="mod">
          <ac:chgData name="Graf Thomas, INI-NET-VNC-HCS" userId="487bc3e3-9ce7-4cdd-b7b4-8899ea88d289" providerId="ADAL" clId="{40188488-A9E1-4155-BFF1-5EF2EE12E93E}" dt="2023-07-24T14:51:41.681" v="1094" actId="108"/>
          <ac:spMkLst>
            <pc:docMk/>
            <pc:sldMk cId="1358121467" sldId="2145706230"/>
            <ac:spMk id="8" creationId="{C173E561-BB7B-4538-A147-1F4401F1B1C7}"/>
          </ac:spMkLst>
        </pc:spChg>
        <pc:spChg chg="mod">
          <ac:chgData name="Graf Thomas, INI-NET-VNC-HCS" userId="487bc3e3-9ce7-4cdd-b7b4-8899ea88d289" providerId="ADAL" clId="{40188488-A9E1-4155-BFF1-5EF2EE12E93E}" dt="2023-07-24T14:24:56.330" v="65"/>
          <ac:spMkLst>
            <pc:docMk/>
            <pc:sldMk cId="1358121467" sldId="2145706230"/>
            <ac:spMk id="10" creationId="{A25BFB93-C27B-ACC3-B783-2FB0A1819224}"/>
          </ac:spMkLst>
        </pc:spChg>
        <pc:spChg chg="mod">
          <ac:chgData name="Graf Thomas, INI-NET-VNC-HCS" userId="487bc3e3-9ce7-4cdd-b7b4-8899ea88d289" providerId="ADAL" clId="{40188488-A9E1-4155-BFF1-5EF2EE12E93E}" dt="2023-07-24T14:24:56.330" v="65"/>
          <ac:spMkLst>
            <pc:docMk/>
            <pc:sldMk cId="1358121467" sldId="2145706230"/>
            <ac:spMk id="11" creationId="{382E61DC-767E-082B-E367-09E06E87C54E}"/>
          </ac:spMkLst>
        </pc:spChg>
        <pc:spChg chg="mod">
          <ac:chgData name="Graf Thomas, INI-NET-VNC-HCS" userId="487bc3e3-9ce7-4cdd-b7b4-8899ea88d289" providerId="ADAL" clId="{40188488-A9E1-4155-BFF1-5EF2EE12E93E}" dt="2023-07-24T14:24:56.330" v="65"/>
          <ac:spMkLst>
            <pc:docMk/>
            <pc:sldMk cId="1358121467" sldId="2145706230"/>
            <ac:spMk id="12" creationId="{8CBB3AA4-CC7A-A1CC-ACEC-04738B470746}"/>
          </ac:spMkLst>
        </pc:spChg>
        <pc:spChg chg="mod">
          <ac:chgData name="Graf Thomas, INI-NET-VNC-HCS" userId="487bc3e3-9ce7-4cdd-b7b4-8899ea88d289" providerId="ADAL" clId="{40188488-A9E1-4155-BFF1-5EF2EE12E93E}" dt="2023-07-24T14:24:56.330" v="65"/>
          <ac:spMkLst>
            <pc:docMk/>
            <pc:sldMk cId="1358121467" sldId="2145706230"/>
            <ac:spMk id="13" creationId="{CFFA75BC-81B1-9DF0-82DB-EB23EEB2829C}"/>
          </ac:spMkLst>
        </pc:spChg>
        <pc:spChg chg="mod">
          <ac:chgData name="Graf Thomas, INI-NET-VNC-HCS" userId="487bc3e3-9ce7-4cdd-b7b4-8899ea88d289" providerId="ADAL" clId="{40188488-A9E1-4155-BFF1-5EF2EE12E93E}" dt="2023-07-24T14:24:56.330" v="65"/>
          <ac:spMkLst>
            <pc:docMk/>
            <pc:sldMk cId="1358121467" sldId="2145706230"/>
            <ac:spMk id="15" creationId="{10F860AA-9E31-1573-4D2C-8F723E90BB56}"/>
          </ac:spMkLst>
        </pc:spChg>
        <pc:spChg chg="mod">
          <ac:chgData name="Graf Thomas, INI-NET-VNC-HCS" userId="487bc3e3-9ce7-4cdd-b7b4-8899ea88d289" providerId="ADAL" clId="{40188488-A9E1-4155-BFF1-5EF2EE12E93E}" dt="2023-07-24T14:24:56.330" v="65"/>
          <ac:spMkLst>
            <pc:docMk/>
            <pc:sldMk cId="1358121467" sldId="2145706230"/>
            <ac:spMk id="17" creationId="{4DB1A36A-47DF-40CC-5051-98C6D005F763}"/>
          </ac:spMkLst>
        </pc:spChg>
        <pc:spChg chg="mod">
          <ac:chgData name="Graf Thomas, INI-NET-VNC-HCS" userId="487bc3e3-9ce7-4cdd-b7b4-8899ea88d289" providerId="ADAL" clId="{40188488-A9E1-4155-BFF1-5EF2EE12E93E}" dt="2023-07-24T14:24:56.330" v="65"/>
          <ac:spMkLst>
            <pc:docMk/>
            <pc:sldMk cId="1358121467" sldId="2145706230"/>
            <ac:spMk id="19" creationId="{9DB9869D-B3B2-06B4-21F0-AB5FEAD29A80}"/>
          </ac:spMkLst>
        </pc:spChg>
        <pc:spChg chg="add del mod">
          <ac:chgData name="Graf Thomas, INI-NET-VNC-HCS" userId="487bc3e3-9ce7-4cdd-b7b4-8899ea88d289" providerId="ADAL" clId="{40188488-A9E1-4155-BFF1-5EF2EE12E93E}" dt="2023-07-24T14:25:11.515" v="68"/>
          <ac:spMkLst>
            <pc:docMk/>
            <pc:sldMk cId="1358121467" sldId="2145706230"/>
            <ac:spMk id="20" creationId="{EF6E5E9F-B24E-6169-9A64-4035DB41DC7B}"/>
          </ac:spMkLst>
        </pc:spChg>
        <pc:spChg chg="add del mod">
          <ac:chgData name="Graf Thomas, INI-NET-VNC-HCS" userId="487bc3e3-9ce7-4cdd-b7b4-8899ea88d289" providerId="ADAL" clId="{40188488-A9E1-4155-BFF1-5EF2EE12E93E}" dt="2023-07-24T14:25:11.515" v="68"/>
          <ac:spMkLst>
            <pc:docMk/>
            <pc:sldMk cId="1358121467" sldId="2145706230"/>
            <ac:spMk id="21" creationId="{D103A16A-25E9-3937-158C-3E6844744E39}"/>
          </ac:spMkLst>
        </pc:spChg>
        <pc:spChg chg="add del mod">
          <ac:chgData name="Graf Thomas, INI-NET-VNC-HCS" userId="487bc3e3-9ce7-4cdd-b7b4-8899ea88d289" providerId="ADAL" clId="{40188488-A9E1-4155-BFF1-5EF2EE12E93E}" dt="2023-07-24T14:25:16.605" v="70" actId="478"/>
          <ac:spMkLst>
            <pc:docMk/>
            <pc:sldMk cId="1358121467" sldId="2145706230"/>
            <ac:spMk id="23" creationId="{15DAAFE9-FBFC-6E88-71C7-43E02D1B8F0F}"/>
          </ac:spMkLst>
        </pc:spChg>
        <pc:spChg chg="add mod">
          <ac:chgData name="Graf Thomas, INI-NET-VNC-HCS" userId="487bc3e3-9ce7-4cdd-b7b4-8899ea88d289" providerId="ADAL" clId="{40188488-A9E1-4155-BFF1-5EF2EE12E93E}" dt="2023-07-24T14:28:54.195" v="189" actId="1076"/>
          <ac:spMkLst>
            <pc:docMk/>
            <pc:sldMk cId="1358121467" sldId="2145706230"/>
            <ac:spMk id="24" creationId="{9B4C61B6-B972-3C83-2CA1-91B23B8BD7D4}"/>
          </ac:spMkLst>
        </pc:spChg>
        <pc:spChg chg="add mod">
          <ac:chgData name="Graf Thomas, INI-NET-VNC-HCS" userId="487bc3e3-9ce7-4cdd-b7b4-8899ea88d289" providerId="ADAL" clId="{40188488-A9E1-4155-BFF1-5EF2EE12E93E}" dt="2023-07-24T14:51:23.911" v="1082" actId="1076"/>
          <ac:spMkLst>
            <pc:docMk/>
            <pc:sldMk cId="1358121467" sldId="2145706230"/>
            <ac:spMk id="25" creationId="{64D8A190-C8A0-122D-6F7F-50F346094C3C}"/>
          </ac:spMkLst>
        </pc:spChg>
        <pc:spChg chg="mod">
          <ac:chgData name="Graf Thomas, INI-NET-VNC-HCS" userId="487bc3e3-9ce7-4cdd-b7b4-8899ea88d289" providerId="ADAL" clId="{40188488-A9E1-4155-BFF1-5EF2EE12E93E}" dt="2023-07-24T14:25:17.100" v="71"/>
          <ac:spMkLst>
            <pc:docMk/>
            <pc:sldMk cId="1358121467" sldId="2145706230"/>
            <ac:spMk id="27" creationId="{5F534107-17FD-0E8C-C031-31EC53C112B2}"/>
          </ac:spMkLst>
        </pc:spChg>
        <pc:spChg chg="mod">
          <ac:chgData name="Graf Thomas, INI-NET-VNC-HCS" userId="487bc3e3-9ce7-4cdd-b7b4-8899ea88d289" providerId="ADAL" clId="{40188488-A9E1-4155-BFF1-5EF2EE12E93E}" dt="2023-07-24T14:25:17.100" v="71"/>
          <ac:spMkLst>
            <pc:docMk/>
            <pc:sldMk cId="1358121467" sldId="2145706230"/>
            <ac:spMk id="28" creationId="{D8E3A863-DAB3-5618-09A3-D89E78B1CC81}"/>
          </ac:spMkLst>
        </pc:spChg>
        <pc:spChg chg="mod">
          <ac:chgData name="Graf Thomas, INI-NET-VNC-HCS" userId="487bc3e3-9ce7-4cdd-b7b4-8899ea88d289" providerId="ADAL" clId="{40188488-A9E1-4155-BFF1-5EF2EE12E93E}" dt="2023-07-24T14:25:17.100" v="71"/>
          <ac:spMkLst>
            <pc:docMk/>
            <pc:sldMk cId="1358121467" sldId="2145706230"/>
            <ac:spMk id="29" creationId="{76128100-A17E-1BB1-6A86-E550AAB23EAC}"/>
          </ac:spMkLst>
        </pc:spChg>
        <pc:spChg chg="mod">
          <ac:chgData name="Graf Thomas, INI-NET-VNC-HCS" userId="487bc3e3-9ce7-4cdd-b7b4-8899ea88d289" providerId="ADAL" clId="{40188488-A9E1-4155-BFF1-5EF2EE12E93E}" dt="2023-07-24T14:25:17.100" v="71"/>
          <ac:spMkLst>
            <pc:docMk/>
            <pc:sldMk cId="1358121467" sldId="2145706230"/>
            <ac:spMk id="30" creationId="{3D83CF91-234F-C5D1-20F3-47BA2631959C}"/>
          </ac:spMkLst>
        </pc:spChg>
        <pc:spChg chg="mod">
          <ac:chgData name="Graf Thomas, INI-NET-VNC-HCS" userId="487bc3e3-9ce7-4cdd-b7b4-8899ea88d289" providerId="ADAL" clId="{40188488-A9E1-4155-BFF1-5EF2EE12E93E}" dt="2023-07-24T14:25:17.100" v="71"/>
          <ac:spMkLst>
            <pc:docMk/>
            <pc:sldMk cId="1358121467" sldId="2145706230"/>
            <ac:spMk id="32" creationId="{3846B94B-70AD-B782-7A64-46B27A7E7F48}"/>
          </ac:spMkLst>
        </pc:spChg>
        <pc:spChg chg="mod">
          <ac:chgData name="Graf Thomas, INI-NET-VNC-HCS" userId="487bc3e3-9ce7-4cdd-b7b4-8899ea88d289" providerId="ADAL" clId="{40188488-A9E1-4155-BFF1-5EF2EE12E93E}" dt="2023-07-24T14:25:17.100" v="71"/>
          <ac:spMkLst>
            <pc:docMk/>
            <pc:sldMk cId="1358121467" sldId="2145706230"/>
            <ac:spMk id="34" creationId="{3A6D5F1C-5C1E-79F1-E191-03F6D5CAC322}"/>
          </ac:spMkLst>
        </pc:spChg>
        <pc:spChg chg="mod">
          <ac:chgData name="Graf Thomas, INI-NET-VNC-HCS" userId="487bc3e3-9ce7-4cdd-b7b4-8899ea88d289" providerId="ADAL" clId="{40188488-A9E1-4155-BFF1-5EF2EE12E93E}" dt="2023-07-24T14:25:17.100" v="71"/>
          <ac:spMkLst>
            <pc:docMk/>
            <pc:sldMk cId="1358121467" sldId="2145706230"/>
            <ac:spMk id="36" creationId="{369EAE12-2CFF-049F-4E49-FE6143D11173}"/>
          </ac:spMkLst>
        </pc:spChg>
        <pc:spChg chg="add mod">
          <ac:chgData name="Graf Thomas, INI-NET-VNC-HCS" userId="487bc3e3-9ce7-4cdd-b7b4-8899ea88d289" providerId="ADAL" clId="{40188488-A9E1-4155-BFF1-5EF2EE12E93E}" dt="2023-07-24T14:51:23.911" v="1082" actId="1076"/>
          <ac:spMkLst>
            <pc:docMk/>
            <pc:sldMk cId="1358121467" sldId="2145706230"/>
            <ac:spMk id="37" creationId="{F6DFE2F9-C982-CEAB-8884-DBB39E8C44CE}"/>
          </ac:spMkLst>
        </pc:spChg>
        <pc:spChg chg="add mod">
          <ac:chgData name="Graf Thomas, INI-NET-VNC-HCS" userId="487bc3e3-9ce7-4cdd-b7b4-8899ea88d289" providerId="ADAL" clId="{40188488-A9E1-4155-BFF1-5EF2EE12E93E}" dt="2023-07-24T14:29:00.201" v="190" actId="1076"/>
          <ac:spMkLst>
            <pc:docMk/>
            <pc:sldMk cId="1358121467" sldId="2145706230"/>
            <ac:spMk id="38" creationId="{9830BDA6-A807-AC20-5B12-56ACAA728F28}"/>
          </ac:spMkLst>
        </pc:spChg>
        <pc:grpChg chg="add del mod">
          <ac:chgData name="Graf Thomas, INI-NET-VNC-HCS" userId="487bc3e3-9ce7-4cdd-b7b4-8899ea88d289" providerId="ADAL" clId="{40188488-A9E1-4155-BFF1-5EF2EE12E93E}" dt="2023-07-24T14:25:11.515" v="68"/>
          <ac:grpSpMkLst>
            <pc:docMk/>
            <pc:sldMk cId="1358121467" sldId="2145706230"/>
            <ac:grpSpMk id="9" creationId="{67A46B98-B8B4-ADE9-8883-0298634CCE54}"/>
          </ac:grpSpMkLst>
        </pc:grpChg>
        <pc:grpChg chg="add mod">
          <ac:chgData name="Graf Thomas, INI-NET-VNC-HCS" userId="487bc3e3-9ce7-4cdd-b7b4-8899ea88d289" providerId="ADAL" clId="{40188488-A9E1-4155-BFF1-5EF2EE12E93E}" dt="2023-07-24T14:51:23.911" v="1082" actId="1076"/>
          <ac:grpSpMkLst>
            <pc:docMk/>
            <pc:sldMk cId="1358121467" sldId="2145706230"/>
            <ac:grpSpMk id="26" creationId="{9C37C9F3-76CE-FFEA-D5A4-D3F1244C4475}"/>
          </ac:grpSpMkLst>
        </pc:grpChg>
        <pc:picChg chg="del">
          <ac:chgData name="Graf Thomas, INI-NET-VNC-HCS" userId="487bc3e3-9ce7-4cdd-b7b4-8899ea88d289" providerId="ADAL" clId="{40188488-A9E1-4155-BFF1-5EF2EE12E93E}" dt="2023-07-24T14:24:51.948" v="62" actId="478"/>
          <ac:picMkLst>
            <pc:docMk/>
            <pc:sldMk cId="1358121467" sldId="2145706230"/>
            <ac:picMk id="7" creationId="{F929BEA7-4C87-41B2-B6EA-6BA78A422A72}"/>
          </ac:picMkLst>
        </pc:picChg>
        <pc:cxnChg chg="mod">
          <ac:chgData name="Graf Thomas, INI-NET-VNC-HCS" userId="487bc3e3-9ce7-4cdd-b7b4-8899ea88d289" providerId="ADAL" clId="{40188488-A9E1-4155-BFF1-5EF2EE12E93E}" dt="2023-07-24T14:24:56.330" v="65"/>
          <ac:cxnSpMkLst>
            <pc:docMk/>
            <pc:sldMk cId="1358121467" sldId="2145706230"/>
            <ac:cxnSpMk id="14" creationId="{3DACDB63-B411-196B-2316-E242761EADAE}"/>
          </ac:cxnSpMkLst>
        </pc:cxnChg>
        <pc:cxnChg chg="mod">
          <ac:chgData name="Graf Thomas, INI-NET-VNC-HCS" userId="487bc3e3-9ce7-4cdd-b7b4-8899ea88d289" providerId="ADAL" clId="{40188488-A9E1-4155-BFF1-5EF2EE12E93E}" dt="2023-07-24T14:24:56.330" v="65"/>
          <ac:cxnSpMkLst>
            <pc:docMk/>
            <pc:sldMk cId="1358121467" sldId="2145706230"/>
            <ac:cxnSpMk id="16" creationId="{9DA645C4-1C01-592A-4B61-A10B02966B76}"/>
          </ac:cxnSpMkLst>
        </pc:cxnChg>
        <pc:cxnChg chg="mod">
          <ac:chgData name="Graf Thomas, INI-NET-VNC-HCS" userId="487bc3e3-9ce7-4cdd-b7b4-8899ea88d289" providerId="ADAL" clId="{40188488-A9E1-4155-BFF1-5EF2EE12E93E}" dt="2023-07-24T14:24:56.330" v="65"/>
          <ac:cxnSpMkLst>
            <pc:docMk/>
            <pc:sldMk cId="1358121467" sldId="2145706230"/>
            <ac:cxnSpMk id="18" creationId="{B9BA082D-2733-68D1-6B07-8669B39B3A8C}"/>
          </ac:cxnSpMkLst>
        </pc:cxnChg>
        <pc:cxnChg chg="mod">
          <ac:chgData name="Graf Thomas, INI-NET-VNC-HCS" userId="487bc3e3-9ce7-4cdd-b7b4-8899ea88d289" providerId="ADAL" clId="{40188488-A9E1-4155-BFF1-5EF2EE12E93E}" dt="2023-07-24T14:25:17.100" v="71"/>
          <ac:cxnSpMkLst>
            <pc:docMk/>
            <pc:sldMk cId="1358121467" sldId="2145706230"/>
            <ac:cxnSpMk id="31" creationId="{89C88398-6AC9-7DA2-C9EB-9F13599913C9}"/>
          </ac:cxnSpMkLst>
        </pc:cxnChg>
        <pc:cxnChg chg="mod">
          <ac:chgData name="Graf Thomas, INI-NET-VNC-HCS" userId="487bc3e3-9ce7-4cdd-b7b4-8899ea88d289" providerId="ADAL" clId="{40188488-A9E1-4155-BFF1-5EF2EE12E93E}" dt="2023-07-24T14:25:17.100" v="71"/>
          <ac:cxnSpMkLst>
            <pc:docMk/>
            <pc:sldMk cId="1358121467" sldId="2145706230"/>
            <ac:cxnSpMk id="33" creationId="{D44309DD-AB0E-144E-96E9-9F26881E04B6}"/>
          </ac:cxnSpMkLst>
        </pc:cxnChg>
        <pc:cxnChg chg="mod">
          <ac:chgData name="Graf Thomas, INI-NET-VNC-HCS" userId="487bc3e3-9ce7-4cdd-b7b4-8899ea88d289" providerId="ADAL" clId="{40188488-A9E1-4155-BFF1-5EF2EE12E93E}" dt="2023-07-24T14:25:17.100" v="71"/>
          <ac:cxnSpMkLst>
            <pc:docMk/>
            <pc:sldMk cId="1358121467" sldId="2145706230"/>
            <ac:cxnSpMk id="35" creationId="{5957AE9F-3F26-7B8D-98A4-78E03F144DDB}"/>
          </ac:cxnSpMkLst>
        </pc:cxnChg>
      </pc:sldChg>
      <pc:sldChg chg="addSp delSp modSp add mod">
        <pc:chgData name="Graf Thomas, INI-NET-VNC-HCS" userId="487bc3e3-9ce7-4cdd-b7b4-8899ea88d289" providerId="ADAL" clId="{40188488-A9E1-4155-BFF1-5EF2EE12E93E}" dt="2023-07-24T14:52:08.799" v="1097" actId="14100"/>
        <pc:sldMkLst>
          <pc:docMk/>
          <pc:sldMk cId="2159810780" sldId="2145706231"/>
        </pc:sldMkLst>
        <pc:spChg chg="add mod">
          <ac:chgData name="Graf Thomas, INI-NET-VNC-HCS" userId="487bc3e3-9ce7-4cdd-b7b4-8899ea88d289" providerId="ADAL" clId="{40188488-A9E1-4155-BFF1-5EF2EE12E93E}" dt="2023-07-24T14:33:50.815" v="339" actId="20577"/>
          <ac:spMkLst>
            <pc:docMk/>
            <pc:sldMk cId="2159810780" sldId="2145706231"/>
            <ac:spMk id="3" creationId="{82F9702A-336A-097C-7CF7-631052C1CB93}"/>
          </ac:spMkLst>
        </pc:spChg>
        <pc:spChg chg="add mod">
          <ac:chgData name="Graf Thomas, INI-NET-VNC-HCS" userId="487bc3e3-9ce7-4cdd-b7b4-8899ea88d289" providerId="ADAL" clId="{40188488-A9E1-4155-BFF1-5EF2EE12E93E}" dt="2023-07-24T14:31:13.342" v="265" actId="1076"/>
          <ac:spMkLst>
            <pc:docMk/>
            <pc:sldMk cId="2159810780" sldId="2145706231"/>
            <ac:spMk id="4" creationId="{8313D463-523B-2CC1-6C2E-0983BC5EC919}"/>
          </ac:spMkLst>
        </pc:spChg>
        <pc:spChg chg="add mod">
          <ac:chgData name="Graf Thomas, INI-NET-VNC-HCS" userId="487bc3e3-9ce7-4cdd-b7b4-8899ea88d289" providerId="ADAL" clId="{40188488-A9E1-4155-BFF1-5EF2EE12E93E}" dt="2023-07-24T14:34:27.244" v="358" actId="20577"/>
          <ac:spMkLst>
            <pc:docMk/>
            <pc:sldMk cId="2159810780" sldId="2145706231"/>
            <ac:spMk id="6" creationId="{E7186609-B4BE-3FD6-1188-0368066C00A0}"/>
          </ac:spMkLst>
        </pc:spChg>
        <pc:spChg chg="mod">
          <ac:chgData name="Graf Thomas, INI-NET-VNC-HCS" userId="487bc3e3-9ce7-4cdd-b7b4-8899ea88d289" providerId="ADAL" clId="{40188488-A9E1-4155-BFF1-5EF2EE12E93E}" dt="2023-07-24T14:52:08.799" v="1097" actId="14100"/>
          <ac:spMkLst>
            <pc:docMk/>
            <pc:sldMk cId="2159810780" sldId="2145706231"/>
            <ac:spMk id="8" creationId="{C173E561-BB7B-4538-A147-1F4401F1B1C7}"/>
          </ac:spMkLst>
        </pc:spChg>
        <pc:spChg chg="del">
          <ac:chgData name="Graf Thomas, INI-NET-VNC-HCS" userId="487bc3e3-9ce7-4cdd-b7b4-8899ea88d289" providerId="ADAL" clId="{40188488-A9E1-4155-BFF1-5EF2EE12E93E}" dt="2023-07-24T14:30:36.611" v="259" actId="478"/>
          <ac:spMkLst>
            <pc:docMk/>
            <pc:sldMk cId="2159810780" sldId="2145706231"/>
            <ac:spMk id="24" creationId="{9B4C61B6-B972-3C83-2CA1-91B23B8BD7D4}"/>
          </ac:spMkLst>
        </pc:spChg>
        <pc:spChg chg="del">
          <ac:chgData name="Graf Thomas, INI-NET-VNC-HCS" userId="487bc3e3-9ce7-4cdd-b7b4-8899ea88d289" providerId="ADAL" clId="{40188488-A9E1-4155-BFF1-5EF2EE12E93E}" dt="2023-07-24T14:30:33.815" v="258" actId="478"/>
          <ac:spMkLst>
            <pc:docMk/>
            <pc:sldMk cId="2159810780" sldId="2145706231"/>
            <ac:spMk id="25" creationId="{64D8A190-C8A0-122D-6F7F-50F346094C3C}"/>
          </ac:spMkLst>
        </pc:spChg>
        <pc:spChg chg="del">
          <ac:chgData name="Graf Thomas, INI-NET-VNC-HCS" userId="487bc3e3-9ce7-4cdd-b7b4-8899ea88d289" providerId="ADAL" clId="{40188488-A9E1-4155-BFF1-5EF2EE12E93E}" dt="2023-07-24T14:30:33.815" v="258" actId="478"/>
          <ac:spMkLst>
            <pc:docMk/>
            <pc:sldMk cId="2159810780" sldId="2145706231"/>
            <ac:spMk id="37" creationId="{F6DFE2F9-C982-CEAB-8884-DBB39E8C44CE}"/>
          </ac:spMkLst>
        </pc:spChg>
        <pc:spChg chg="del">
          <ac:chgData name="Graf Thomas, INI-NET-VNC-HCS" userId="487bc3e3-9ce7-4cdd-b7b4-8899ea88d289" providerId="ADAL" clId="{40188488-A9E1-4155-BFF1-5EF2EE12E93E}" dt="2023-07-24T14:30:36.611" v="259" actId="478"/>
          <ac:spMkLst>
            <pc:docMk/>
            <pc:sldMk cId="2159810780" sldId="2145706231"/>
            <ac:spMk id="38" creationId="{9830BDA6-A807-AC20-5B12-56ACAA728F28}"/>
          </ac:spMkLst>
        </pc:spChg>
        <pc:grpChg chg="del">
          <ac:chgData name="Graf Thomas, INI-NET-VNC-HCS" userId="487bc3e3-9ce7-4cdd-b7b4-8899ea88d289" providerId="ADAL" clId="{40188488-A9E1-4155-BFF1-5EF2EE12E93E}" dt="2023-07-24T14:30:33.815" v="258" actId="478"/>
          <ac:grpSpMkLst>
            <pc:docMk/>
            <pc:sldMk cId="2159810780" sldId="2145706231"/>
            <ac:grpSpMk id="26" creationId="{9C37C9F3-76CE-FFEA-D5A4-D3F1244C4475}"/>
          </ac:grpSpMkLst>
        </pc:grpChg>
        <pc:picChg chg="add mod">
          <ac:chgData name="Graf Thomas, INI-NET-VNC-HCS" userId="487bc3e3-9ce7-4cdd-b7b4-8899ea88d289" providerId="ADAL" clId="{40188488-A9E1-4155-BFF1-5EF2EE12E93E}" dt="2023-07-24T14:32:47.484" v="289" actId="1076"/>
          <ac:picMkLst>
            <pc:docMk/>
            <pc:sldMk cId="2159810780" sldId="2145706231"/>
            <ac:picMk id="2" creationId="{6CA0CC97-2654-4462-3AED-3AA610AA319B}"/>
          </ac:picMkLst>
        </pc:picChg>
        <pc:picChg chg="add mod">
          <ac:chgData name="Graf Thomas, INI-NET-VNC-HCS" userId="487bc3e3-9ce7-4cdd-b7b4-8899ea88d289" providerId="ADAL" clId="{40188488-A9E1-4155-BFF1-5EF2EE12E93E}" dt="2023-07-24T14:32:26.493" v="282" actId="1076"/>
          <ac:picMkLst>
            <pc:docMk/>
            <pc:sldMk cId="2159810780" sldId="2145706231"/>
            <ac:picMk id="1025" creationId="{FF355033-B1E1-DF9D-C701-CD0D622A92B0}"/>
          </ac:picMkLst>
        </pc:picChg>
        <pc:cxnChg chg="mod">
          <ac:chgData name="Graf Thomas, INI-NET-VNC-HCS" userId="487bc3e3-9ce7-4cdd-b7b4-8899ea88d289" providerId="ADAL" clId="{40188488-A9E1-4155-BFF1-5EF2EE12E93E}" dt="2023-07-24T14:30:33.815" v="258" actId="478"/>
          <ac:cxnSpMkLst>
            <pc:docMk/>
            <pc:sldMk cId="2159810780" sldId="2145706231"/>
            <ac:cxnSpMk id="31" creationId="{89C88398-6AC9-7DA2-C9EB-9F13599913C9}"/>
          </ac:cxnSpMkLst>
        </pc:cxnChg>
        <pc:cxnChg chg="mod">
          <ac:chgData name="Graf Thomas, INI-NET-VNC-HCS" userId="487bc3e3-9ce7-4cdd-b7b4-8899ea88d289" providerId="ADAL" clId="{40188488-A9E1-4155-BFF1-5EF2EE12E93E}" dt="2023-07-24T14:30:33.815" v="258" actId="478"/>
          <ac:cxnSpMkLst>
            <pc:docMk/>
            <pc:sldMk cId="2159810780" sldId="2145706231"/>
            <ac:cxnSpMk id="33" creationId="{D44309DD-AB0E-144E-96E9-9F26881E04B6}"/>
          </ac:cxnSpMkLst>
        </pc:cxnChg>
        <pc:cxnChg chg="mod">
          <ac:chgData name="Graf Thomas, INI-NET-VNC-HCS" userId="487bc3e3-9ce7-4cdd-b7b4-8899ea88d289" providerId="ADAL" clId="{40188488-A9E1-4155-BFF1-5EF2EE12E93E}" dt="2023-07-24T14:30:33.815" v="258" actId="478"/>
          <ac:cxnSpMkLst>
            <pc:docMk/>
            <pc:sldMk cId="2159810780" sldId="2145706231"/>
            <ac:cxnSpMk id="35" creationId="{5957AE9F-3F26-7B8D-98A4-78E03F144DDB}"/>
          </ac:cxnSpMkLst>
        </pc:cxnChg>
      </pc:sldChg>
      <pc:sldChg chg="addSp delSp modSp add mod">
        <pc:chgData name="Graf Thomas, INI-NET-VNC-HCS" userId="487bc3e3-9ce7-4cdd-b7b4-8899ea88d289" providerId="ADAL" clId="{40188488-A9E1-4155-BFF1-5EF2EE12E93E}" dt="2023-07-24T14:52:15.313" v="1099" actId="14100"/>
        <pc:sldMkLst>
          <pc:docMk/>
          <pc:sldMk cId="109474821" sldId="2145706232"/>
        </pc:sldMkLst>
        <pc:spChg chg="mod">
          <ac:chgData name="Graf Thomas, INI-NET-VNC-HCS" userId="487bc3e3-9ce7-4cdd-b7b4-8899ea88d289" providerId="ADAL" clId="{40188488-A9E1-4155-BFF1-5EF2EE12E93E}" dt="2023-07-24T14:39:25.968" v="541" actId="20577"/>
          <ac:spMkLst>
            <pc:docMk/>
            <pc:sldMk cId="109474821" sldId="2145706232"/>
            <ac:spMk id="3" creationId="{82F9702A-336A-097C-7CF7-631052C1CB93}"/>
          </ac:spMkLst>
        </pc:spChg>
        <pc:spChg chg="add del">
          <ac:chgData name="Graf Thomas, INI-NET-VNC-HCS" userId="487bc3e3-9ce7-4cdd-b7b4-8899ea88d289" providerId="ADAL" clId="{40188488-A9E1-4155-BFF1-5EF2EE12E93E}" dt="2023-07-24T14:35:34.723" v="362"/>
          <ac:spMkLst>
            <pc:docMk/>
            <pc:sldMk cId="109474821" sldId="2145706232"/>
            <ac:spMk id="5" creationId="{41403CEB-2298-314B-D1D2-BDFB95A50117}"/>
          </ac:spMkLst>
        </pc:spChg>
        <pc:spChg chg="del">
          <ac:chgData name="Graf Thomas, INI-NET-VNC-HCS" userId="487bc3e3-9ce7-4cdd-b7b4-8899ea88d289" providerId="ADAL" clId="{40188488-A9E1-4155-BFF1-5EF2EE12E93E}" dt="2023-07-24T14:37:30.869" v="369" actId="478"/>
          <ac:spMkLst>
            <pc:docMk/>
            <pc:sldMk cId="109474821" sldId="2145706232"/>
            <ac:spMk id="6" creationId="{E7186609-B4BE-3FD6-1188-0368066C00A0}"/>
          </ac:spMkLst>
        </pc:spChg>
        <pc:spChg chg="add del">
          <ac:chgData name="Graf Thomas, INI-NET-VNC-HCS" userId="487bc3e3-9ce7-4cdd-b7b4-8899ea88d289" providerId="ADAL" clId="{40188488-A9E1-4155-BFF1-5EF2EE12E93E}" dt="2023-07-24T14:35:34.723" v="362"/>
          <ac:spMkLst>
            <pc:docMk/>
            <pc:sldMk cId="109474821" sldId="2145706232"/>
            <ac:spMk id="7" creationId="{CA304C8B-0858-B166-8F01-E5382B2569F8}"/>
          </ac:spMkLst>
        </pc:spChg>
        <pc:spChg chg="mod">
          <ac:chgData name="Graf Thomas, INI-NET-VNC-HCS" userId="487bc3e3-9ce7-4cdd-b7b4-8899ea88d289" providerId="ADAL" clId="{40188488-A9E1-4155-BFF1-5EF2EE12E93E}" dt="2023-07-24T14:52:15.313" v="1099" actId="14100"/>
          <ac:spMkLst>
            <pc:docMk/>
            <pc:sldMk cId="109474821" sldId="2145706232"/>
            <ac:spMk id="8" creationId="{C173E561-BB7B-4538-A147-1F4401F1B1C7}"/>
          </ac:spMkLst>
        </pc:spChg>
        <pc:spChg chg="add del">
          <ac:chgData name="Graf Thomas, INI-NET-VNC-HCS" userId="487bc3e3-9ce7-4cdd-b7b4-8899ea88d289" providerId="ADAL" clId="{40188488-A9E1-4155-BFF1-5EF2EE12E93E}" dt="2023-07-24T14:35:34.723" v="362"/>
          <ac:spMkLst>
            <pc:docMk/>
            <pc:sldMk cId="109474821" sldId="2145706232"/>
            <ac:spMk id="9" creationId="{1774A5F9-3AF2-3B20-F1FA-79B05ECF9C53}"/>
          </ac:spMkLst>
        </pc:spChg>
        <pc:picChg chg="del">
          <ac:chgData name="Graf Thomas, INI-NET-VNC-HCS" userId="487bc3e3-9ce7-4cdd-b7b4-8899ea88d289" providerId="ADAL" clId="{40188488-A9E1-4155-BFF1-5EF2EE12E93E}" dt="2023-07-24T14:35:30.619" v="360" actId="478"/>
          <ac:picMkLst>
            <pc:docMk/>
            <pc:sldMk cId="109474821" sldId="2145706232"/>
            <ac:picMk id="2" creationId="{6CA0CC97-2654-4462-3AED-3AA610AA319B}"/>
          </ac:picMkLst>
        </pc:picChg>
        <pc:picChg chg="add mod">
          <ac:chgData name="Graf Thomas, INI-NET-VNC-HCS" userId="487bc3e3-9ce7-4cdd-b7b4-8899ea88d289" providerId="ADAL" clId="{40188488-A9E1-4155-BFF1-5EF2EE12E93E}" dt="2023-07-24T14:37:46.200" v="373" actId="14100"/>
          <ac:picMkLst>
            <pc:docMk/>
            <pc:sldMk cId="109474821" sldId="2145706232"/>
            <ac:picMk id="10" creationId="{F464C6F7-94F9-6A54-4C12-A1348ACB5C7C}"/>
          </ac:picMkLst>
        </pc:picChg>
        <pc:picChg chg="add mod">
          <ac:chgData name="Graf Thomas, INI-NET-VNC-HCS" userId="487bc3e3-9ce7-4cdd-b7b4-8899ea88d289" providerId="ADAL" clId="{40188488-A9E1-4155-BFF1-5EF2EE12E93E}" dt="2023-07-24T14:37:58.645" v="377" actId="14100"/>
          <ac:picMkLst>
            <pc:docMk/>
            <pc:sldMk cId="109474821" sldId="2145706232"/>
            <ac:picMk id="11" creationId="{8A9F32EA-7668-47FE-EFE0-3718491A23A1}"/>
          </ac:picMkLst>
        </pc:picChg>
        <pc:picChg chg="del">
          <ac:chgData name="Graf Thomas, INI-NET-VNC-HCS" userId="487bc3e3-9ce7-4cdd-b7b4-8899ea88d289" providerId="ADAL" clId="{40188488-A9E1-4155-BFF1-5EF2EE12E93E}" dt="2023-07-24T14:37:28.150" v="368" actId="478"/>
          <ac:picMkLst>
            <pc:docMk/>
            <pc:sldMk cId="109474821" sldId="2145706232"/>
            <ac:picMk id="1025" creationId="{FF355033-B1E1-DF9D-C701-CD0D622A92B0}"/>
          </ac:picMkLst>
        </pc:picChg>
        <pc:picChg chg="add del">
          <ac:chgData name="Graf Thomas, INI-NET-VNC-HCS" userId="487bc3e3-9ce7-4cdd-b7b4-8899ea88d289" providerId="ADAL" clId="{40188488-A9E1-4155-BFF1-5EF2EE12E93E}" dt="2023-07-24T14:35:34.723" v="362"/>
          <ac:picMkLst>
            <pc:docMk/>
            <pc:sldMk cId="109474821" sldId="2145706232"/>
            <ac:picMk id="2049" creationId="{6BFC0E87-CC2B-A44F-28AF-D8C7343836FD}"/>
          </ac:picMkLst>
        </pc:picChg>
        <pc:picChg chg="add del">
          <ac:chgData name="Graf Thomas, INI-NET-VNC-HCS" userId="487bc3e3-9ce7-4cdd-b7b4-8899ea88d289" providerId="ADAL" clId="{40188488-A9E1-4155-BFF1-5EF2EE12E93E}" dt="2023-07-24T14:35:34.723" v="362"/>
          <ac:picMkLst>
            <pc:docMk/>
            <pc:sldMk cId="109474821" sldId="2145706232"/>
            <ac:picMk id="2050" creationId="{119B727E-CCF8-67F2-81E6-B6E2E7E17BE4}"/>
          </ac:picMkLst>
        </pc:picChg>
      </pc:sldChg>
      <pc:sldChg chg="addSp delSp modSp add mod">
        <pc:chgData name="Graf Thomas, INI-NET-VNC-HCS" userId="487bc3e3-9ce7-4cdd-b7b4-8899ea88d289" providerId="ADAL" clId="{40188488-A9E1-4155-BFF1-5EF2EE12E93E}" dt="2023-07-24T14:52:19.293" v="1101" actId="14100"/>
        <pc:sldMkLst>
          <pc:docMk/>
          <pc:sldMk cId="4191510882" sldId="2145706233"/>
        </pc:sldMkLst>
        <pc:spChg chg="del mod">
          <ac:chgData name="Graf Thomas, INI-NET-VNC-HCS" userId="487bc3e3-9ce7-4cdd-b7b4-8899ea88d289" providerId="ADAL" clId="{40188488-A9E1-4155-BFF1-5EF2EE12E93E}" dt="2023-07-24T14:43:13.912" v="612" actId="478"/>
          <ac:spMkLst>
            <pc:docMk/>
            <pc:sldMk cId="4191510882" sldId="2145706233"/>
            <ac:spMk id="3" creationId="{82F9702A-336A-097C-7CF7-631052C1CB93}"/>
          </ac:spMkLst>
        </pc:spChg>
        <pc:spChg chg="add mod">
          <ac:chgData name="Graf Thomas, INI-NET-VNC-HCS" userId="487bc3e3-9ce7-4cdd-b7b4-8899ea88d289" providerId="ADAL" clId="{40188488-A9E1-4155-BFF1-5EF2EE12E93E}" dt="2023-07-24T14:41:04.178" v="589" actId="20577"/>
          <ac:spMkLst>
            <pc:docMk/>
            <pc:sldMk cId="4191510882" sldId="2145706233"/>
            <ac:spMk id="5" creationId="{4CA7E0E8-2739-7EE8-50E2-3CDC403F0BDA}"/>
          </ac:spMkLst>
        </pc:spChg>
        <pc:spChg chg="mod">
          <ac:chgData name="Graf Thomas, INI-NET-VNC-HCS" userId="487bc3e3-9ce7-4cdd-b7b4-8899ea88d289" providerId="ADAL" clId="{40188488-A9E1-4155-BFF1-5EF2EE12E93E}" dt="2023-07-24T14:52:19.293" v="1101" actId="14100"/>
          <ac:spMkLst>
            <pc:docMk/>
            <pc:sldMk cId="4191510882" sldId="2145706233"/>
            <ac:spMk id="8" creationId="{C173E561-BB7B-4538-A147-1F4401F1B1C7}"/>
          </ac:spMkLst>
        </pc:spChg>
        <pc:spChg chg="add mod">
          <ac:chgData name="Graf Thomas, INI-NET-VNC-HCS" userId="487bc3e3-9ce7-4cdd-b7b4-8899ea88d289" providerId="ADAL" clId="{40188488-A9E1-4155-BFF1-5EF2EE12E93E}" dt="2023-07-24T14:43:55.106" v="623" actId="1076"/>
          <ac:spMkLst>
            <pc:docMk/>
            <pc:sldMk cId="4191510882" sldId="2145706233"/>
            <ac:spMk id="16" creationId="{52707559-864A-90E8-D214-40517223E5C6}"/>
          </ac:spMkLst>
        </pc:spChg>
        <pc:spChg chg="add mod">
          <ac:chgData name="Graf Thomas, INI-NET-VNC-HCS" userId="487bc3e3-9ce7-4cdd-b7b4-8899ea88d289" providerId="ADAL" clId="{40188488-A9E1-4155-BFF1-5EF2EE12E93E}" dt="2023-07-24T14:43:46.929" v="621" actId="1076"/>
          <ac:spMkLst>
            <pc:docMk/>
            <pc:sldMk cId="4191510882" sldId="2145706233"/>
            <ac:spMk id="18" creationId="{3E3E9EF3-55B2-E8D3-F662-13B59F0E39CD}"/>
          </ac:spMkLst>
        </pc:spChg>
        <pc:picChg chg="add del mod">
          <ac:chgData name="Graf Thomas, INI-NET-VNC-HCS" userId="487bc3e3-9ce7-4cdd-b7b4-8899ea88d289" providerId="ADAL" clId="{40188488-A9E1-4155-BFF1-5EF2EE12E93E}" dt="2023-07-24T14:41:54.226" v="599" actId="478"/>
          <ac:picMkLst>
            <pc:docMk/>
            <pc:sldMk cId="4191510882" sldId="2145706233"/>
            <ac:picMk id="6" creationId="{7B138D63-33D4-980B-C345-2FF5AD2F6F09}"/>
          </ac:picMkLst>
        </pc:picChg>
        <pc:picChg chg="add del mod">
          <ac:chgData name="Graf Thomas, INI-NET-VNC-HCS" userId="487bc3e3-9ce7-4cdd-b7b4-8899ea88d289" providerId="ADAL" clId="{40188488-A9E1-4155-BFF1-5EF2EE12E93E}" dt="2023-07-24T14:41:51.353" v="597" actId="478"/>
          <ac:picMkLst>
            <pc:docMk/>
            <pc:sldMk cId="4191510882" sldId="2145706233"/>
            <ac:picMk id="7" creationId="{DE7E41E7-2F14-A843-8245-817C5FE004DD}"/>
          </ac:picMkLst>
        </pc:picChg>
        <pc:picChg chg="add del mod">
          <ac:chgData name="Graf Thomas, INI-NET-VNC-HCS" userId="487bc3e3-9ce7-4cdd-b7b4-8899ea88d289" providerId="ADAL" clId="{40188488-A9E1-4155-BFF1-5EF2EE12E93E}" dt="2023-07-24T14:41:52.777" v="598" actId="478"/>
          <ac:picMkLst>
            <pc:docMk/>
            <pc:sldMk cId="4191510882" sldId="2145706233"/>
            <ac:picMk id="9" creationId="{E337F77D-3490-2A13-0CDE-FC390E93EE54}"/>
          </ac:picMkLst>
        </pc:picChg>
        <pc:picChg chg="del">
          <ac:chgData name="Graf Thomas, INI-NET-VNC-HCS" userId="487bc3e3-9ce7-4cdd-b7b4-8899ea88d289" providerId="ADAL" clId="{40188488-A9E1-4155-BFF1-5EF2EE12E93E}" dt="2023-07-24T14:40:35.918" v="579" actId="478"/>
          <ac:picMkLst>
            <pc:docMk/>
            <pc:sldMk cId="4191510882" sldId="2145706233"/>
            <ac:picMk id="10" creationId="{F464C6F7-94F9-6A54-4C12-A1348ACB5C7C}"/>
          </ac:picMkLst>
        </pc:picChg>
        <pc:picChg chg="del">
          <ac:chgData name="Graf Thomas, INI-NET-VNC-HCS" userId="487bc3e3-9ce7-4cdd-b7b4-8899ea88d289" providerId="ADAL" clId="{40188488-A9E1-4155-BFF1-5EF2EE12E93E}" dt="2023-07-24T14:40:37.045" v="580" actId="478"/>
          <ac:picMkLst>
            <pc:docMk/>
            <pc:sldMk cId="4191510882" sldId="2145706233"/>
            <ac:picMk id="11" creationId="{8A9F32EA-7668-47FE-EFE0-3718491A23A1}"/>
          </ac:picMkLst>
        </pc:picChg>
        <pc:picChg chg="add mod">
          <ac:chgData name="Graf Thomas, INI-NET-VNC-HCS" userId="487bc3e3-9ce7-4cdd-b7b4-8899ea88d289" providerId="ADAL" clId="{40188488-A9E1-4155-BFF1-5EF2EE12E93E}" dt="2023-07-24T14:43:42.609" v="620" actId="14100"/>
          <ac:picMkLst>
            <pc:docMk/>
            <pc:sldMk cId="4191510882" sldId="2145706233"/>
            <ac:picMk id="12" creationId="{B0C646C4-EBE0-32B4-3EF2-EE9B8DB5A9CC}"/>
          </ac:picMkLst>
        </pc:picChg>
        <pc:picChg chg="add mod">
          <ac:chgData name="Graf Thomas, INI-NET-VNC-HCS" userId="487bc3e3-9ce7-4cdd-b7b4-8899ea88d289" providerId="ADAL" clId="{40188488-A9E1-4155-BFF1-5EF2EE12E93E}" dt="2023-07-24T14:43:50.653" v="622" actId="1076"/>
          <ac:picMkLst>
            <pc:docMk/>
            <pc:sldMk cId="4191510882" sldId="2145706233"/>
            <ac:picMk id="13" creationId="{1A5DB341-F1FF-1BB7-B9DF-779F63A7A44C}"/>
          </ac:picMkLst>
        </pc:picChg>
        <pc:picChg chg="add mod">
          <ac:chgData name="Graf Thomas, INI-NET-VNC-HCS" userId="487bc3e3-9ce7-4cdd-b7b4-8899ea88d289" providerId="ADAL" clId="{40188488-A9E1-4155-BFF1-5EF2EE12E93E}" dt="2023-07-24T14:43:38.503" v="619" actId="14100"/>
          <ac:picMkLst>
            <pc:docMk/>
            <pc:sldMk cId="4191510882" sldId="2145706233"/>
            <ac:picMk id="14" creationId="{323F50ED-F849-6753-F496-82E302929185}"/>
          </ac:picMkLst>
        </pc:picChg>
      </pc:sldChg>
      <pc:sldChg chg="addSp delSp modSp add mod">
        <pc:chgData name="Graf Thomas, INI-NET-VNC-HCS" userId="487bc3e3-9ce7-4cdd-b7b4-8899ea88d289" providerId="ADAL" clId="{40188488-A9E1-4155-BFF1-5EF2EE12E93E}" dt="2023-07-24T14:52:21.733" v="1102"/>
        <pc:sldMkLst>
          <pc:docMk/>
          <pc:sldMk cId="2769434038" sldId="2145706234"/>
        </pc:sldMkLst>
        <pc:spChg chg="mod">
          <ac:chgData name="Graf Thomas, INI-NET-VNC-HCS" userId="487bc3e3-9ce7-4cdd-b7b4-8899ea88d289" providerId="ADAL" clId="{40188488-A9E1-4155-BFF1-5EF2EE12E93E}" dt="2023-07-24T14:47:59.490" v="992" actId="20577"/>
          <ac:spMkLst>
            <pc:docMk/>
            <pc:sldMk cId="2769434038" sldId="2145706234"/>
            <ac:spMk id="5" creationId="{4CA7E0E8-2739-7EE8-50E2-3CDC403F0BDA}"/>
          </ac:spMkLst>
        </pc:spChg>
        <pc:spChg chg="mod">
          <ac:chgData name="Graf Thomas, INI-NET-VNC-HCS" userId="487bc3e3-9ce7-4cdd-b7b4-8899ea88d289" providerId="ADAL" clId="{40188488-A9E1-4155-BFF1-5EF2EE12E93E}" dt="2023-07-24T14:52:21.733" v="1102"/>
          <ac:spMkLst>
            <pc:docMk/>
            <pc:sldMk cId="2769434038" sldId="2145706234"/>
            <ac:spMk id="8" creationId="{C173E561-BB7B-4538-A147-1F4401F1B1C7}"/>
          </ac:spMkLst>
        </pc:spChg>
        <pc:spChg chg="del">
          <ac:chgData name="Graf Thomas, INI-NET-VNC-HCS" userId="487bc3e3-9ce7-4cdd-b7b4-8899ea88d289" providerId="ADAL" clId="{40188488-A9E1-4155-BFF1-5EF2EE12E93E}" dt="2023-07-24T14:46:11.710" v="775" actId="478"/>
          <ac:spMkLst>
            <pc:docMk/>
            <pc:sldMk cId="2769434038" sldId="2145706234"/>
            <ac:spMk id="16" creationId="{52707559-864A-90E8-D214-40517223E5C6}"/>
          </ac:spMkLst>
        </pc:spChg>
        <pc:spChg chg="del">
          <ac:chgData name="Graf Thomas, INI-NET-VNC-HCS" userId="487bc3e3-9ce7-4cdd-b7b4-8899ea88d289" providerId="ADAL" clId="{40188488-A9E1-4155-BFF1-5EF2EE12E93E}" dt="2023-07-24T14:46:10.340" v="774" actId="478"/>
          <ac:spMkLst>
            <pc:docMk/>
            <pc:sldMk cId="2769434038" sldId="2145706234"/>
            <ac:spMk id="18" creationId="{3E3E9EF3-55B2-E8D3-F662-13B59F0E39CD}"/>
          </ac:spMkLst>
        </pc:spChg>
        <pc:picChg chg="add mod">
          <ac:chgData name="Graf Thomas, INI-NET-VNC-HCS" userId="487bc3e3-9ce7-4cdd-b7b4-8899ea88d289" providerId="ADAL" clId="{40188488-A9E1-4155-BFF1-5EF2EE12E93E}" dt="2023-07-24T14:46:24.367" v="780"/>
          <ac:picMkLst>
            <pc:docMk/>
            <pc:sldMk cId="2769434038" sldId="2145706234"/>
            <ac:picMk id="2" creationId="{7A909531-C011-EFCA-9F8E-D25FFEB221AB}"/>
          </ac:picMkLst>
        </pc:picChg>
        <pc:picChg chg="add mod">
          <ac:chgData name="Graf Thomas, INI-NET-VNC-HCS" userId="487bc3e3-9ce7-4cdd-b7b4-8899ea88d289" providerId="ADAL" clId="{40188488-A9E1-4155-BFF1-5EF2EE12E93E}" dt="2023-07-24T14:48:04.374" v="994" actId="14100"/>
          <ac:picMkLst>
            <pc:docMk/>
            <pc:sldMk cId="2769434038" sldId="2145706234"/>
            <ac:picMk id="3" creationId="{F0AE9DF1-1F53-D8C3-C767-9EF7346A1869}"/>
          </ac:picMkLst>
        </pc:picChg>
        <pc:picChg chg="del">
          <ac:chgData name="Graf Thomas, INI-NET-VNC-HCS" userId="487bc3e3-9ce7-4cdd-b7b4-8899ea88d289" providerId="ADAL" clId="{40188488-A9E1-4155-BFF1-5EF2EE12E93E}" dt="2023-07-24T14:46:04.765" v="771" actId="478"/>
          <ac:picMkLst>
            <pc:docMk/>
            <pc:sldMk cId="2769434038" sldId="2145706234"/>
            <ac:picMk id="12" creationId="{B0C646C4-EBE0-32B4-3EF2-EE9B8DB5A9CC}"/>
          </ac:picMkLst>
        </pc:picChg>
        <pc:picChg chg="del">
          <ac:chgData name="Graf Thomas, INI-NET-VNC-HCS" userId="487bc3e3-9ce7-4cdd-b7b4-8899ea88d289" providerId="ADAL" clId="{40188488-A9E1-4155-BFF1-5EF2EE12E93E}" dt="2023-07-24T14:46:05.320" v="772" actId="478"/>
          <ac:picMkLst>
            <pc:docMk/>
            <pc:sldMk cId="2769434038" sldId="2145706234"/>
            <ac:picMk id="13" creationId="{1A5DB341-F1FF-1BB7-B9DF-779F63A7A44C}"/>
          </ac:picMkLst>
        </pc:picChg>
        <pc:picChg chg="del">
          <ac:chgData name="Graf Thomas, INI-NET-VNC-HCS" userId="487bc3e3-9ce7-4cdd-b7b4-8899ea88d289" providerId="ADAL" clId="{40188488-A9E1-4155-BFF1-5EF2EE12E93E}" dt="2023-07-24T14:46:05.865" v="773" actId="478"/>
          <ac:picMkLst>
            <pc:docMk/>
            <pc:sldMk cId="2769434038" sldId="2145706234"/>
            <ac:picMk id="14" creationId="{323F50ED-F849-6753-F496-82E302929185}"/>
          </ac:picMkLst>
        </pc:picChg>
      </pc:sldChg>
      <pc:sldChg chg="addSp delSp modSp add mod">
        <pc:chgData name="Graf Thomas, INI-NET-VNC-HCS" userId="487bc3e3-9ce7-4cdd-b7b4-8899ea88d289" providerId="ADAL" clId="{40188488-A9E1-4155-BFF1-5EF2EE12E93E}" dt="2023-07-24T14:52:26.306" v="1103"/>
        <pc:sldMkLst>
          <pc:docMk/>
          <pc:sldMk cId="3387771482" sldId="2145706235"/>
        </pc:sldMkLst>
        <pc:spChg chg="mod">
          <ac:chgData name="Graf Thomas, INI-NET-VNC-HCS" userId="487bc3e3-9ce7-4cdd-b7b4-8899ea88d289" providerId="ADAL" clId="{40188488-A9E1-4155-BFF1-5EF2EE12E93E}" dt="2023-07-24T14:49:56.540" v="1038" actId="14100"/>
          <ac:spMkLst>
            <pc:docMk/>
            <pc:sldMk cId="3387771482" sldId="2145706235"/>
            <ac:spMk id="5" creationId="{4CA7E0E8-2739-7EE8-50E2-3CDC403F0BDA}"/>
          </ac:spMkLst>
        </pc:spChg>
        <pc:spChg chg="mod">
          <ac:chgData name="Graf Thomas, INI-NET-VNC-HCS" userId="487bc3e3-9ce7-4cdd-b7b4-8899ea88d289" providerId="ADAL" clId="{40188488-A9E1-4155-BFF1-5EF2EE12E93E}" dt="2023-07-24T14:52:26.306" v="1103"/>
          <ac:spMkLst>
            <pc:docMk/>
            <pc:sldMk cId="3387771482" sldId="2145706235"/>
            <ac:spMk id="8" creationId="{C173E561-BB7B-4538-A147-1F4401F1B1C7}"/>
          </ac:spMkLst>
        </pc:spChg>
        <pc:picChg chg="add mod">
          <ac:chgData name="Graf Thomas, INI-NET-VNC-HCS" userId="487bc3e3-9ce7-4cdd-b7b4-8899ea88d289" providerId="ADAL" clId="{40188488-A9E1-4155-BFF1-5EF2EE12E93E}" dt="2023-07-24T14:49:19.829" v="1009" actId="14100"/>
          <ac:picMkLst>
            <pc:docMk/>
            <pc:sldMk cId="3387771482" sldId="2145706235"/>
            <ac:picMk id="2" creationId="{90BE14DF-6601-0F4B-7726-6871014C9638}"/>
          </ac:picMkLst>
        </pc:picChg>
        <pc:picChg chg="del">
          <ac:chgData name="Graf Thomas, INI-NET-VNC-HCS" userId="487bc3e3-9ce7-4cdd-b7b4-8899ea88d289" providerId="ADAL" clId="{40188488-A9E1-4155-BFF1-5EF2EE12E93E}" dt="2023-07-24T14:48:31.798" v="996" actId="478"/>
          <ac:picMkLst>
            <pc:docMk/>
            <pc:sldMk cId="3387771482" sldId="2145706235"/>
            <ac:picMk id="3" creationId="{F0AE9DF1-1F53-D8C3-C767-9EF7346A1869}"/>
          </ac:picMkLst>
        </pc:picChg>
      </pc:sldChg>
      <pc:sldChg chg="add">
        <pc:chgData name="Graf Thomas, INI-NET-VNC-HCS" userId="487bc3e3-9ce7-4cdd-b7b4-8899ea88d289" providerId="ADAL" clId="{40188488-A9E1-4155-BFF1-5EF2EE12E93E}" dt="2023-07-24T14:52:51.849" v="1104"/>
        <pc:sldMkLst>
          <pc:docMk/>
          <pc:sldMk cId="1912627419" sldId="2145706236"/>
        </pc:sldMkLst>
      </pc:sldChg>
      <pc:sldChg chg="add">
        <pc:chgData name="Graf Thomas, INI-NET-VNC-HCS" userId="487bc3e3-9ce7-4cdd-b7b4-8899ea88d289" providerId="ADAL" clId="{40188488-A9E1-4155-BFF1-5EF2EE12E93E}" dt="2023-07-24T15:04:23.164" v="2212"/>
        <pc:sldMkLst>
          <pc:docMk/>
          <pc:sldMk cId="4168080765" sldId="2145706237"/>
        </pc:sldMkLst>
      </pc:sldChg>
      <pc:sldChg chg="add del">
        <pc:chgData name="Graf Thomas, INI-NET-VNC-HCS" userId="487bc3e3-9ce7-4cdd-b7b4-8899ea88d289" providerId="ADAL" clId="{40188488-A9E1-4155-BFF1-5EF2EE12E93E}" dt="2023-07-24T17:16:36.535" v="2446" actId="47"/>
        <pc:sldMkLst>
          <pc:docMk/>
          <pc:sldMk cId="3515510456" sldId="2145706239"/>
        </pc:sldMkLst>
      </pc:sldChg>
      <pc:sldChg chg="modSp add mod">
        <pc:chgData name="Graf Thomas, INI-NET-VNC-HCS" userId="487bc3e3-9ce7-4cdd-b7b4-8899ea88d289" providerId="ADAL" clId="{40188488-A9E1-4155-BFF1-5EF2EE12E93E}" dt="2023-07-24T17:16:26.766" v="2445" actId="20577"/>
        <pc:sldMkLst>
          <pc:docMk/>
          <pc:sldMk cId="2425809725" sldId="2145706240"/>
        </pc:sldMkLst>
        <pc:spChg chg="mod">
          <ac:chgData name="Graf Thomas, INI-NET-VNC-HCS" userId="487bc3e3-9ce7-4cdd-b7b4-8899ea88d289" providerId="ADAL" clId="{40188488-A9E1-4155-BFF1-5EF2EE12E93E}" dt="2023-07-24T17:16:26.766" v="2445" actId="20577"/>
          <ac:spMkLst>
            <pc:docMk/>
            <pc:sldMk cId="2425809725" sldId="2145706240"/>
            <ac:spMk id="2" creationId="{FF20F271-6F0D-4AC0-BB1D-F5C338165C13}"/>
          </ac:spMkLst>
        </pc:spChg>
        <pc:spChg chg="mod">
          <ac:chgData name="Graf Thomas, INI-NET-VNC-HCS" userId="487bc3e3-9ce7-4cdd-b7b4-8899ea88d289" providerId="ADAL" clId="{40188488-A9E1-4155-BFF1-5EF2EE12E93E}" dt="2023-07-24T17:15:53.645" v="2387" actId="20577"/>
          <ac:spMkLst>
            <pc:docMk/>
            <pc:sldMk cId="2425809725" sldId="2145706240"/>
            <ac:spMk id="3" creationId="{29C0DFD4-432D-4B0C-93DF-790441DCF5B9}"/>
          </ac:spMkLst>
        </pc:spChg>
        <pc:spChg chg="mod">
          <ac:chgData name="Graf Thomas, INI-NET-VNC-HCS" userId="487bc3e3-9ce7-4cdd-b7b4-8899ea88d289" providerId="ADAL" clId="{40188488-A9E1-4155-BFF1-5EF2EE12E93E}" dt="2023-07-24T17:15:26.574" v="2380" actId="14100"/>
          <ac:spMkLst>
            <pc:docMk/>
            <pc:sldMk cId="2425809725" sldId="2145706240"/>
            <ac:spMk id="6" creationId="{7C3B84B0-CEE6-9508-972D-6095E0E01E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24.07.2023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409634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269273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54150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8</a:t>
            </a:fld>
            <a:endParaRPr lang="de-CH"/>
          </a:p>
        </p:txBody>
      </p:sp>
    </p:spTree>
    <p:extLst>
      <p:ext uri="{BB962C8B-B14F-4D97-AF65-F5344CB8AC3E}">
        <p14:creationId xmlns:p14="http://schemas.microsoft.com/office/powerpoint/2010/main" val="163313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Validating Semantics in YANG Push messages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Font typeface="Arial" panose="020B0604020202020204" pitchFamily="34" charset="0"/>
              <a:buNone/>
            </a:pPr>
            <a:r>
              <a:rPr lang="en-US" sz="2000" b="1" dirty="0"/>
              <a:t>Status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YANG modules defines the schema body of the notification message.</a:t>
            </a:r>
          </a:p>
          <a:p>
            <a:pPr marL="285750" marR="0" indent="-285750">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body of the message is defined as XPath over the YANG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t>Various RFCs and drafts define the NETCONF envelop to send the message.</a:t>
            </a:r>
          </a:p>
          <a:p>
            <a:pPr marL="285750" marR="0" indent="-285750">
              <a:lnSpc>
                <a:spcPct val="107000"/>
              </a:lnSpc>
              <a:spcBef>
                <a:spcPts val="0"/>
              </a:spcBef>
              <a:spcAft>
                <a:spcPts val="800"/>
              </a:spcAft>
              <a:buFont typeface="Arial" panose="020B0604020202020204" pitchFamily="34" charset="0"/>
              <a:buChar char="•"/>
            </a:pPr>
            <a:r>
              <a:rPr lang="en-US" sz="1800" dirty="0"/>
              <a:t>YANG Validators uses special flags to validate notifications: </a:t>
            </a:r>
          </a:p>
          <a:p>
            <a:pPr marL="742950" lvl="1" indent="-285750">
              <a:lnSpc>
                <a:spcPct val="107000"/>
              </a:lnSpc>
              <a:spcBef>
                <a:spcPts val="0"/>
              </a:spcBef>
              <a:spcAft>
                <a:spcPts val="800"/>
              </a:spcAft>
            </a:pPr>
            <a:r>
              <a:rPr lang="en-US" sz="1400" b="0" i="0" u="none" strike="noStrike" dirty="0" err="1">
                <a:solidFill>
                  <a:srgbClr val="000000"/>
                </a:solidFill>
                <a:effectLst/>
                <a:latin typeface="Courier New" panose="02070309020205020404" pitchFamily="49" charset="0"/>
              </a:rPr>
              <a:t>yanglint</a:t>
            </a:r>
            <a:r>
              <a:rPr lang="en-US" sz="1400" dirty="0">
                <a:solidFill>
                  <a:srgbClr val="000000"/>
                </a:solidFill>
                <a:latin typeface="Courier New" panose="02070309020205020404" pitchFamily="49" charset="0"/>
              </a:rPr>
              <a:t> </a:t>
            </a:r>
            <a:r>
              <a:rPr lang="en-US" sz="1400" b="0" i="0" u="none" strike="noStrike" dirty="0">
                <a:solidFill>
                  <a:srgbClr val="000000"/>
                </a:solidFill>
                <a:effectLst/>
                <a:latin typeface="Courier New" panose="02070309020205020404" pitchFamily="49" charset="0"/>
              </a:rPr>
              <a:t>-strict --</a:t>
            </a:r>
            <a:r>
              <a:rPr lang="en-US" sz="1400" b="0" i="0" u="none" strike="noStrike" dirty="0">
                <a:solidFill>
                  <a:srgbClr val="007ACC"/>
                </a:solidFill>
                <a:effectLst/>
                <a:latin typeface="Courier New" panose="02070309020205020404" pitchFamily="49" charset="0"/>
              </a:rPr>
              <a:t>type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nc-notif</a:t>
            </a:r>
            <a:r>
              <a:rPr lang="en-US" sz="1400" b="0" i="0" u="none" strike="noStrike" dirty="0">
                <a:solidFill>
                  <a:srgbClr val="000000"/>
                </a:solidFill>
                <a:effectLst/>
                <a:latin typeface="Courier New" panose="02070309020205020404" pitchFamily="49" charset="0"/>
              </a:rPr>
              <a:t> -f xml </a:t>
            </a:r>
            <a:r>
              <a:rPr lang="en-US" sz="1400" b="0" i="0" u="none" strike="noStrike" dirty="0" err="1">
                <a:solidFill>
                  <a:srgbClr val="000000"/>
                </a:solidFill>
                <a:effectLst/>
                <a:latin typeface="Courier New" panose="02070309020205020404" pitchFamily="49" charset="0"/>
              </a:rPr>
              <a:t>notification.yang</a:t>
            </a:r>
            <a:r>
              <a:rPr lang="en-US" sz="1400" b="0" i="0" u="none" strike="noStrike" dirty="0">
                <a:solidFill>
                  <a:srgbClr val="000000"/>
                </a:solidFill>
                <a:effectLst/>
                <a:latin typeface="Courier New" panose="02070309020205020404" pitchFamily="49" charset="0"/>
              </a:rPr>
              <a:t> test.xml</a:t>
            </a:r>
            <a:endParaRPr lang="en-US" sz="1400" dirty="0"/>
          </a:p>
          <a:p>
            <a:pPr marL="285750" marR="0" indent="-285750">
              <a:lnSpc>
                <a:spcPct val="107000"/>
              </a:lnSpc>
              <a:spcBef>
                <a:spcPts val="0"/>
              </a:spcBef>
              <a:spcAft>
                <a:spcPts val="800"/>
              </a:spcAft>
              <a:buFont typeface="Arial" panose="020B0604020202020204" pitchFamily="34" charset="0"/>
              <a:buChar char="•"/>
            </a:pPr>
            <a:r>
              <a:rPr lang="en-US" sz="1800" dirty="0"/>
              <a:t>Kafka </a:t>
            </a:r>
            <a:r>
              <a:rPr lang="en-US" sz="1800" dirty="0" err="1"/>
              <a:t>serdes</a:t>
            </a:r>
            <a:r>
              <a:rPr lang="en-US" sz="1800" dirty="0"/>
              <a:t> expects one schema to describe a message.</a:t>
            </a:r>
          </a:p>
          <a:p>
            <a:pPr marL="0" indent="0">
              <a:buFont typeface="Arial" panose="020B0604020202020204" pitchFamily="34" charset="0"/>
              <a:buNone/>
            </a:pPr>
            <a:r>
              <a:rPr lang="en-US" sz="2000" b="1" dirty="0"/>
              <a:t>Next Step</a:t>
            </a:r>
          </a:p>
          <a:p>
            <a:r>
              <a:rPr lang="en-US" sz="1800" dirty="0"/>
              <a:t>Check if the existing validators can validate seamlessly NETCONF and YANG push envelope extensions.</a:t>
            </a:r>
          </a:p>
          <a:p>
            <a:r>
              <a:rPr lang="en-US" sz="1800" dirty="0"/>
              <a:t>Develop algorithm to generate a single YANG module that describe a </a:t>
            </a:r>
            <a:br>
              <a:rPr lang="en-US" sz="1800" dirty="0"/>
            </a:br>
            <a:r>
              <a:rPr lang="en-US" sz="1800" dirty="0"/>
              <a:t>full message including the NETCONF and YANG push headers.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10</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242580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12</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15</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26</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41345" y="1957158"/>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1477328"/>
          </a:xfrm>
          <a:prstGeom prst="rect">
            <a:avLst/>
          </a:prstGeom>
          <a:noFill/>
        </p:spPr>
        <p:txBody>
          <a:bodyPr wrap="square" rtlCol="0">
            <a:spAutoFit/>
          </a:bodyPr>
          <a:lstStyle/>
          <a:p>
            <a:r>
              <a:rPr lang="en-US" dirty="0"/>
              <a:t>module: a-module</a:t>
            </a:r>
          </a:p>
          <a:p>
            <a:r>
              <a:rPr lang="en-US" dirty="0"/>
              <a:t>  +--</a:t>
            </a:r>
            <a:r>
              <a:rPr lang="en-US" dirty="0" err="1"/>
              <a:t>rw</a:t>
            </a:r>
            <a:r>
              <a:rPr lang="en-US" dirty="0"/>
              <a:t> a-container</a:t>
            </a:r>
          </a:p>
          <a:p>
            <a:r>
              <a:rPr lang="en-US" dirty="0"/>
              <a:t>     +--</a:t>
            </a:r>
            <a:r>
              <a:rPr lang="en-US" dirty="0" err="1"/>
              <a:t>rw</a:t>
            </a:r>
            <a:r>
              <a:rPr lang="en-US" dirty="0"/>
              <a:t> x?     b:bar</a:t>
            </a:r>
          </a:p>
          <a:p>
            <a:r>
              <a:rPr lang="en-US" dirty="0"/>
              <a:t>     +--</a:t>
            </a:r>
            <a:r>
              <a:rPr lang="en-US" dirty="0" err="1"/>
              <a:t>rw</a:t>
            </a:r>
            <a:r>
              <a:rPr lang="en-US" dirty="0"/>
              <a:t> d:y</a:t>
            </a:r>
          </a:p>
          <a:p>
            <a:r>
              <a:rPr lang="en-US" dirty="0"/>
              <a:t>        +--</a:t>
            </a:r>
            <a:r>
              <a:rPr lang="en-US" dirty="0" err="1"/>
              <a:t>rw</a:t>
            </a:r>
            <a:r>
              <a:rPr lang="en-US" dirty="0"/>
              <a:t> d:y-leaf?   b:myenum</a:t>
            </a:r>
          </a:p>
        </p:txBody>
      </p:sp>
      <p:grpSp>
        <p:nvGrpSpPr>
          <p:cNvPr id="26" name="Group 25">
            <a:extLst>
              <a:ext uri="{FF2B5EF4-FFF2-40B4-BE49-F238E27FC236}">
                <a16:creationId xmlns:a16="http://schemas.microsoft.com/office/drawing/2014/main" id="{9C37C9F3-76CE-FFEA-D5A4-D3F1244C4475}"/>
              </a:ext>
            </a:extLst>
          </p:cNvPr>
          <p:cNvGrpSpPr/>
          <p:nvPr/>
        </p:nvGrpSpPr>
        <p:grpSpPr>
          <a:xfrm>
            <a:off x="7030738" y="3064213"/>
            <a:ext cx="2811953" cy="2262689"/>
            <a:chOff x="5823282" y="2875002"/>
            <a:chExt cx="2811953" cy="2262689"/>
          </a:xfrm>
        </p:grpSpPr>
        <p:sp>
          <p:nvSpPr>
            <p:cNvPr id="27" name="TextBox 26">
              <a:extLst>
                <a:ext uri="{FF2B5EF4-FFF2-40B4-BE49-F238E27FC236}">
                  <a16:creationId xmlns:a16="http://schemas.microsoft.com/office/drawing/2014/main" id="{5F534107-17FD-0E8C-C031-31EC53C112B2}"/>
                </a:ext>
              </a:extLst>
            </p:cNvPr>
            <p:cNvSpPr txBox="1"/>
            <p:nvPr/>
          </p:nvSpPr>
          <p:spPr>
            <a:xfrm>
              <a:off x="7143318" y="385630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a.yang</a:t>
              </a:r>
              <a:endParaRPr lang="en-US" dirty="0"/>
            </a:p>
          </p:txBody>
        </p:sp>
        <p:sp>
          <p:nvSpPr>
            <p:cNvPr id="28" name="TextBox 27">
              <a:extLst>
                <a:ext uri="{FF2B5EF4-FFF2-40B4-BE49-F238E27FC236}">
                  <a16:creationId xmlns:a16="http://schemas.microsoft.com/office/drawing/2014/main" id="{D8E3A863-DAB3-5618-09A3-D89E78B1CC81}"/>
                </a:ext>
              </a:extLst>
            </p:cNvPr>
            <p:cNvSpPr txBox="1"/>
            <p:nvPr/>
          </p:nvSpPr>
          <p:spPr>
            <a:xfrm>
              <a:off x="7143317" y="2875002"/>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b.yang</a:t>
              </a:r>
              <a:endParaRPr lang="en-US" dirty="0"/>
            </a:p>
          </p:txBody>
        </p:sp>
        <p:sp>
          <p:nvSpPr>
            <p:cNvPr id="29" name="TextBox 28">
              <a:extLst>
                <a:ext uri="{FF2B5EF4-FFF2-40B4-BE49-F238E27FC236}">
                  <a16:creationId xmlns:a16="http://schemas.microsoft.com/office/drawing/2014/main" id="{76128100-A17E-1BB1-6A86-E550AAB23EAC}"/>
                </a:ext>
              </a:extLst>
            </p:cNvPr>
            <p:cNvSpPr txBox="1"/>
            <p:nvPr/>
          </p:nvSpPr>
          <p:spPr>
            <a:xfrm>
              <a:off x="7652083" y="476835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d.yang</a:t>
              </a:r>
              <a:endParaRPr lang="en-US" dirty="0"/>
            </a:p>
          </p:txBody>
        </p:sp>
        <p:sp>
          <p:nvSpPr>
            <p:cNvPr id="30" name="TextBox 29">
              <a:extLst>
                <a:ext uri="{FF2B5EF4-FFF2-40B4-BE49-F238E27FC236}">
                  <a16:creationId xmlns:a16="http://schemas.microsoft.com/office/drawing/2014/main" id="{3D83CF91-234F-C5D1-20F3-47BA2631959C}"/>
                </a:ext>
              </a:extLst>
            </p:cNvPr>
            <p:cNvSpPr txBox="1"/>
            <p:nvPr/>
          </p:nvSpPr>
          <p:spPr>
            <a:xfrm>
              <a:off x="5823282" y="4768359"/>
              <a:ext cx="173254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a:t>
              </a:r>
              <a:r>
                <a:rPr lang="en-US" dirty="0" err="1"/>
                <a:t>deviation.yang</a:t>
              </a:r>
              <a:endParaRPr lang="en-US" dirty="0"/>
            </a:p>
          </p:txBody>
        </p:sp>
        <p:cxnSp>
          <p:nvCxnSpPr>
            <p:cNvPr id="31" name="Connector: Elbow 30">
              <a:extLst>
                <a:ext uri="{FF2B5EF4-FFF2-40B4-BE49-F238E27FC236}">
                  <a16:creationId xmlns:a16="http://schemas.microsoft.com/office/drawing/2014/main" id="{89C88398-6AC9-7DA2-C9EB-9F13599913C9}"/>
                </a:ext>
              </a:extLst>
            </p:cNvPr>
            <p:cNvCxnSpPr>
              <a:stCxn id="27" idx="0"/>
              <a:endCxn id="28" idx="2"/>
            </p:cNvCxnSpPr>
            <p:nvPr/>
          </p:nvCxnSpPr>
          <p:spPr>
            <a:xfrm rot="16200000" flipV="1">
              <a:off x="7249843" y="3550321"/>
              <a:ext cx="61197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6B94B-70AD-B782-7A64-46B27A7E7F48}"/>
                </a:ext>
              </a:extLst>
            </p:cNvPr>
            <p:cNvSpPr txBox="1"/>
            <p:nvPr/>
          </p:nvSpPr>
          <p:spPr>
            <a:xfrm>
              <a:off x="7535203" y="3474696"/>
              <a:ext cx="680644" cy="261610"/>
            </a:xfrm>
            <a:prstGeom prst="rect">
              <a:avLst/>
            </a:prstGeom>
            <a:noFill/>
          </p:spPr>
          <p:txBody>
            <a:bodyPr wrap="square" rtlCol="0">
              <a:spAutoFit/>
            </a:bodyPr>
            <a:lstStyle/>
            <a:p>
              <a:r>
                <a:rPr lang="en-US" sz="1100" dirty="0"/>
                <a:t>import</a:t>
              </a:r>
            </a:p>
          </p:txBody>
        </p:sp>
        <p:cxnSp>
          <p:nvCxnSpPr>
            <p:cNvPr id="33" name="Straight Arrow Connector 32">
              <a:extLst>
                <a:ext uri="{FF2B5EF4-FFF2-40B4-BE49-F238E27FC236}">
                  <a16:creationId xmlns:a16="http://schemas.microsoft.com/office/drawing/2014/main" id="{D44309DD-AB0E-144E-96E9-9F26881E04B6}"/>
                </a:ext>
              </a:extLst>
            </p:cNvPr>
            <p:cNvCxnSpPr>
              <a:stCxn id="30" idx="0"/>
              <a:endCxn id="27" idx="2"/>
            </p:cNvCxnSpPr>
            <p:nvPr/>
          </p:nvCxnSpPr>
          <p:spPr>
            <a:xfrm flipV="1">
              <a:off x="6689557" y="4225641"/>
              <a:ext cx="866273"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A6D5F1C-5C1E-79F1-E191-03F6D5CAC322}"/>
                </a:ext>
              </a:extLst>
            </p:cNvPr>
            <p:cNvSpPr txBox="1"/>
            <p:nvPr/>
          </p:nvSpPr>
          <p:spPr>
            <a:xfrm>
              <a:off x="6534865" y="4316286"/>
              <a:ext cx="680644" cy="261610"/>
            </a:xfrm>
            <a:prstGeom prst="rect">
              <a:avLst/>
            </a:prstGeom>
            <a:noFill/>
          </p:spPr>
          <p:txBody>
            <a:bodyPr wrap="square" rtlCol="0">
              <a:spAutoFit/>
            </a:bodyPr>
            <a:lstStyle/>
            <a:p>
              <a:r>
                <a:rPr lang="en-US" sz="1100" dirty="0"/>
                <a:t>deviate</a:t>
              </a:r>
            </a:p>
          </p:txBody>
        </p:sp>
        <p:cxnSp>
          <p:nvCxnSpPr>
            <p:cNvPr id="35" name="Straight Arrow Connector 34">
              <a:extLst>
                <a:ext uri="{FF2B5EF4-FFF2-40B4-BE49-F238E27FC236}">
                  <a16:creationId xmlns:a16="http://schemas.microsoft.com/office/drawing/2014/main" id="{5957AE9F-3F26-7B8D-98A4-78E03F144DDB}"/>
                </a:ext>
              </a:extLst>
            </p:cNvPr>
            <p:cNvCxnSpPr>
              <a:stCxn id="29" idx="0"/>
              <a:endCxn id="27" idx="2"/>
            </p:cNvCxnSpPr>
            <p:nvPr/>
          </p:nvCxnSpPr>
          <p:spPr>
            <a:xfrm flipH="1" flipV="1">
              <a:off x="7555830" y="4225641"/>
              <a:ext cx="508765"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875524" y="4316286"/>
              <a:ext cx="759711" cy="261610"/>
            </a:xfrm>
            <a:prstGeom prst="rect">
              <a:avLst/>
            </a:prstGeom>
            <a:noFill/>
          </p:spPr>
          <p:txBody>
            <a:bodyPr wrap="square" rtlCol="0">
              <a:spAutoFit/>
            </a:bodyPr>
            <a:lstStyle/>
            <a:p>
              <a:r>
                <a:rPr lang="en-US" sz="1100" dirty="0"/>
                <a:t>augment</a:t>
              </a:r>
            </a:p>
          </p:txBody>
        </p:sp>
      </p:grpSp>
      <p:sp>
        <p:nvSpPr>
          <p:cNvPr id="37" name="TextBox 36">
            <a:extLst>
              <a:ext uri="{FF2B5EF4-FFF2-40B4-BE49-F238E27FC236}">
                <a16:creationId xmlns:a16="http://schemas.microsoft.com/office/drawing/2014/main" id="{F6DFE2F9-C982-CEAB-8884-DBB39E8C44CE}"/>
              </a:ext>
            </a:extLst>
          </p:cNvPr>
          <p:cNvSpPr txBox="1"/>
          <p:nvPr/>
        </p:nvSpPr>
        <p:spPr>
          <a:xfrm>
            <a:off x="6931048" y="5569545"/>
            <a:ext cx="4101053" cy="923330"/>
          </a:xfrm>
          <a:prstGeom prst="rect">
            <a:avLst/>
          </a:prstGeom>
          <a:noFill/>
        </p:spPr>
        <p:txBody>
          <a:bodyPr wrap="square" rtlCol="0">
            <a:spAutoFit/>
          </a:bodyPr>
          <a:lstStyle/>
          <a:p>
            <a:r>
              <a:rPr lang="en-US" dirty="0"/>
              <a:t>Subscribe to: </a:t>
            </a:r>
            <a:r>
              <a:rPr lang="en-US" b="1" dirty="0"/>
              <a:t>/</a:t>
            </a:r>
            <a:r>
              <a:rPr lang="en-US" b="1" dirty="0" err="1"/>
              <a:t>a-module:a-container</a:t>
            </a:r>
            <a:endParaRPr lang="en-US" b="1" dirty="0"/>
          </a:p>
          <a:p>
            <a:r>
              <a:rPr lang="en-US" dirty="0"/>
              <a:t>Require to fetch all these modules.</a:t>
            </a:r>
          </a:p>
          <a:p>
            <a:r>
              <a:rPr lang="en-US" dirty="0"/>
              <a:t>Then register then into schema registry.</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2222</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a-module:a-container</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5459362"/>
            <a:ext cx="10745884"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10" name="Picture 9">
            <a:extLst>
              <a:ext uri="{FF2B5EF4-FFF2-40B4-BE49-F238E27FC236}">
                <a16:creationId xmlns:a16="http://schemas.microsoft.com/office/drawing/2014/main" id="{F464C6F7-94F9-6A54-4C12-A1348ACB5C7C}"/>
              </a:ext>
            </a:extLst>
          </p:cNvPr>
          <p:cNvPicPr>
            <a:picLocks noChangeAspect="1"/>
          </p:cNvPicPr>
          <p:nvPr/>
        </p:nvPicPr>
        <p:blipFill>
          <a:blip r:embed="rId3"/>
          <a:stretch>
            <a:fillRect/>
          </a:stretch>
        </p:blipFill>
        <p:spPr>
          <a:xfrm>
            <a:off x="920904" y="1589170"/>
            <a:ext cx="10745885" cy="2821943"/>
          </a:xfrm>
          <a:prstGeom prst="rect">
            <a:avLst/>
          </a:prstGeom>
        </p:spPr>
      </p:pic>
      <p:pic>
        <p:nvPicPr>
          <p:cNvPr id="11" name="Picture 10">
            <a:extLst>
              <a:ext uri="{FF2B5EF4-FFF2-40B4-BE49-F238E27FC236}">
                <a16:creationId xmlns:a16="http://schemas.microsoft.com/office/drawing/2014/main" id="{8A9F32EA-7668-47FE-EFE0-3718491A23A1}"/>
              </a:ext>
            </a:extLst>
          </p:cNvPr>
          <p:cNvPicPr>
            <a:picLocks noChangeAspect="1"/>
          </p:cNvPicPr>
          <p:nvPr/>
        </p:nvPicPr>
        <p:blipFill>
          <a:blip r:embed="rId4"/>
          <a:stretch>
            <a:fillRect/>
          </a:stretch>
        </p:blipFill>
        <p:spPr>
          <a:xfrm>
            <a:off x="920904" y="4483046"/>
            <a:ext cx="10745885" cy="874825"/>
          </a:xfrm>
          <a:prstGeom prst="rect">
            <a:avLst/>
          </a:prstGeom>
        </p:spPr>
      </p:pic>
    </p:spTree>
    <p:extLst>
      <p:ext uri="{BB962C8B-B14F-4D97-AF65-F5344CB8AC3E}">
        <p14:creationId xmlns:p14="http://schemas.microsoft.com/office/powerpoint/2010/main" val="1094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8935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Finding the YANG Module dependencies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199" y="1583021"/>
            <a:ext cx="10832869" cy="126464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modules are registered in the correct order into the YANG schema registry and the corresponding schema-ids are returned. Here is the list of messages for registering the 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First module-a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0C646C4-EBE0-32B4-3EF2-EE9B8DB5A9CC}"/>
              </a:ext>
            </a:extLst>
          </p:cNvPr>
          <p:cNvPicPr>
            <a:picLocks noChangeAspect="1"/>
          </p:cNvPicPr>
          <p:nvPr/>
        </p:nvPicPr>
        <p:blipFill>
          <a:blip r:embed="rId3"/>
          <a:stretch>
            <a:fillRect/>
          </a:stretch>
        </p:blipFill>
        <p:spPr>
          <a:xfrm>
            <a:off x="920904" y="2851818"/>
            <a:ext cx="9511293" cy="577181"/>
          </a:xfrm>
          <a:prstGeom prst="rect">
            <a:avLst/>
          </a:prstGeom>
        </p:spPr>
      </p:pic>
      <p:pic>
        <p:nvPicPr>
          <p:cNvPr id="13" name="Picture 12">
            <a:extLst>
              <a:ext uri="{FF2B5EF4-FFF2-40B4-BE49-F238E27FC236}">
                <a16:creationId xmlns:a16="http://schemas.microsoft.com/office/drawing/2014/main" id="{1A5DB341-F1FF-1BB7-B9DF-779F63A7A44C}"/>
              </a:ext>
            </a:extLst>
          </p:cNvPr>
          <p:cNvPicPr>
            <a:picLocks noChangeAspect="1"/>
          </p:cNvPicPr>
          <p:nvPr/>
        </p:nvPicPr>
        <p:blipFill>
          <a:blip r:embed="rId4"/>
          <a:stretch>
            <a:fillRect/>
          </a:stretch>
        </p:blipFill>
        <p:spPr>
          <a:xfrm>
            <a:off x="902173" y="3924469"/>
            <a:ext cx="9530024" cy="598681"/>
          </a:xfrm>
          <a:prstGeom prst="rect">
            <a:avLst/>
          </a:prstGeom>
        </p:spPr>
      </p:pic>
      <p:pic>
        <p:nvPicPr>
          <p:cNvPr id="14" name="Picture 13">
            <a:extLst>
              <a:ext uri="{FF2B5EF4-FFF2-40B4-BE49-F238E27FC236}">
                <a16:creationId xmlns:a16="http://schemas.microsoft.com/office/drawing/2014/main" id="{323F50ED-F849-6753-F496-82E302929185}"/>
              </a:ext>
            </a:extLst>
          </p:cNvPr>
          <p:cNvPicPr>
            <a:picLocks noChangeAspect="1"/>
          </p:cNvPicPr>
          <p:nvPr/>
        </p:nvPicPr>
        <p:blipFill>
          <a:blip r:embed="rId5"/>
          <a:stretch>
            <a:fillRect/>
          </a:stretch>
        </p:blipFill>
        <p:spPr>
          <a:xfrm>
            <a:off x="915090" y="5053972"/>
            <a:ext cx="9535839" cy="1552630"/>
          </a:xfrm>
          <a:prstGeom prst="rect">
            <a:avLst/>
          </a:prstGeom>
        </p:spPr>
      </p:pic>
      <p:sp>
        <p:nvSpPr>
          <p:cNvPr id="16" name="TextBox 15">
            <a:extLst>
              <a:ext uri="{FF2B5EF4-FFF2-40B4-BE49-F238E27FC236}">
                <a16:creationId xmlns:a16="http://schemas.microsoft.com/office/drawing/2014/main" id="{52707559-864A-90E8-D214-40517223E5C6}"/>
              </a:ext>
            </a:extLst>
          </p:cNvPr>
          <p:cNvSpPr txBox="1"/>
          <p:nvPr/>
        </p:nvSpPr>
        <p:spPr>
          <a:xfrm>
            <a:off x="838198" y="3548917"/>
            <a:ext cx="6097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e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E3E9EF3-55B2-E8D3-F662-13B59F0E39CD}"/>
              </a:ext>
            </a:extLst>
          </p:cNvPr>
          <p:cNvSpPr txBox="1"/>
          <p:nvPr/>
        </p:nvSpPr>
        <p:spPr>
          <a:xfrm>
            <a:off x="838198" y="4626174"/>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augements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and thus depends on a, depends on e)</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15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200" y="1866591"/>
            <a:ext cx="10832869" cy="9682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the augmented version of YANG module a, which is the one that matches the passed subscription is registered in the Confluent schema registry. Returning schema id 8 which then can be used to serialize the YANG push push-update message in a Apache Kafka topic.</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0AE9DF1-1F53-D8C3-C767-9EF7346A1869}"/>
              </a:ext>
            </a:extLst>
          </p:cNvPr>
          <p:cNvPicPr>
            <a:picLocks noChangeAspect="1"/>
          </p:cNvPicPr>
          <p:nvPr/>
        </p:nvPicPr>
        <p:blipFill>
          <a:blip r:embed="rId3"/>
          <a:stretch>
            <a:fillRect/>
          </a:stretch>
        </p:blipFill>
        <p:spPr>
          <a:xfrm>
            <a:off x="880777" y="3050554"/>
            <a:ext cx="10979910" cy="1812389"/>
          </a:xfrm>
          <a:prstGeom prst="rect">
            <a:avLst/>
          </a:prstGeom>
        </p:spPr>
      </p:pic>
    </p:spTree>
    <p:extLst>
      <p:ext uri="{BB962C8B-B14F-4D97-AF65-F5344CB8AC3E}">
        <p14:creationId xmlns:p14="http://schemas.microsoft.com/office/powerpoint/2010/main" val="276943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Caching YANG Modules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920905" y="1887931"/>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run, the YANG modules are cached in the “modules” folder:</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0BE14DF-6601-0F4B-7726-6871014C9638}"/>
              </a:ext>
            </a:extLst>
          </p:cNvPr>
          <p:cNvPicPr>
            <a:picLocks noChangeAspect="1"/>
          </p:cNvPicPr>
          <p:nvPr/>
        </p:nvPicPr>
        <p:blipFill>
          <a:blip r:embed="rId3"/>
          <a:stretch>
            <a:fillRect/>
          </a:stretch>
        </p:blipFill>
        <p:spPr>
          <a:xfrm>
            <a:off x="920905" y="2460727"/>
            <a:ext cx="10525720" cy="969356"/>
          </a:xfrm>
          <a:prstGeom prst="rect">
            <a:avLst/>
          </a:prstGeom>
        </p:spPr>
      </p:pic>
    </p:spTree>
    <p:extLst>
      <p:ext uri="{BB962C8B-B14F-4D97-AF65-F5344CB8AC3E}">
        <p14:creationId xmlns:p14="http://schemas.microsoft.com/office/powerpoint/2010/main" val="338777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a:p>
            <a:pPr marL="0" indent="0">
              <a:buNone/>
            </a:pPr>
            <a:r>
              <a:rPr lang="en-US" sz="2000" b="1" dirty="0"/>
              <a:t>Next Step</a:t>
            </a:r>
          </a:p>
          <a:p>
            <a:r>
              <a:rPr lang="en-US" sz="2000" dirty="0"/>
              <a:t>Propose changes in netconf notification header to validate properly in </a:t>
            </a:r>
            <a:r>
              <a:rPr lang="en-US" sz="2000" dirty="0" err="1"/>
              <a:t>libyang</a:t>
            </a:r>
            <a:endParaRPr lang="en-US" sz="2000" dirty="0"/>
          </a:p>
          <a:p>
            <a:r>
              <a:rPr lang="en-US" sz="2000" dirty="0"/>
              <a:t>Enable schema validation and data serialization 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9</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4" name="Subtitle 4">
            <a:extLst>
              <a:ext uri="{FF2B5EF4-FFF2-40B4-BE49-F238E27FC236}">
                <a16:creationId xmlns:a16="http://schemas.microsoft.com/office/drawing/2014/main" id="{8261D168-84A4-F056-4C42-0ABC1EBF21E6}"/>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3323</Words>
  <Application>Microsoft Office PowerPoint</Application>
  <PresentationFormat>Widescreen</PresentationFormat>
  <Paragraphs>345</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 and Next Steps</vt:lpstr>
      <vt:lpstr>Validating Semantics in YANG Push messages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158</cp:revision>
  <dcterms:created xsi:type="dcterms:W3CDTF">2019-11-29T14:22:02Z</dcterms:created>
  <dcterms:modified xsi:type="dcterms:W3CDTF">2023-07-24T17:16:40Z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