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41" r:id="rId2"/>
    <p:sldId id="2145706226" r:id="rId3"/>
    <p:sldId id="2145706230" r:id="rId4"/>
    <p:sldId id="2145706231" r:id="rId5"/>
    <p:sldId id="2145706239" r:id="rId6"/>
    <p:sldId id="2145706238" r:id="rId7"/>
    <p:sldId id="2145706232" r:id="rId8"/>
    <p:sldId id="2145706229" r:id="rId9"/>
    <p:sldId id="2145706240" r:id="rId10"/>
    <p:sldId id="2145706225" r:id="rId11"/>
    <p:sldId id="2145706236" r:id="rId12"/>
    <p:sldId id="2145706228" r:id="rId13"/>
    <p:sldId id="2145706237" r:id="rId14"/>
    <p:sldId id="26417" r:id="rId15"/>
    <p:sldId id="26421" r:id="rId16"/>
    <p:sldId id="26420" r:id="rId17"/>
    <p:sldId id="26422" r:id="rId18"/>
    <p:sldId id="26419" r:id="rId19"/>
    <p:sldId id="2145706200" r:id="rId20"/>
    <p:sldId id="26423" r:id="rId21"/>
    <p:sldId id="26418" r:id="rId22"/>
    <p:sldId id="2145706224" r:id="rId23"/>
    <p:sldId id="2145706227" r:id="rId24"/>
    <p:sldId id="26413" r:id="rId25"/>
    <p:sldId id="2641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1" dt="2023-07-24T15:12:24.086"/>
    <p1510:client id="{B9D0A0E3-578E-40BA-8245-73B11950422A}" v="1" dt="2023-07-25T00:46:01.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Graf" userId="487bc3e3-9ce7-4cdd-b7b4-8899ea88d289" providerId="ADAL" clId="{B9D0A0E3-578E-40BA-8245-73B11950422A}"/>
    <pc:docChg chg="modSld">
      <pc:chgData name="Thomas Graf" userId="487bc3e3-9ce7-4cdd-b7b4-8899ea88d289" providerId="ADAL" clId="{B9D0A0E3-578E-40BA-8245-73B11950422A}" dt="2023-07-25T14:51:46.132" v="51" actId="14100"/>
      <pc:docMkLst>
        <pc:docMk/>
      </pc:docMkLst>
      <pc:sldChg chg="modSp mod">
        <pc:chgData name="Thomas Graf" userId="487bc3e3-9ce7-4cdd-b7b4-8899ea88d289" providerId="ADAL" clId="{B9D0A0E3-578E-40BA-8245-73B11950422A}" dt="2023-07-25T14:51:32.079" v="50" actId="20577"/>
        <pc:sldMkLst>
          <pc:docMk/>
          <pc:sldMk cId="505743577" sldId="2145706229"/>
        </pc:sldMkLst>
        <pc:spChg chg="mod">
          <ac:chgData name="Thomas Graf" userId="487bc3e3-9ce7-4cdd-b7b4-8899ea88d289" providerId="ADAL" clId="{B9D0A0E3-578E-40BA-8245-73B11950422A}" dt="2023-07-25T14:51:32.079" v="50" actId="20577"/>
          <ac:spMkLst>
            <pc:docMk/>
            <pc:sldMk cId="505743577" sldId="2145706229"/>
            <ac:spMk id="2" creationId="{FF20F271-6F0D-4AC0-BB1D-F5C338165C13}"/>
          </ac:spMkLst>
        </pc:spChg>
        <pc:spChg chg="mod">
          <ac:chgData name="Thomas Graf" userId="487bc3e3-9ce7-4cdd-b7b4-8899ea88d289" providerId="ADAL" clId="{B9D0A0E3-578E-40BA-8245-73B11950422A}" dt="2023-07-25T14:50:46.760" v="0" actId="6549"/>
          <ac:spMkLst>
            <pc:docMk/>
            <pc:sldMk cId="505743577" sldId="2145706229"/>
            <ac:spMk id="3" creationId="{29C0DFD4-432D-4B0C-93DF-790441DCF5B9}"/>
          </ac:spMkLst>
        </pc:spChg>
      </pc:sldChg>
      <pc:sldChg chg="modSp mod">
        <pc:chgData name="Thomas Graf" userId="487bc3e3-9ce7-4cdd-b7b4-8899ea88d289" providerId="ADAL" clId="{B9D0A0E3-578E-40BA-8245-73B11950422A}" dt="2023-07-25T14:51:46.132" v="51" actId="14100"/>
        <pc:sldMkLst>
          <pc:docMk/>
          <pc:sldMk cId="1912627419" sldId="2145706236"/>
        </pc:sldMkLst>
        <pc:spChg chg="mod">
          <ac:chgData name="Thomas Graf" userId="487bc3e3-9ce7-4cdd-b7b4-8899ea88d289" providerId="ADAL" clId="{B9D0A0E3-578E-40BA-8245-73B11950422A}" dt="2023-07-25T14:51:46.132" v="51" actId="14100"/>
          <ac:spMkLst>
            <pc:docMk/>
            <pc:sldMk cId="1912627419" sldId="2145706236"/>
            <ac:spMk id="16" creationId="{4D0044F8-1C12-4A59-883A-7B56B9370029}"/>
          </ac:spMkLst>
        </pc:spChg>
      </pc:sldChg>
      <pc:sldChg chg="modSp mod">
        <pc:chgData name="Thomas Graf" userId="487bc3e3-9ce7-4cdd-b7b4-8899ea88d289" providerId="ADAL" clId="{B9D0A0E3-578E-40BA-8245-73B11950422A}" dt="2023-07-25T14:51:21.466" v="49" actId="20577"/>
        <pc:sldMkLst>
          <pc:docMk/>
          <pc:sldMk cId="2425809725" sldId="2145706240"/>
        </pc:sldMkLst>
        <pc:spChg chg="mod">
          <ac:chgData name="Thomas Graf" userId="487bc3e3-9ce7-4cdd-b7b4-8899ea88d289" providerId="ADAL" clId="{B9D0A0E3-578E-40BA-8245-73B11950422A}" dt="2023-07-25T14:51:21.466" v="49" actId="20577"/>
          <ac:spMkLst>
            <pc:docMk/>
            <pc:sldMk cId="2425809725" sldId="2145706240"/>
            <ac:spMk id="3" creationId="{29C0DFD4-432D-4B0C-93DF-790441DCF5B9}"/>
          </ac:spMkLst>
        </pc:spChg>
      </pc:sldChg>
    </pc:docChg>
  </pc:docChgLst>
  <pc:docChgLst>
    <pc:chgData name="Graf Thomas, INI-NET-VNC-HCS" userId="487bc3e3-9ce7-4cdd-b7b4-8899ea88d289" providerId="ADAL" clId="{B9D0A0E3-578E-40BA-8245-73B11950422A}"/>
    <pc:docChg chg="addSld modSld">
      <pc:chgData name="Graf Thomas, INI-NET-VNC-HCS" userId="487bc3e3-9ce7-4cdd-b7b4-8899ea88d289" providerId="ADAL" clId="{B9D0A0E3-578E-40BA-8245-73B11950422A}" dt="2023-07-25T00:46:01.147" v="0"/>
      <pc:docMkLst>
        <pc:docMk/>
      </pc:docMkLst>
      <pc:sldChg chg="add">
        <pc:chgData name="Graf Thomas, INI-NET-VNC-HCS" userId="487bc3e3-9ce7-4cdd-b7b4-8899ea88d289" providerId="ADAL" clId="{B9D0A0E3-578E-40BA-8245-73B11950422A}" dt="2023-07-25T00:46:01.147" v="0"/>
        <pc:sldMkLst>
          <pc:docMk/>
          <pc:sldMk cId="2425809725" sldId="21457062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25.07.2023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110327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307917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409634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25.07.2023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25.07.2023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496502" y="6362700"/>
            <a:ext cx="525636" cy="365125"/>
          </a:xfrm>
        </p:spPr>
        <p:txBody>
          <a:bodyPr/>
          <a:lstStyle/>
          <a:p>
            <a:fld id="{FC4AC485-25DE-431E-B345-9C0A15BB7F8A}" type="slidenum">
              <a:rPr lang="en-US" sz="2200" smtClean="0"/>
              <a:t>11</a:t>
            </a:fld>
            <a:endParaRPr lang="en-US" sz="2200" dirty="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14</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38200" y="1863122"/>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2031325"/>
          </a:xfrm>
          <a:prstGeom prst="rect">
            <a:avLst/>
          </a:prstGeom>
          <a:noFill/>
        </p:spPr>
        <p:txBody>
          <a:bodyPr wrap="square" rtlCol="0">
            <a:spAutoFit/>
          </a:bodyPr>
          <a:lstStyle/>
          <a:p>
            <a:r>
              <a:rPr lang="en-US" dirty="0"/>
              <a:t>module: a-module</a:t>
            </a:r>
          </a:p>
          <a:p>
            <a:r>
              <a:rPr lang="en-US" dirty="0"/>
              <a:t>  +--</a:t>
            </a:r>
            <a:r>
              <a:rPr lang="en-US" dirty="0" err="1"/>
              <a:t>rw</a:t>
            </a:r>
            <a:r>
              <a:rPr lang="en-US" dirty="0"/>
              <a:t> a</a:t>
            </a:r>
          </a:p>
          <a:p>
            <a:r>
              <a:rPr lang="en-US" dirty="0"/>
              <a:t>     +--</a:t>
            </a:r>
            <a:r>
              <a:rPr lang="en-US" dirty="0" err="1"/>
              <a:t>rw</a:t>
            </a:r>
            <a:r>
              <a:rPr lang="en-US" dirty="0"/>
              <a:t> a-instance* [name]</a:t>
            </a:r>
          </a:p>
          <a:p>
            <a:r>
              <a:rPr lang="en-US" dirty="0"/>
              <a:t>     |  +--</a:t>
            </a:r>
            <a:r>
              <a:rPr lang="en-US" dirty="0" err="1"/>
              <a:t>rw</a:t>
            </a:r>
            <a:r>
              <a:rPr lang="en-US" dirty="0"/>
              <a:t> name     string</a:t>
            </a:r>
          </a:p>
          <a:p>
            <a:r>
              <a:rPr lang="en-US" dirty="0"/>
              <a:t>     |  +--</a:t>
            </a:r>
            <a:r>
              <a:rPr lang="en-US" dirty="0" err="1"/>
              <a:t>rw</a:t>
            </a:r>
            <a:r>
              <a:rPr lang="en-US" dirty="0"/>
              <a:t> state?   string</a:t>
            </a:r>
          </a:p>
          <a:p>
            <a:r>
              <a:rPr lang="en-US" dirty="0"/>
              <a:t>     +--</a:t>
            </a:r>
            <a:r>
              <a:rPr lang="en-US" dirty="0" err="1"/>
              <a:t>rw</a:t>
            </a:r>
            <a:r>
              <a:rPr lang="en-US" dirty="0"/>
              <a:t> </a:t>
            </a:r>
            <a:r>
              <a:rPr lang="en-US" dirty="0">
                <a:solidFill>
                  <a:srgbClr val="FF0000"/>
                </a:solidFill>
              </a:rPr>
              <a:t>d</a:t>
            </a:r>
            <a:r>
              <a:rPr lang="en-US" dirty="0"/>
              <a:t>:y</a:t>
            </a:r>
          </a:p>
          <a:p>
            <a:r>
              <a:rPr lang="en-US" dirty="0"/>
              <a:t>        +--</a:t>
            </a:r>
            <a:r>
              <a:rPr lang="en-US" dirty="0" err="1"/>
              <a:t>rw</a:t>
            </a:r>
            <a:r>
              <a:rPr lang="en-US" dirty="0"/>
              <a:t> d:y-leaf?   </a:t>
            </a:r>
            <a:r>
              <a:rPr lang="en-US" dirty="0">
                <a:solidFill>
                  <a:srgbClr val="FF0000"/>
                </a:solidFill>
              </a:rPr>
              <a:t>e</a:t>
            </a:r>
            <a:r>
              <a:rPr lang="en-US" dirty="0"/>
              <a:t>:e-enum</a:t>
            </a:r>
          </a:p>
        </p:txBody>
      </p:sp>
      <p:sp>
        <p:nvSpPr>
          <p:cNvPr id="37" name="TextBox 36">
            <a:extLst>
              <a:ext uri="{FF2B5EF4-FFF2-40B4-BE49-F238E27FC236}">
                <a16:creationId xmlns:a16="http://schemas.microsoft.com/office/drawing/2014/main" id="{F6DFE2F9-C982-CEAB-8884-DBB39E8C44CE}"/>
              </a:ext>
            </a:extLst>
          </p:cNvPr>
          <p:cNvSpPr txBox="1"/>
          <p:nvPr/>
        </p:nvSpPr>
        <p:spPr>
          <a:xfrm>
            <a:off x="8240586" y="3637497"/>
            <a:ext cx="3240168" cy="923330"/>
          </a:xfrm>
          <a:prstGeom prst="rect">
            <a:avLst/>
          </a:prstGeom>
          <a:noFill/>
        </p:spPr>
        <p:txBody>
          <a:bodyPr wrap="square" rtlCol="0">
            <a:spAutoFit/>
          </a:bodyPr>
          <a:lstStyle/>
          <a:p>
            <a:r>
              <a:rPr lang="en-US" dirty="0"/>
              <a:t>The schema for a-module require to register a-modules, e-module and d-module.</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grpSp>
        <p:nvGrpSpPr>
          <p:cNvPr id="11" name="Group 10">
            <a:extLst>
              <a:ext uri="{FF2B5EF4-FFF2-40B4-BE49-F238E27FC236}">
                <a16:creationId xmlns:a16="http://schemas.microsoft.com/office/drawing/2014/main" id="{09518026-640E-4F98-990E-1DC2FBD5CB48}"/>
              </a:ext>
            </a:extLst>
          </p:cNvPr>
          <p:cNvGrpSpPr/>
          <p:nvPr/>
        </p:nvGrpSpPr>
        <p:grpSpPr>
          <a:xfrm>
            <a:off x="5875697" y="3767374"/>
            <a:ext cx="2110702" cy="1162348"/>
            <a:chOff x="7515441" y="3231329"/>
            <a:chExt cx="2110698" cy="1162348"/>
          </a:xfrm>
        </p:grpSpPr>
        <p:grpSp>
          <p:nvGrpSpPr>
            <p:cNvPr id="26" name="Group 25">
              <a:extLst>
                <a:ext uri="{FF2B5EF4-FFF2-40B4-BE49-F238E27FC236}">
                  <a16:creationId xmlns:a16="http://schemas.microsoft.com/office/drawing/2014/main" id="{9C37C9F3-76CE-FFEA-D5A4-D3F1244C4475}"/>
                </a:ext>
              </a:extLst>
            </p:cNvPr>
            <p:cNvGrpSpPr/>
            <p:nvPr/>
          </p:nvGrpSpPr>
          <p:grpSpPr>
            <a:xfrm>
              <a:off x="7515441" y="3234896"/>
              <a:ext cx="1491913" cy="1158781"/>
              <a:chOff x="7143322" y="3856309"/>
              <a:chExt cx="1491913" cy="1158781"/>
            </a:xfrm>
          </p:grpSpPr>
          <p:sp>
            <p:nvSpPr>
              <p:cNvPr id="27" name="TextBox 26">
                <a:extLst>
                  <a:ext uri="{FF2B5EF4-FFF2-40B4-BE49-F238E27FC236}">
                    <a16:creationId xmlns:a16="http://schemas.microsoft.com/office/drawing/2014/main" id="{5F534107-17FD-0E8C-C031-31EC53C112B2}"/>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9" name="TextBox 28">
                <a:extLst>
                  <a:ext uri="{FF2B5EF4-FFF2-40B4-BE49-F238E27FC236}">
                    <a16:creationId xmlns:a16="http://schemas.microsoft.com/office/drawing/2014/main" id="{76128100-A17E-1BB1-6A86-E550AAB23EAC}"/>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35" name="Straight Arrow Connector 34">
                <a:extLst>
                  <a:ext uri="{FF2B5EF4-FFF2-40B4-BE49-F238E27FC236}">
                    <a16:creationId xmlns:a16="http://schemas.microsoft.com/office/drawing/2014/main" id="{5957AE9F-3F26-7B8D-98A4-78E03F144DDB}"/>
                  </a:ext>
                </a:extLst>
              </p:cNvPr>
              <p:cNvCxnSpPr>
                <a:cxnSpLocks/>
                <a:stCxn id="29" idx="0"/>
                <a:endCxn id="27"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41" name="TextBox 40">
              <a:extLst>
                <a:ext uri="{FF2B5EF4-FFF2-40B4-BE49-F238E27FC236}">
                  <a16:creationId xmlns:a16="http://schemas.microsoft.com/office/drawing/2014/main" id="{B55D0F18-6D71-42FE-A678-5F33686B538A}"/>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6" name="Straight Arrow Connector 5">
              <a:extLst>
                <a:ext uri="{FF2B5EF4-FFF2-40B4-BE49-F238E27FC236}">
                  <a16:creationId xmlns:a16="http://schemas.microsoft.com/office/drawing/2014/main" id="{2BDDE933-C8A6-4E01-900E-1E7940ED04F0}"/>
                </a:ext>
              </a:extLst>
            </p:cNvPr>
            <p:cNvCxnSpPr>
              <a:cxnSpLocks/>
              <a:stCxn id="29" idx="0"/>
              <a:endCxn id="41"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76185D-9907-49CC-ADAA-56D6BA01C826}"/>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44" name="Oval 43">
            <a:extLst>
              <a:ext uri="{FF2B5EF4-FFF2-40B4-BE49-F238E27FC236}">
                <a16:creationId xmlns:a16="http://schemas.microsoft.com/office/drawing/2014/main" id="{F7B02C9C-FFBD-4310-9DD0-5A9A9D4DF410}"/>
              </a:ext>
            </a:extLst>
          </p:cNvPr>
          <p:cNvSpPr/>
          <p:nvPr/>
        </p:nvSpPr>
        <p:spPr>
          <a:xfrm>
            <a:off x="1632857" y="3921147"/>
            <a:ext cx="986978" cy="3433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5" name="Straight Arrow Connector 44">
            <a:extLst>
              <a:ext uri="{FF2B5EF4-FFF2-40B4-BE49-F238E27FC236}">
                <a16:creationId xmlns:a16="http://schemas.microsoft.com/office/drawing/2014/main" id="{B6B0E409-08C1-40F6-89A2-6BB20008DFB7}"/>
              </a:ext>
            </a:extLst>
          </p:cNvPr>
          <p:cNvCxnSpPr>
            <a:cxnSpLocks/>
            <a:stCxn id="44" idx="7"/>
          </p:cNvCxnSpPr>
          <p:nvPr/>
        </p:nvCxnSpPr>
        <p:spPr>
          <a:xfrm flipV="1">
            <a:off x="2475295" y="3952448"/>
            <a:ext cx="3313926" cy="189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BEB628A-E858-4234-B46C-7985B480FB7D}"/>
              </a:ext>
            </a:extLst>
          </p:cNvPr>
          <p:cNvSpPr txBox="1"/>
          <p:nvPr/>
        </p:nvSpPr>
        <p:spPr>
          <a:xfrm>
            <a:off x="8240586" y="4652723"/>
            <a:ext cx="3240168" cy="369332"/>
          </a:xfrm>
          <a:prstGeom prst="rect">
            <a:avLst/>
          </a:prstGeom>
          <a:noFill/>
        </p:spPr>
        <p:txBody>
          <a:bodyPr wrap="square" rtlCol="0">
            <a:spAutoFit/>
          </a:bodyPr>
          <a:lstStyle/>
          <a:p>
            <a:r>
              <a:rPr lang="en-US" dirty="0"/>
              <a:t>Schema registration Order:</a:t>
            </a:r>
          </a:p>
        </p:txBody>
      </p:sp>
      <p:sp>
        <p:nvSpPr>
          <p:cNvPr id="50" name="TextBox 49">
            <a:extLst>
              <a:ext uri="{FF2B5EF4-FFF2-40B4-BE49-F238E27FC236}">
                <a16:creationId xmlns:a16="http://schemas.microsoft.com/office/drawing/2014/main" id="{FCBEBCC1-0197-4AE5-8C69-CB62F8739CE8}"/>
              </a:ext>
            </a:extLst>
          </p:cNvPr>
          <p:cNvSpPr txBox="1"/>
          <p:nvPr/>
        </p:nvSpPr>
        <p:spPr>
          <a:xfrm>
            <a:off x="8385777" y="5104861"/>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a:t>
            </a:r>
          </a:p>
        </p:txBody>
      </p:sp>
      <p:sp>
        <p:nvSpPr>
          <p:cNvPr id="51" name="TextBox 50">
            <a:extLst>
              <a:ext uri="{FF2B5EF4-FFF2-40B4-BE49-F238E27FC236}">
                <a16:creationId xmlns:a16="http://schemas.microsoft.com/office/drawing/2014/main" id="{E40BF8A1-EFE5-4308-890F-057E5E5A3C24}"/>
              </a:ext>
            </a:extLst>
          </p:cNvPr>
          <p:cNvSpPr txBox="1"/>
          <p:nvPr/>
        </p:nvSpPr>
        <p:spPr>
          <a:xfrm>
            <a:off x="8385776" y="5488128"/>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 reference{}</a:t>
            </a:r>
          </a:p>
        </p:txBody>
      </p:sp>
      <p:sp>
        <p:nvSpPr>
          <p:cNvPr id="52" name="TextBox 51">
            <a:extLst>
              <a:ext uri="{FF2B5EF4-FFF2-40B4-BE49-F238E27FC236}">
                <a16:creationId xmlns:a16="http://schemas.microsoft.com/office/drawing/2014/main" id="{02ECD7C4-8ACB-4582-87EE-454A94BFAED1}"/>
              </a:ext>
            </a:extLst>
          </p:cNvPr>
          <p:cNvSpPr txBox="1"/>
          <p:nvPr/>
        </p:nvSpPr>
        <p:spPr>
          <a:xfrm>
            <a:off x="8385776" y="5871395"/>
            <a:ext cx="235108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 reference{e-module}</a:t>
            </a:r>
          </a:p>
        </p:txBody>
      </p:sp>
      <p:sp>
        <p:nvSpPr>
          <p:cNvPr id="53" name="TextBox 52">
            <a:extLst>
              <a:ext uri="{FF2B5EF4-FFF2-40B4-BE49-F238E27FC236}">
                <a16:creationId xmlns:a16="http://schemas.microsoft.com/office/drawing/2014/main" id="{0FD8A3E4-7480-4C09-AE61-0B3553076957}"/>
              </a:ext>
            </a:extLst>
          </p:cNvPr>
          <p:cNvSpPr txBox="1"/>
          <p:nvPr/>
        </p:nvSpPr>
        <p:spPr>
          <a:xfrm>
            <a:off x="8385776" y="6254662"/>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reference{e-module, d-module}</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2200D9-2FCA-43DE-A98E-51EEF683B9DF}"/>
              </a:ext>
            </a:extLst>
          </p:cNvPr>
          <p:cNvPicPr>
            <a:picLocks noChangeAspect="1"/>
          </p:cNvPicPr>
          <p:nvPr/>
        </p:nvPicPr>
        <p:blipFill>
          <a:blip r:embed="rId3"/>
          <a:stretch>
            <a:fillRect/>
          </a:stretch>
        </p:blipFill>
        <p:spPr>
          <a:xfrm>
            <a:off x="838200" y="3026662"/>
            <a:ext cx="10235045" cy="1751161"/>
          </a:xfrm>
          <a:prstGeom prst="rect">
            <a:avLst/>
          </a:prstGeom>
        </p:spPr>
      </p:pic>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pSp>
        <p:nvGrpSpPr>
          <p:cNvPr id="13" name="Group 12">
            <a:extLst>
              <a:ext uri="{FF2B5EF4-FFF2-40B4-BE49-F238E27FC236}">
                <a16:creationId xmlns:a16="http://schemas.microsoft.com/office/drawing/2014/main" id="{40C562BC-6659-455C-8EF9-EE148B6FE1D1}"/>
              </a:ext>
            </a:extLst>
          </p:cNvPr>
          <p:cNvGrpSpPr/>
          <p:nvPr/>
        </p:nvGrpSpPr>
        <p:grpSpPr>
          <a:xfrm>
            <a:off x="7638193" y="5249363"/>
            <a:ext cx="2110702" cy="1162348"/>
            <a:chOff x="7515441" y="3231329"/>
            <a:chExt cx="2110698" cy="1162348"/>
          </a:xfrm>
        </p:grpSpPr>
        <p:grpSp>
          <p:nvGrpSpPr>
            <p:cNvPr id="16" name="Group 15">
              <a:extLst>
                <a:ext uri="{FF2B5EF4-FFF2-40B4-BE49-F238E27FC236}">
                  <a16:creationId xmlns:a16="http://schemas.microsoft.com/office/drawing/2014/main" id="{63F5EECD-350E-4F04-90E0-C79A71437EF3}"/>
                </a:ext>
              </a:extLst>
            </p:cNvPr>
            <p:cNvGrpSpPr/>
            <p:nvPr/>
          </p:nvGrpSpPr>
          <p:grpSpPr>
            <a:xfrm>
              <a:off x="7515441" y="3234896"/>
              <a:ext cx="1491913" cy="1158781"/>
              <a:chOff x="7143322" y="3856309"/>
              <a:chExt cx="1491913" cy="1158781"/>
            </a:xfrm>
          </p:grpSpPr>
          <p:sp>
            <p:nvSpPr>
              <p:cNvPr id="20" name="TextBox 19">
                <a:extLst>
                  <a:ext uri="{FF2B5EF4-FFF2-40B4-BE49-F238E27FC236}">
                    <a16:creationId xmlns:a16="http://schemas.microsoft.com/office/drawing/2014/main" id="{1D3C9F0E-4E67-4EF3-8D20-91092BA57E6C}"/>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1" name="TextBox 20">
                <a:extLst>
                  <a:ext uri="{FF2B5EF4-FFF2-40B4-BE49-F238E27FC236}">
                    <a16:creationId xmlns:a16="http://schemas.microsoft.com/office/drawing/2014/main" id="{71506DD8-85E5-4B44-BC3B-6DAB7156443A}"/>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22" name="Straight Arrow Connector 21">
                <a:extLst>
                  <a:ext uri="{FF2B5EF4-FFF2-40B4-BE49-F238E27FC236}">
                    <a16:creationId xmlns:a16="http://schemas.microsoft.com/office/drawing/2014/main" id="{BEBDBAA0-7591-4624-801F-1F43E16946BC}"/>
                  </a:ext>
                </a:extLst>
              </p:cNvPr>
              <p:cNvCxnSpPr>
                <a:cxnSpLocks/>
                <a:stCxn id="21" idx="0"/>
                <a:endCxn id="20"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5D59E-B7A7-415B-8612-A8A197CFA11F}"/>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17" name="TextBox 16">
              <a:extLst>
                <a:ext uri="{FF2B5EF4-FFF2-40B4-BE49-F238E27FC236}">
                  <a16:creationId xmlns:a16="http://schemas.microsoft.com/office/drawing/2014/main" id="{A2127928-8BBB-4DF8-B3F1-E5A217CE9E1E}"/>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18" name="Straight Arrow Connector 17">
              <a:extLst>
                <a:ext uri="{FF2B5EF4-FFF2-40B4-BE49-F238E27FC236}">
                  <a16:creationId xmlns:a16="http://schemas.microsoft.com/office/drawing/2014/main" id="{32E6A68F-AC23-4408-BDC9-CACCB87E9105}"/>
                </a:ext>
              </a:extLst>
            </p:cNvPr>
            <p:cNvCxnSpPr>
              <a:cxnSpLocks/>
              <a:stCxn id="21" idx="0"/>
              <a:endCxn id="17"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2C443A-7C3F-4D14-8923-441FD13BD533}"/>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2" name="TextBox 1">
            <a:extLst>
              <a:ext uri="{FF2B5EF4-FFF2-40B4-BE49-F238E27FC236}">
                <a16:creationId xmlns:a16="http://schemas.microsoft.com/office/drawing/2014/main" id="{AEB02331-5BED-4EC2-A734-8E8301372203}"/>
              </a:ext>
            </a:extLst>
          </p:cNvPr>
          <p:cNvSpPr txBox="1"/>
          <p:nvPr/>
        </p:nvSpPr>
        <p:spPr>
          <a:xfrm>
            <a:off x="838200" y="5148498"/>
            <a:ext cx="6013862" cy="646331"/>
          </a:xfrm>
          <a:prstGeom prst="rect">
            <a:avLst/>
          </a:prstGeom>
          <a:noFill/>
        </p:spPr>
        <p:txBody>
          <a:bodyPr wrap="square" rtlCol="0">
            <a:spAutoFit/>
          </a:bodyPr>
          <a:lstStyle/>
          <a:p>
            <a:r>
              <a:rPr lang="en-US" dirty="0"/>
              <a:t>Starting from a-module, we discover d-module(augment) then e-module(import for d-module).</a:t>
            </a:r>
          </a:p>
        </p:txBody>
      </p:sp>
      <p:sp>
        <p:nvSpPr>
          <p:cNvPr id="24" name="Rectangle 23">
            <a:extLst>
              <a:ext uri="{FF2B5EF4-FFF2-40B4-BE49-F238E27FC236}">
                <a16:creationId xmlns:a16="http://schemas.microsoft.com/office/drawing/2014/main" id="{A2BBEE50-2F8F-4E53-A715-E4ABA2B0CFCE}"/>
              </a:ext>
            </a:extLst>
          </p:cNvPr>
          <p:cNvSpPr>
            <a:spLocks noChangeArrowheads="1"/>
          </p:cNvSpPr>
          <p:nvPr/>
        </p:nvSpPr>
        <p:spPr bwMode="auto">
          <a:xfrm>
            <a:off x="838200" y="1677771"/>
            <a:ext cx="9705455"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608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6" name="Picture 5">
            <a:extLst>
              <a:ext uri="{FF2B5EF4-FFF2-40B4-BE49-F238E27FC236}">
                <a16:creationId xmlns:a16="http://schemas.microsoft.com/office/drawing/2014/main" id="{DCB48C33-9094-41D8-8569-E7C5B4F53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05" y="1690688"/>
            <a:ext cx="10617746" cy="4222967"/>
          </a:xfrm>
          <a:prstGeom prst="rect">
            <a:avLst/>
          </a:prstGeom>
        </p:spPr>
      </p:pic>
      <p:sp>
        <p:nvSpPr>
          <p:cNvPr id="7" name="Rectangle 6">
            <a:extLst>
              <a:ext uri="{FF2B5EF4-FFF2-40B4-BE49-F238E27FC236}">
                <a16:creationId xmlns:a16="http://schemas.microsoft.com/office/drawing/2014/main" id="{ED6AC3A2-6DD8-4B08-90F2-020BEDF823BF}"/>
              </a:ext>
            </a:extLst>
          </p:cNvPr>
          <p:cNvSpPr/>
          <p:nvPr/>
        </p:nvSpPr>
        <p:spPr>
          <a:xfrm>
            <a:off x="4304806" y="1690688"/>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76FCDD-9A53-43CA-9125-44CC2FD39EF6}"/>
              </a:ext>
            </a:extLst>
          </p:cNvPr>
          <p:cNvSpPr/>
          <p:nvPr/>
        </p:nvSpPr>
        <p:spPr>
          <a:xfrm>
            <a:off x="1838696" y="4373410"/>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080618-E806-4E7D-A42E-7A9C318F30A0}"/>
              </a:ext>
            </a:extLst>
          </p:cNvPr>
          <p:cNvSpPr/>
          <p:nvPr/>
        </p:nvSpPr>
        <p:spPr>
          <a:xfrm>
            <a:off x="4304806" y="273011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DC98F-9C36-40E3-B1CD-E0E7CED0F8C1}"/>
              </a:ext>
            </a:extLst>
          </p:cNvPr>
          <p:cNvSpPr/>
          <p:nvPr/>
        </p:nvSpPr>
        <p:spPr>
          <a:xfrm>
            <a:off x="1838696" y="490817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C5441A7-7247-466D-B4A1-F0D9DFFC632A}"/>
              </a:ext>
            </a:extLst>
          </p:cNvPr>
          <p:cNvCxnSpPr>
            <a:stCxn id="19" idx="3"/>
            <a:endCxn id="18" idx="2"/>
          </p:cNvCxnSpPr>
          <p:nvPr/>
        </p:nvCxnSpPr>
        <p:spPr>
          <a:xfrm flipV="1">
            <a:off x="3049978" y="2887019"/>
            <a:ext cx="1860469" cy="2099607"/>
          </a:xfrm>
          <a:prstGeom prst="straightConnector1">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290CC-5809-4071-95A9-14DAA6F8D4B7}"/>
              </a:ext>
            </a:extLst>
          </p:cNvPr>
          <p:cNvCxnSpPr>
            <a:stCxn id="12" idx="0"/>
          </p:cNvCxnSpPr>
          <p:nvPr/>
        </p:nvCxnSpPr>
        <p:spPr>
          <a:xfrm flipV="1">
            <a:off x="2444337" y="1847594"/>
            <a:ext cx="2466110" cy="2525816"/>
          </a:xfrm>
          <a:prstGeom prst="straightConnector1">
            <a:avLst/>
          </a:prstGeom>
          <a:ln w="952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2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5" name="Picture 4">
            <a:extLst>
              <a:ext uri="{FF2B5EF4-FFF2-40B4-BE49-F238E27FC236}">
                <a16:creationId xmlns:a16="http://schemas.microsoft.com/office/drawing/2014/main" id="{84035C2C-820B-4337-AEF0-B46C067E5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52" y="2365320"/>
            <a:ext cx="10598695" cy="2127359"/>
          </a:xfrm>
          <a:prstGeom prst="rect">
            <a:avLst/>
          </a:prstGeom>
        </p:spPr>
      </p:pic>
    </p:spTree>
    <p:extLst>
      <p:ext uri="{BB962C8B-B14F-4D97-AF65-F5344CB8AC3E}">
        <p14:creationId xmlns:p14="http://schemas.microsoft.com/office/powerpoint/2010/main" val="10947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690688"/>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8</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212081"/>
            <a:ext cx="11163943" cy="114955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Validating Semantics in YANG Push messages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Font typeface="Arial" panose="020B0604020202020204" pitchFamily="34" charset="0"/>
              <a:buNone/>
            </a:pPr>
            <a:r>
              <a:rPr lang="en-US" sz="2000" b="1" dirty="0"/>
              <a:t>Status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YANG modules defines the schema body of the notification message.</a:t>
            </a:r>
          </a:p>
          <a:p>
            <a:pPr marL="285750" marR="0" indent="-285750">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body of the message is defined as XPath over the YANG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t>Various RFCs and drafts define the NETCONF envelop to send the message.</a:t>
            </a:r>
          </a:p>
          <a:p>
            <a:pPr marL="285750" marR="0" indent="-285750">
              <a:lnSpc>
                <a:spcPct val="107000"/>
              </a:lnSpc>
              <a:spcBef>
                <a:spcPts val="0"/>
              </a:spcBef>
              <a:spcAft>
                <a:spcPts val="800"/>
              </a:spcAft>
              <a:buFont typeface="Arial" panose="020B0604020202020204" pitchFamily="34" charset="0"/>
              <a:buChar char="•"/>
            </a:pPr>
            <a:r>
              <a:rPr lang="en-US" sz="1800" dirty="0"/>
              <a:t>YANG Validators uses special flags to validate notifications: </a:t>
            </a:r>
          </a:p>
          <a:p>
            <a:pPr marL="742950" lvl="1" indent="-285750">
              <a:lnSpc>
                <a:spcPct val="107000"/>
              </a:lnSpc>
              <a:spcBef>
                <a:spcPts val="0"/>
              </a:spcBef>
              <a:spcAft>
                <a:spcPts val="800"/>
              </a:spcAft>
            </a:pPr>
            <a:r>
              <a:rPr lang="en-US" sz="1400" b="0" i="0" u="none" strike="noStrike" dirty="0" err="1">
                <a:solidFill>
                  <a:srgbClr val="000000"/>
                </a:solidFill>
                <a:effectLst/>
                <a:latin typeface="Courier New" panose="02070309020205020404" pitchFamily="49" charset="0"/>
              </a:rPr>
              <a:t>yanglint</a:t>
            </a:r>
            <a:r>
              <a:rPr lang="en-US" sz="1400" dirty="0">
                <a:solidFill>
                  <a:srgbClr val="000000"/>
                </a:solidFill>
                <a:latin typeface="Courier New" panose="02070309020205020404" pitchFamily="49" charset="0"/>
              </a:rPr>
              <a:t> </a:t>
            </a:r>
            <a:r>
              <a:rPr lang="en-US" sz="1400" b="0" i="0" u="none" strike="noStrike" dirty="0">
                <a:solidFill>
                  <a:srgbClr val="000000"/>
                </a:solidFill>
                <a:effectLst/>
                <a:latin typeface="Courier New" panose="02070309020205020404" pitchFamily="49" charset="0"/>
              </a:rPr>
              <a:t>-strict --</a:t>
            </a:r>
            <a:r>
              <a:rPr lang="en-US" sz="1400" b="0" i="0" u="none" strike="noStrike" dirty="0">
                <a:solidFill>
                  <a:srgbClr val="007ACC"/>
                </a:solidFill>
                <a:effectLst/>
                <a:latin typeface="Courier New" panose="02070309020205020404" pitchFamily="49" charset="0"/>
              </a:rPr>
              <a:t>type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nc-notif</a:t>
            </a:r>
            <a:r>
              <a:rPr lang="en-US" sz="1400" b="0" i="0" u="none" strike="noStrike" dirty="0">
                <a:solidFill>
                  <a:srgbClr val="000000"/>
                </a:solidFill>
                <a:effectLst/>
                <a:latin typeface="Courier New" panose="02070309020205020404" pitchFamily="49" charset="0"/>
              </a:rPr>
              <a:t> -f xml </a:t>
            </a:r>
            <a:r>
              <a:rPr lang="en-US" sz="1400" b="0" i="0" u="none" strike="noStrike" dirty="0" err="1">
                <a:solidFill>
                  <a:srgbClr val="000000"/>
                </a:solidFill>
                <a:effectLst/>
                <a:latin typeface="Courier New" panose="02070309020205020404" pitchFamily="49" charset="0"/>
              </a:rPr>
              <a:t>notification.yang</a:t>
            </a:r>
            <a:r>
              <a:rPr lang="en-US" sz="1400" b="0" i="0" u="none" strike="noStrike" dirty="0">
                <a:solidFill>
                  <a:srgbClr val="000000"/>
                </a:solidFill>
                <a:effectLst/>
                <a:latin typeface="Courier New" panose="02070309020205020404" pitchFamily="49" charset="0"/>
              </a:rPr>
              <a:t> test.xml</a:t>
            </a:r>
            <a:endParaRPr lang="en-US" sz="1400" dirty="0"/>
          </a:p>
          <a:p>
            <a:pPr marL="285750" marR="0" indent="-285750">
              <a:lnSpc>
                <a:spcPct val="107000"/>
              </a:lnSpc>
              <a:spcBef>
                <a:spcPts val="0"/>
              </a:spcBef>
              <a:spcAft>
                <a:spcPts val="800"/>
              </a:spcAft>
              <a:buFont typeface="Arial" panose="020B0604020202020204" pitchFamily="34" charset="0"/>
              <a:buChar char="•"/>
            </a:pPr>
            <a:r>
              <a:rPr lang="en-US" sz="1800" dirty="0"/>
              <a:t>Kafka </a:t>
            </a:r>
            <a:r>
              <a:rPr lang="en-US" sz="1800" dirty="0" err="1"/>
              <a:t>serdes</a:t>
            </a:r>
            <a:r>
              <a:rPr lang="en-US" sz="1800" dirty="0"/>
              <a:t> expects one schema to describe a message.</a:t>
            </a:r>
          </a:p>
          <a:p>
            <a:pPr marL="0" indent="0">
              <a:buFont typeface="Arial" panose="020B0604020202020204" pitchFamily="34" charset="0"/>
              <a:buNone/>
            </a:pPr>
            <a:r>
              <a:rPr lang="en-US" sz="2000" b="1" dirty="0"/>
              <a:t>Next Step</a:t>
            </a:r>
          </a:p>
          <a:p>
            <a:r>
              <a:rPr lang="en-US" sz="1800" dirty="0"/>
              <a:t>Check if the existing validators can validate seamlessly NETCONF and YANG push envelope extensions.</a:t>
            </a:r>
          </a:p>
          <a:p>
            <a:r>
              <a:rPr lang="en-US" sz="1800" dirty="0"/>
              <a:t>Develop algorithm to generate a single YANG module that describe a </a:t>
            </a:r>
            <a:br>
              <a:rPr lang="en-US" sz="1800" dirty="0"/>
            </a:br>
            <a:r>
              <a:rPr lang="en-US" sz="1800" dirty="0"/>
              <a:t>full message including the NETCONF and YANG push headers.</a:t>
            </a:r>
          </a:p>
          <a:p>
            <a:r>
              <a:rPr lang="en-US" sz="1800" dirty="0"/>
              <a:t>Validate and serialize message 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479876" y="6362700"/>
            <a:ext cx="542262" cy="365125"/>
          </a:xfrm>
        </p:spPr>
        <p:txBody>
          <a:bodyPr/>
          <a:lstStyle/>
          <a:p>
            <a:fld id="{FC4AC485-25DE-431E-B345-9C0A15BB7F8A}" type="slidenum">
              <a:rPr lang="en-US" sz="2200" smtClean="0"/>
              <a:t>9</a:t>
            </a:fld>
            <a:endParaRPr lang="en-US" sz="2200" dirty="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242580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3209</Words>
  <Application>Microsoft Office PowerPoint</Application>
  <PresentationFormat>Widescreen</PresentationFormat>
  <Paragraphs>345</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vt:lpstr>
      <vt:lpstr>Validating Semantics in YANG Push messages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169</cp:revision>
  <dcterms:created xsi:type="dcterms:W3CDTF">2019-11-29T14:22:02Z</dcterms:created>
  <dcterms:modified xsi:type="dcterms:W3CDTF">2023-07-25T14:51:55Z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y fmtid="{D5CDD505-2E9C-101B-9397-08002B2CF9AE}" pid="10" name="_2015_ms_pID_725343">
    <vt:lpwstr>(2)FqooTR67jGTbrH/NiXGVBJePG4CFJdOFdcXzcSahAbgY2nVOe9/bHol3sceD7epPhIE5rZ/p
nhAScqv6PPViTKSNHF81vmWg/7ZO+N1VeZYTq/zoFZDiLTJ/p2ZueWJMdQopSoLBrXtlKqOt
zmj11VW6hDdjYrxh3b7KnioK5R8JmDYrKui9lsOYgp6SHqL31iSUgAN6fdmGPJ/ZBdPoAYPl
HoLn7M2L0Rw6glpxZ0</vt:lpwstr>
  </property>
  <property fmtid="{D5CDD505-2E9C-101B-9397-08002B2CF9AE}" pid="11" name="_2015_ms_pID_7253431">
    <vt:lpwstr>/5Netu1VMMj8tqqeGOQ9Er/HU6IYlUt0K665zWA4loRaR8gf97dkYG
1yt77yo43MF4lEWN7HIHL9JLFAgrqzUAdSDRTt3OGXAkN+PyhZMYmp+b5LLOO5Zu92NOZF9Z
7wlB9/IU7kzEORRJ8NFH/tfpWRkieaHsIxSbS++0Uxiuz2A0WnjxuoXYKRhT1MaGxYqasdQM
lecgD3qYDebzXcXy</vt:lpwstr>
  </property>
</Properties>
</file>