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195d57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3a195d57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195d579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3a195d579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etecho-player.ietf.org/playout/?session=IETF-NETCONF-20250210-15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draft-ietf-netconf-notif-envelope-00/01</a:t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18th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89" name="Google Shape;189;p24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06" name="Google Shape;206;p26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6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13" name="Google Shape;213;p26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6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220" name="Google Shape;220;p26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6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222" name="Google Shape;222;p26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229" name="Google Shape;229;p27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7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7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235" name="Google Shape;235;p27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6" name="Google Shape;236;p27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246" name="Google Shape;246;p28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8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8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253" name="Google Shape;253;p28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8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255" name="Google Shape;255;p28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8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8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60" name="Google Shape;260;p28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1" name="Google Shape;261;p28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2" name="Google Shape;262;p28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80" name="Google Shape;280;p30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 strike="sngStrike">
                <a:solidFill>
                  <a:srgbClr val="FF0000"/>
                </a:solidFill>
              </a:rPr>
              <a:t>notification-</a:t>
            </a:r>
            <a:r>
              <a:rPr lang="de-CH" sz="1900">
                <a:solidFill>
                  <a:schemeClr val="dk1"/>
                </a:solidFill>
              </a:rPr>
              <a:t>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675" y="1716926"/>
            <a:ext cx="3553975" cy="27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350" y="3262926"/>
            <a:ext cx="4971000" cy="1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Status</a:t>
            </a:r>
            <a:endParaRPr sz="4100"/>
          </a:p>
        </p:txBody>
      </p:sp>
      <p:sp>
        <p:nvSpPr>
          <p:cNvPr id="128" name="Google Shape;128;p16"/>
          <p:cNvSpPr txBox="1"/>
          <p:nvPr/>
        </p:nvSpPr>
        <p:spPr>
          <a:xfrm>
            <a:off x="838200" y="1522975"/>
            <a:ext cx="112575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draft-netana-netconf-notif-envelope-02 discussed in the NMOP/NETCONF joint interim (Feb 10th) (</a:t>
            </a:r>
            <a:r>
              <a:rPr lang="de-CH" sz="1800" u="sng">
                <a:solidFill>
                  <a:schemeClr val="hlink"/>
                </a:solidFill>
                <a:hlinkClick r:id="rId3"/>
              </a:rPr>
              <a:t>https://meetecho-player.ietf.org/playout/?session=IETF-NETCONF-20250210-1500</a:t>
            </a:r>
            <a:r>
              <a:rPr lang="de-CH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Thanks to all the participants joining the discussions!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Conclusions from the interim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simplify the solution (Don’t add new RPCs!)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interest of having Observation-timestamp as an extension (I-D.tgraf-netconf-yang-push-observation-time)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 Adoption Call ends on March 7th (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successfully adopted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minor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08471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proposal was centralizing requests via an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Feedback: complex to manage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proposal: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headers using “/sn:subscriptions/inotenv:enable-notification-envelope”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switching this node, existing Subscriptions are tore down: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48" y="2996925"/>
            <a:ext cx="4478526" cy="9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911" y="4731600"/>
            <a:ext cx="550369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52" name="Google Shape;152;p19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61" name="Google Shape;161;p20"/>
          <p:cNvSpPr txBox="1"/>
          <p:nvPr/>
        </p:nvSpPr>
        <p:spPr>
          <a:xfrm>
            <a:off x="838200" y="1522975"/>
            <a:ext cx="10155000" cy="4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“notification-contents” node shorten to “contents”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Security Considerations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“Updates: RFC7950 RFC7951 RFC9254 (if approved)”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 examples using “ietf-interfaces” as Xpath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explaining the examples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What’s next?</a:t>
            </a:r>
            <a:endParaRPr sz="41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68" name="Google Shape;168;p21"/>
          <p:cNvSpPr txBox="1"/>
          <p:nvPr/>
        </p:nvSpPr>
        <p:spPr>
          <a:xfrm>
            <a:off x="838200" y="1522975"/>
            <a:ext cx="10155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issues/requests have been addressed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to get 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eady for WG Last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