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041" r:id="rId2"/>
    <p:sldId id="2145706225" r:id="rId3"/>
    <p:sldId id="2145706275" r:id="rId4"/>
    <p:sldId id="2145706290" r:id="rId5"/>
    <p:sldId id="2145706297" r:id="rId6"/>
    <p:sldId id="2145706306" r:id="rId7"/>
    <p:sldId id="2145706312" r:id="rId8"/>
    <p:sldId id="2145706256" r:id="rId9"/>
    <p:sldId id="2145706305" r:id="rId10"/>
    <p:sldId id="2145706304" r:id="rId11"/>
    <p:sldId id="2145706295" r:id="rId12"/>
    <p:sldId id="2145706296" r:id="rId13"/>
    <p:sldId id="2145706308" r:id="rId14"/>
    <p:sldId id="2145706309" r:id="rId15"/>
    <p:sldId id="2145706311" r:id="rId16"/>
    <p:sldId id="2145706313" r:id="rId17"/>
    <p:sldId id="2145706282" r:id="rId18"/>
    <p:sldId id="214570628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3A84C-79C5-48AF-B3E1-03B433D898CA}" v="24" dt="2024-09-06T11:42:31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91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3663A84C-79C5-48AF-B3E1-03B433D898CA}"/>
    <pc:docChg chg="undo custSel addSld delSld modSld sldOrd delMainMaster">
      <pc:chgData name="Graf Thomas, INI-NET-VNC-HCS" userId="487bc3e3-9ce7-4cdd-b7b4-8899ea88d289" providerId="ADAL" clId="{3663A84C-79C5-48AF-B3E1-03B433D898CA}" dt="2024-09-06T11:53:39.677" v="1053" actId="20577"/>
      <pc:docMkLst>
        <pc:docMk/>
      </pc:docMkLst>
      <pc:sldChg chg="modSp mod">
        <pc:chgData name="Graf Thomas, INI-NET-VNC-HCS" userId="487bc3e3-9ce7-4cdd-b7b4-8899ea88d289" providerId="ADAL" clId="{3663A84C-79C5-48AF-B3E1-03B433D898CA}" dt="2024-09-06T09:51:13.834" v="645" actId="113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663A84C-79C5-48AF-B3E1-03B433D898CA}" dt="2024-09-06T09:51:13.834" v="645" actId="113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663A84C-79C5-48AF-B3E1-03B433D898CA}" dt="2024-09-06T08:45:42.898" v="6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3663A84C-79C5-48AF-B3E1-03B433D898CA}" dt="2024-09-06T08:46:09.720" v="68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330400467" sldId="214570624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710622215" sldId="214570624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3592915" sldId="2145706248"/>
        </pc:sldMkLst>
      </pc:sldChg>
      <pc:sldChg chg="delSp modSp add del mod">
        <pc:chgData name="Graf Thomas, INI-NET-VNC-HCS" userId="487bc3e3-9ce7-4cdd-b7b4-8899ea88d289" providerId="ADAL" clId="{3663A84C-79C5-48AF-B3E1-03B433D898CA}" dt="2024-09-06T09:35:09.675" v="572" actId="47"/>
        <pc:sldMkLst>
          <pc:docMk/>
          <pc:sldMk cId="316318159" sldId="2145706252"/>
        </pc:sldMkLst>
        <pc:spChg chg="del">
          <ac:chgData name="Graf Thomas, INI-NET-VNC-HCS" userId="487bc3e3-9ce7-4cdd-b7b4-8899ea88d289" providerId="ADAL" clId="{3663A84C-79C5-48AF-B3E1-03B433D898CA}" dt="2024-09-06T08:57:43.545" v="93" actId="478"/>
          <ac:spMkLst>
            <pc:docMk/>
            <pc:sldMk cId="316318159" sldId="2145706252"/>
            <ac:spMk id="5" creationId="{580E511C-E2B3-30D9-318A-D0514B703F1B}"/>
          </ac:spMkLst>
        </pc:spChg>
        <pc:spChg chg="mod">
          <ac:chgData name="Graf Thomas, INI-NET-VNC-HCS" userId="487bc3e3-9ce7-4cdd-b7b4-8899ea88d289" providerId="ADAL" clId="{3663A84C-79C5-48AF-B3E1-03B433D898CA}" dt="2024-09-06T09:31:25.716" v="549" actId="6549"/>
          <ac:spMkLst>
            <pc:docMk/>
            <pc:sldMk cId="316318159" sldId="2145706252"/>
            <ac:spMk id="14" creationId="{08CBAA49-8C50-4BBA-B474-64DAD99FD5A0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5" creationId="{E79FDD6D-9F75-4AFA-82DB-2B96D6D9E01B}"/>
          </ac:spMkLst>
        </pc:spChg>
        <pc:spChg chg="del">
          <ac:chgData name="Graf Thomas, INI-NET-VNC-HCS" userId="487bc3e3-9ce7-4cdd-b7b4-8899ea88d289" providerId="ADAL" clId="{3663A84C-79C5-48AF-B3E1-03B433D898CA}" dt="2024-09-06T08:53:44.221" v="88" actId="478"/>
          <ac:spMkLst>
            <pc:docMk/>
            <pc:sldMk cId="316318159" sldId="2145706252"/>
            <ac:spMk id="16" creationId="{082F007D-870C-420B-B275-0D94CF807CDB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7" creationId="{E93810E2-6DE6-4406-AD4F-4A0F58C3FDC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3" creationId="{D8A77483-C2E2-4B4E-A644-4E33880949F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4" creationId="{127FE108-E799-456B-944D-5FCC031C5CCB}"/>
          </ac:spMkLst>
        </pc:spChg>
        <pc:picChg chg="del">
          <ac:chgData name="Graf Thomas, INI-NET-VNC-HCS" userId="487bc3e3-9ce7-4cdd-b7b4-8899ea88d289" providerId="ADAL" clId="{3663A84C-79C5-48AF-B3E1-03B433D898CA}" dt="2024-09-06T08:57:41.406" v="90" actId="478"/>
          <ac:picMkLst>
            <pc:docMk/>
            <pc:sldMk cId="316318159" sldId="2145706252"/>
            <ac:picMk id="4" creationId="{6885E525-BFDE-6F29-C5B5-EEDA1382F016}"/>
          </ac:picMkLst>
        </pc:picChg>
        <pc:picChg chg="del">
          <ac:chgData name="Graf Thomas, INI-NET-VNC-HCS" userId="487bc3e3-9ce7-4cdd-b7b4-8899ea88d289" providerId="ADAL" clId="{3663A84C-79C5-48AF-B3E1-03B433D898CA}" dt="2024-09-06T08:57:42.128" v="91" actId="478"/>
          <ac:picMkLst>
            <pc:docMk/>
            <pc:sldMk cId="316318159" sldId="2145706252"/>
            <ac:picMk id="6" creationId="{3E952EE7-52B7-5AD2-DA4A-3F7DCE17DEAE}"/>
          </ac:picMkLst>
        </pc:picChg>
        <pc:picChg chg="del">
          <ac:chgData name="Graf Thomas, INI-NET-VNC-HCS" userId="487bc3e3-9ce7-4cdd-b7b4-8899ea88d289" providerId="ADAL" clId="{3663A84C-79C5-48AF-B3E1-03B433D898CA}" dt="2024-09-06T08:57:46.021" v="95" actId="478"/>
          <ac:picMkLst>
            <pc:docMk/>
            <pc:sldMk cId="316318159" sldId="2145706252"/>
            <ac:picMk id="7" creationId="{36E60867-B7D1-FA36-2E27-BE56B3A5E55A}"/>
          </ac:picMkLst>
        </pc:picChg>
        <pc:picChg chg="del">
          <ac:chgData name="Graf Thomas, INI-NET-VNC-HCS" userId="487bc3e3-9ce7-4cdd-b7b4-8899ea88d289" providerId="ADAL" clId="{3663A84C-79C5-48AF-B3E1-03B433D898CA}" dt="2024-09-06T08:57:48.351" v="99" actId="478"/>
          <ac:picMkLst>
            <pc:docMk/>
            <pc:sldMk cId="316318159" sldId="2145706252"/>
            <ac:picMk id="8" creationId="{481EC9AD-A2C2-2F27-D790-0C628B27C8A0}"/>
          </ac:picMkLst>
        </pc:picChg>
        <pc:picChg chg="del">
          <ac:chgData name="Graf Thomas, INI-NET-VNC-HCS" userId="487bc3e3-9ce7-4cdd-b7b4-8899ea88d289" providerId="ADAL" clId="{3663A84C-79C5-48AF-B3E1-03B433D898CA}" dt="2024-09-06T08:57:46.479" v="96" actId="478"/>
          <ac:picMkLst>
            <pc:docMk/>
            <pc:sldMk cId="316318159" sldId="2145706252"/>
            <ac:picMk id="9" creationId="{2852B7BE-A0AB-6A66-D816-77277542B9B2}"/>
          </ac:picMkLst>
        </pc:picChg>
        <pc:picChg chg="del">
          <ac:chgData name="Graf Thomas, INI-NET-VNC-HCS" userId="487bc3e3-9ce7-4cdd-b7b4-8899ea88d289" providerId="ADAL" clId="{3663A84C-79C5-48AF-B3E1-03B433D898CA}" dt="2024-09-06T08:57:47.735" v="98" actId="478"/>
          <ac:picMkLst>
            <pc:docMk/>
            <pc:sldMk cId="316318159" sldId="2145706252"/>
            <ac:picMk id="10" creationId="{B46420FB-0056-1941-2A7C-6C02ED22021A}"/>
          </ac:picMkLst>
        </pc:picChg>
        <pc:picChg chg="del">
          <ac:chgData name="Graf Thomas, INI-NET-VNC-HCS" userId="487bc3e3-9ce7-4cdd-b7b4-8899ea88d289" providerId="ADAL" clId="{3663A84C-79C5-48AF-B3E1-03B433D898CA}" dt="2024-09-06T08:57:45.377" v="94" actId="478"/>
          <ac:picMkLst>
            <pc:docMk/>
            <pc:sldMk cId="316318159" sldId="2145706252"/>
            <ac:picMk id="11" creationId="{5E9E0143-C32D-784B-D504-8F37BC06BB92}"/>
          </ac:picMkLst>
        </pc:picChg>
        <pc:picChg chg="del">
          <ac:chgData name="Graf Thomas, INI-NET-VNC-HCS" userId="487bc3e3-9ce7-4cdd-b7b4-8899ea88d289" providerId="ADAL" clId="{3663A84C-79C5-48AF-B3E1-03B433D898CA}" dt="2024-09-06T08:57:47.160" v="97" actId="478"/>
          <ac:picMkLst>
            <pc:docMk/>
            <pc:sldMk cId="316318159" sldId="2145706252"/>
            <ac:picMk id="12" creationId="{EDD34E0D-DF99-C16C-AF2E-B9F31479B790}"/>
          </ac:picMkLst>
        </pc:picChg>
        <pc:picChg chg="del">
          <ac:chgData name="Graf Thomas, INI-NET-VNC-HCS" userId="487bc3e3-9ce7-4cdd-b7b4-8899ea88d289" providerId="ADAL" clId="{3663A84C-79C5-48AF-B3E1-03B433D898CA}" dt="2024-09-06T08:57:42.756" v="92" actId="478"/>
          <ac:picMkLst>
            <pc:docMk/>
            <pc:sldMk cId="316318159" sldId="2145706252"/>
            <ac:picMk id="18" creationId="{542EBDB7-07EC-0AD1-2FC2-338D3BA7E159}"/>
          </ac:picMkLst>
        </pc:picChg>
        <pc:picChg chg="del">
          <ac:chgData name="Graf Thomas, INI-NET-VNC-HCS" userId="487bc3e3-9ce7-4cdd-b7b4-8899ea88d289" providerId="ADAL" clId="{3663A84C-79C5-48AF-B3E1-03B433D898CA}" dt="2024-09-06T08:57:49.010" v="100" actId="478"/>
          <ac:picMkLst>
            <pc:docMk/>
            <pc:sldMk cId="316318159" sldId="2145706252"/>
            <ac:picMk id="19" creationId="{2FA5FA4D-731D-D891-A4B3-9F44549AE3FB}"/>
          </ac:picMkLst>
        </pc:picChg>
        <pc:picChg chg="del">
          <ac:chgData name="Graf Thomas, INI-NET-VNC-HCS" userId="487bc3e3-9ce7-4cdd-b7b4-8899ea88d289" providerId="ADAL" clId="{3663A84C-79C5-48AF-B3E1-03B433D898CA}" dt="2024-09-06T08:57:40.760" v="89" actId="478"/>
          <ac:picMkLst>
            <pc:docMk/>
            <pc:sldMk cId="316318159" sldId="2145706252"/>
            <ac:picMk id="20" creationId="{CDD8C5D2-B773-43F6-AC51-25C90CB1C916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5:17.424" v="657" actId="14100"/>
        <pc:sldMkLst>
          <pc:docMk/>
          <pc:sldMk cId="1690469041" sldId="2145706256"/>
        </pc:sldMkLst>
        <pc:spChg chg="add mod">
          <ac:chgData name="Graf Thomas, INI-NET-VNC-HCS" userId="487bc3e3-9ce7-4cdd-b7b4-8899ea88d289" providerId="ADAL" clId="{3663A84C-79C5-48AF-B3E1-03B433D898CA}" dt="2024-09-06T09:24:26.628" v="360" actId="255"/>
          <ac:spMkLst>
            <pc:docMk/>
            <pc:sldMk cId="1690469041" sldId="2145706256"/>
            <ac:spMk id="2" creationId="{7024C12A-6CB5-0B2D-EBE6-3BB7111B69E0}"/>
          </ac:spMkLst>
        </pc:spChg>
        <pc:spChg chg="add del mod">
          <ac:chgData name="Graf Thomas, INI-NET-VNC-HCS" userId="487bc3e3-9ce7-4cdd-b7b4-8899ea88d289" providerId="ADAL" clId="{3663A84C-79C5-48AF-B3E1-03B433D898CA}" dt="2024-09-06T09:12:18.170" v="298" actId="478"/>
          <ac:spMkLst>
            <pc:docMk/>
            <pc:sldMk cId="1690469041" sldId="2145706256"/>
            <ac:spMk id="5" creationId="{DA4EE954-2DCD-8ACD-462F-9CFE2B0AB7E3}"/>
          </ac:spMkLst>
        </pc:spChg>
        <pc:spChg chg="del mod">
          <ac:chgData name="Graf Thomas, INI-NET-VNC-HCS" userId="487bc3e3-9ce7-4cdd-b7b4-8899ea88d289" providerId="ADAL" clId="{3663A84C-79C5-48AF-B3E1-03B433D898CA}" dt="2024-09-06T09:12:15.618" v="297" actId="478"/>
          <ac:spMkLst>
            <pc:docMk/>
            <pc:sldMk cId="1690469041" sldId="214570625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5:12.029" v="656" actId="255"/>
          <ac:spMkLst>
            <pc:docMk/>
            <pc:sldMk cId="1690469041" sldId="2145706256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11:35:03.046" v="655" actId="255"/>
          <ac:spMkLst>
            <pc:docMk/>
            <pc:sldMk cId="1690469041" sldId="2145706256"/>
            <ac:spMk id="18" creationId="{3237B3B6-1C20-C70F-6AC8-021DC43F4482}"/>
          </ac:spMkLst>
        </pc:spChg>
        <pc:spChg chg="mod">
          <ac:chgData name="Graf Thomas, INI-NET-VNC-HCS" userId="487bc3e3-9ce7-4cdd-b7b4-8899ea88d289" providerId="ADAL" clId="{3663A84C-79C5-48AF-B3E1-03B433D898CA}" dt="2024-09-06T11:35:12.029" v="656" actId="255"/>
          <ac:spMkLst>
            <pc:docMk/>
            <pc:sldMk cId="1690469041" sldId="2145706256"/>
            <ac:spMk id="54" creationId="{3FE90F28-276C-1DF2-1F07-37BE763FC268}"/>
          </ac:spMkLst>
        </pc:spChg>
        <pc:picChg chg="add mod ord">
          <ac:chgData name="Graf Thomas, INI-NET-VNC-HCS" userId="487bc3e3-9ce7-4cdd-b7b4-8899ea88d289" providerId="ADAL" clId="{3663A84C-79C5-48AF-B3E1-03B433D898CA}" dt="2024-09-06T09:20:21.941" v="332" actId="167"/>
          <ac:picMkLst>
            <pc:docMk/>
            <pc:sldMk cId="1690469041" sldId="2145706256"/>
            <ac:picMk id="7" creationId="{33070F97-5D79-7BE4-BAC2-315966453B0B}"/>
          </ac:picMkLst>
        </pc:picChg>
        <pc:picChg chg="del mod">
          <ac:chgData name="Graf Thomas, INI-NET-VNC-HCS" userId="487bc3e3-9ce7-4cdd-b7b4-8899ea88d289" providerId="ADAL" clId="{3663A84C-79C5-48AF-B3E1-03B433D898CA}" dt="2024-09-06T09:20:23.960" v="333" actId="478"/>
          <ac:picMkLst>
            <pc:docMk/>
            <pc:sldMk cId="1690469041" sldId="2145706256"/>
            <ac:picMk id="48" creationId="{99177086-C416-5539-43C8-4A465BE7037A}"/>
          </ac:picMkLst>
        </pc:picChg>
        <pc:cxnChg chg="mod">
          <ac:chgData name="Graf Thomas, INI-NET-VNC-HCS" userId="487bc3e3-9ce7-4cdd-b7b4-8899ea88d289" providerId="ADAL" clId="{3663A84C-79C5-48AF-B3E1-03B433D898CA}" dt="2024-09-06T11:35:17.424" v="657" actId="14100"/>
          <ac:cxnSpMkLst>
            <pc:docMk/>
            <pc:sldMk cId="1690469041" sldId="2145706256"/>
            <ac:cxnSpMk id="30" creationId="{4E3B13FB-8CA7-B3DE-FF7A-B5744D340B82}"/>
          </ac:cxnSpMkLst>
        </pc:cxnChg>
      </pc:sldChg>
      <pc:sldChg chg="add del">
        <pc:chgData name="Graf Thomas, INI-NET-VNC-HCS" userId="487bc3e3-9ce7-4cdd-b7b4-8899ea88d289" providerId="ADAL" clId="{3663A84C-79C5-48AF-B3E1-03B433D898CA}" dt="2024-09-06T08:47:40.393" v="73" actId="47"/>
        <pc:sldMkLst>
          <pc:docMk/>
          <pc:sldMk cId="85069519" sldId="2145706259"/>
        </pc:sldMkLst>
      </pc:sldChg>
      <pc:sldChg chg="modSp mod">
        <pc:chgData name="Graf Thomas, INI-NET-VNC-HCS" userId="487bc3e3-9ce7-4cdd-b7b4-8899ea88d289" providerId="ADAL" clId="{3663A84C-79C5-48AF-B3E1-03B433D898CA}" dt="2024-09-06T08:47:42.866" v="74" actId="20577"/>
        <pc:sldMkLst>
          <pc:docMk/>
          <pc:sldMk cId="1302469771" sldId="2145706275"/>
        </pc:sldMkLst>
        <pc:spChg chg="mod">
          <ac:chgData name="Graf Thomas, INI-NET-VNC-HCS" userId="487bc3e3-9ce7-4cdd-b7b4-8899ea88d289" providerId="ADAL" clId="{3663A84C-79C5-48AF-B3E1-03B433D898CA}" dt="2024-09-06T08:47:42.866" v="74" actId="20577"/>
          <ac:spMkLst>
            <pc:docMk/>
            <pc:sldMk cId="1302469771" sldId="2145706275"/>
            <ac:spMk id="13" creationId="{509802C0-BFFB-9B0F-A529-E60CDD518439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14.839" v="638" actId="20577"/>
        <pc:sldMkLst>
          <pc:docMk/>
          <pc:sldMk cId="492372888" sldId="2145706282"/>
        </pc:sldMkLst>
        <pc:spChg chg="mod">
          <ac:chgData name="Graf Thomas, INI-NET-VNC-HCS" userId="487bc3e3-9ce7-4cdd-b7b4-8899ea88d289" providerId="ADAL" clId="{3663A84C-79C5-48AF-B3E1-03B433D898CA}" dt="2024-09-06T09:50:01.074" v="637" actId="20577"/>
          <ac:spMkLst>
            <pc:docMk/>
            <pc:sldMk cId="492372888" sldId="2145706282"/>
            <ac:spMk id="20" creationId="{6DEE297B-FA92-D4CB-4DB8-B62139988C22}"/>
          </ac:spMkLst>
        </pc:spChg>
        <pc:spChg chg="mod">
          <ac:chgData name="Graf Thomas, INI-NET-VNC-HCS" userId="487bc3e3-9ce7-4cdd-b7b4-8899ea88d289" providerId="ADAL" clId="{3663A84C-79C5-48AF-B3E1-03B433D898CA}" dt="2024-09-06T09:50:14.839" v="638" actId="20577"/>
          <ac:spMkLst>
            <pc:docMk/>
            <pc:sldMk cId="492372888" sldId="2145706282"/>
            <ac:spMk id="23" creationId="{91B0341B-389C-4CE5-4F90-6C77E3EDD7E5}"/>
          </ac:spMkLst>
        </pc:spChg>
        <pc:spChg chg="mod">
          <ac:chgData name="Graf Thomas, INI-NET-VNC-HCS" userId="487bc3e3-9ce7-4cdd-b7b4-8899ea88d289" providerId="ADAL" clId="{3663A84C-79C5-48AF-B3E1-03B433D898CA}" dt="2024-09-06T09:49:50.433" v="635" actId="20577"/>
          <ac:spMkLst>
            <pc:docMk/>
            <pc:sldMk cId="492372888" sldId="2145706282"/>
            <ac:spMk id="231" creationId="{00000000-0000-0000-0000-000000000000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38.051" v="641" actId="20577"/>
        <pc:sldMkLst>
          <pc:docMk/>
          <pc:sldMk cId="1108719720" sldId="2145706283"/>
        </pc:sldMkLst>
        <pc:spChg chg="mod">
          <ac:chgData name="Graf Thomas, INI-NET-VNC-HCS" userId="487bc3e3-9ce7-4cdd-b7b4-8899ea88d289" providerId="ADAL" clId="{3663A84C-79C5-48AF-B3E1-03B433D898CA}" dt="2024-09-06T09:50:38.051" v="641" actId="20577"/>
          <ac:spMkLst>
            <pc:docMk/>
            <pc:sldMk cId="1108719720" sldId="2145706283"/>
            <ac:spMk id="29" creationId="{809AFD71-3FC6-697F-22C0-8EC176FB8038}"/>
          </ac:spMkLst>
        </pc:spChg>
        <pc:spChg chg="mod">
          <ac:chgData name="Graf Thomas, INI-NET-VNC-HCS" userId="487bc3e3-9ce7-4cdd-b7b4-8899ea88d289" providerId="ADAL" clId="{3663A84C-79C5-48AF-B3E1-03B433D898CA}" dt="2024-09-06T09:50:22.432" v="639" actId="20577"/>
          <ac:spMkLst>
            <pc:docMk/>
            <pc:sldMk cId="1108719720" sldId="2145706283"/>
            <ac:spMk id="31" creationId="{6A6F152D-314F-BC9C-874B-092EFB581BAC}"/>
          </ac:spMkLst>
        </pc:spChg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587501498" sldId="214570628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06087439" sldId="2145706288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265367659" sldId="2145706289"/>
        </pc:sldMkLst>
      </pc:sldChg>
      <pc:sldChg chg="delSp modSp add mod">
        <pc:chgData name="Graf Thomas, INI-NET-VNC-HCS" userId="487bc3e3-9ce7-4cdd-b7b4-8899ea88d289" providerId="ADAL" clId="{3663A84C-79C5-48AF-B3E1-03B433D898CA}" dt="2024-09-06T11:41:49.992" v="723" actId="14100"/>
        <pc:sldMkLst>
          <pc:docMk/>
          <pc:sldMk cId="3254418192" sldId="2145706290"/>
        </pc:sldMkLst>
        <pc:spChg chg="mod">
          <ac:chgData name="Graf Thomas, INI-NET-VNC-HCS" userId="487bc3e3-9ce7-4cdd-b7b4-8899ea88d289" providerId="ADAL" clId="{3663A84C-79C5-48AF-B3E1-03B433D898CA}" dt="2024-09-06T11:36:24.730" v="661" actId="14100"/>
          <ac:spMkLst>
            <pc:docMk/>
            <pc:sldMk cId="3254418192" sldId="2145706290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4:30.414" v="652" actId="255"/>
          <ac:spMkLst>
            <pc:docMk/>
            <pc:sldMk cId="3254418192" sldId="2145706290"/>
            <ac:spMk id="15" creationId="{B5CDDA56-B5D8-4C49-8CCA-DCA4A19F195F}"/>
          </ac:spMkLst>
        </pc:spChg>
        <pc:spChg chg="mod">
          <ac:chgData name="Graf Thomas, INI-NET-VNC-HCS" userId="487bc3e3-9ce7-4cdd-b7b4-8899ea88d289" providerId="ADAL" clId="{3663A84C-79C5-48AF-B3E1-03B433D898CA}" dt="2024-09-06T11:40:30.717" v="699" actId="20577"/>
          <ac:spMkLst>
            <pc:docMk/>
            <pc:sldMk cId="3254418192" sldId="2145706290"/>
            <ac:spMk id="23" creationId="{200CBF14-04EF-4232-9E86-69C8CB496988}"/>
          </ac:spMkLst>
        </pc:spChg>
        <pc:spChg chg="del">
          <ac:chgData name="Graf Thomas, INI-NET-VNC-HCS" userId="487bc3e3-9ce7-4cdd-b7b4-8899ea88d289" providerId="ADAL" clId="{3663A84C-79C5-48AF-B3E1-03B433D898CA}" dt="2024-09-06T08:53:03.930" v="85" actId="478"/>
          <ac:spMkLst>
            <pc:docMk/>
            <pc:sldMk cId="3254418192" sldId="2145706290"/>
            <ac:spMk id="24" creationId="{7F0854E4-A574-BB47-B958-0EBEDADE71C3}"/>
          </ac:spMkLst>
        </pc:spChg>
        <pc:picChg chg="mod">
          <ac:chgData name="Graf Thomas, INI-NET-VNC-HCS" userId="487bc3e3-9ce7-4cdd-b7b4-8899ea88d289" providerId="ADAL" clId="{3663A84C-79C5-48AF-B3E1-03B433D898CA}" dt="2024-09-06T11:41:12.574" v="713" actId="1076"/>
          <ac:picMkLst>
            <pc:docMk/>
            <pc:sldMk cId="3254418192" sldId="2145706290"/>
            <ac:picMk id="2" creationId="{104586A3-D638-9D3A-739F-52AD87B0ABA8}"/>
          </ac:picMkLst>
        </pc:picChg>
        <pc:picChg chg="mod">
          <ac:chgData name="Graf Thomas, INI-NET-VNC-HCS" userId="487bc3e3-9ce7-4cdd-b7b4-8899ea88d289" providerId="ADAL" clId="{3663A84C-79C5-48AF-B3E1-03B433D898CA}" dt="2024-09-06T11:40:39.210" v="702" actId="1076"/>
          <ac:picMkLst>
            <pc:docMk/>
            <pc:sldMk cId="3254418192" sldId="2145706290"/>
            <ac:picMk id="4" creationId="{4DAC9546-B09D-A0B9-5C6E-D8B53F098514}"/>
          </ac:picMkLst>
        </pc:picChg>
        <pc:picChg chg="mod">
          <ac:chgData name="Graf Thomas, INI-NET-VNC-HCS" userId="487bc3e3-9ce7-4cdd-b7b4-8899ea88d289" providerId="ADAL" clId="{3663A84C-79C5-48AF-B3E1-03B433D898CA}" dt="2024-09-06T11:41:40.261" v="721" actId="1076"/>
          <ac:picMkLst>
            <pc:docMk/>
            <pc:sldMk cId="3254418192" sldId="2145706290"/>
            <ac:picMk id="22" creationId="{9C26D07A-EAA1-1142-73EF-5A3288679C15}"/>
          </ac:picMkLst>
        </pc:picChg>
        <pc:picChg chg="mod">
          <ac:chgData name="Graf Thomas, INI-NET-VNC-HCS" userId="487bc3e3-9ce7-4cdd-b7b4-8899ea88d289" providerId="ADAL" clId="{3663A84C-79C5-48AF-B3E1-03B433D898CA}" dt="2024-09-06T11:40:36.051" v="700" actId="1076"/>
          <ac:picMkLst>
            <pc:docMk/>
            <pc:sldMk cId="3254418192" sldId="2145706290"/>
            <ac:picMk id="28" creationId="{902489DE-F809-4491-97BA-957BEDA6A2AA}"/>
          </ac:picMkLst>
        </pc:picChg>
        <pc:picChg chg="mod">
          <ac:chgData name="Graf Thomas, INI-NET-VNC-HCS" userId="487bc3e3-9ce7-4cdd-b7b4-8899ea88d289" providerId="ADAL" clId="{3663A84C-79C5-48AF-B3E1-03B433D898CA}" dt="2024-09-06T09:03:54.778" v="174" actId="1036"/>
          <ac:picMkLst>
            <pc:docMk/>
            <pc:sldMk cId="3254418192" sldId="2145706290"/>
            <ac:picMk id="40" creationId="{CE0455F3-D9C5-815D-8F04-352BF98B3E35}"/>
          </ac:picMkLst>
        </pc:picChg>
        <pc:picChg chg="mod">
          <ac:chgData name="Graf Thomas, INI-NET-VNC-HCS" userId="487bc3e3-9ce7-4cdd-b7b4-8899ea88d289" providerId="ADAL" clId="{3663A84C-79C5-48AF-B3E1-03B433D898CA}" dt="2024-09-06T11:40:55.073" v="708" actId="1076"/>
          <ac:picMkLst>
            <pc:docMk/>
            <pc:sldMk cId="3254418192" sldId="2145706290"/>
            <ac:picMk id="46" creationId="{2FFDB0D4-E444-256B-B862-0E2882DF0AB3}"/>
          </ac:picMkLst>
        </pc:picChg>
        <pc:picChg chg="mod">
          <ac:chgData name="Graf Thomas, INI-NET-VNC-HCS" userId="487bc3e3-9ce7-4cdd-b7b4-8899ea88d289" providerId="ADAL" clId="{3663A84C-79C5-48AF-B3E1-03B433D898CA}" dt="2024-09-06T11:40:44.221" v="704" actId="1076"/>
          <ac:picMkLst>
            <pc:docMk/>
            <pc:sldMk cId="3254418192" sldId="2145706290"/>
            <ac:picMk id="49" creationId="{EF6B390E-5877-9297-712A-9BE3172861BB}"/>
          </ac:picMkLst>
        </pc:picChg>
        <pc:cxnChg chg="mod">
          <ac:chgData name="Graf Thomas, INI-NET-VNC-HCS" userId="487bc3e3-9ce7-4cdd-b7b4-8899ea88d289" providerId="ADAL" clId="{3663A84C-79C5-48AF-B3E1-03B433D898CA}" dt="2024-09-06T11:41:49.992" v="723" actId="14100"/>
          <ac:cxnSpMkLst>
            <pc:docMk/>
            <pc:sldMk cId="3254418192" sldId="2145706290"/>
            <ac:cxnSpMk id="5" creationId="{000125EC-6F9E-5557-FFDC-E3069096210F}"/>
          </ac:cxnSpMkLst>
        </pc:cxnChg>
        <pc:cxnChg chg="mod">
          <ac:chgData name="Graf Thomas, INI-NET-VNC-HCS" userId="487bc3e3-9ce7-4cdd-b7b4-8899ea88d289" providerId="ADAL" clId="{3663A84C-79C5-48AF-B3E1-03B433D898CA}" dt="2024-09-06T11:40:40.754" v="703" actId="1076"/>
          <ac:cxnSpMkLst>
            <pc:docMk/>
            <pc:sldMk cId="3254418192" sldId="2145706290"/>
            <ac:cxnSpMk id="30" creationId="{35C02EC7-F8AF-FEEA-2F3A-991690A27758}"/>
          </ac:cxnSpMkLst>
        </pc:cxnChg>
        <pc:cxnChg chg="mod">
          <ac:chgData name="Graf Thomas, INI-NET-VNC-HCS" userId="487bc3e3-9ce7-4cdd-b7b4-8899ea88d289" providerId="ADAL" clId="{3663A84C-79C5-48AF-B3E1-03B433D898CA}" dt="2024-09-06T11:41:33.393" v="719" actId="14100"/>
          <ac:cxnSpMkLst>
            <pc:docMk/>
            <pc:sldMk cId="3254418192" sldId="2145706290"/>
            <ac:cxnSpMk id="32" creationId="{A7E66736-C5E9-2C83-DF64-1A2A72348EFD}"/>
          </ac:cxnSpMkLst>
        </pc:cxnChg>
        <pc:cxnChg chg="mod">
          <ac:chgData name="Graf Thomas, INI-NET-VNC-HCS" userId="487bc3e3-9ce7-4cdd-b7b4-8899ea88d289" providerId="ADAL" clId="{3663A84C-79C5-48AF-B3E1-03B433D898CA}" dt="2024-09-06T11:41:36.781" v="720" actId="1076"/>
          <ac:cxnSpMkLst>
            <pc:docMk/>
            <pc:sldMk cId="3254418192" sldId="2145706290"/>
            <ac:cxnSpMk id="34" creationId="{ECCB1A70-0E59-E058-9E02-E545175E4CA7}"/>
          </ac:cxnSpMkLst>
        </pc:cxnChg>
        <pc:cxnChg chg="mod">
          <ac:chgData name="Graf Thomas, INI-NET-VNC-HCS" userId="487bc3e3-9ce7-4cdd-b7b4-8899ea88d289" providerId="ADAL" clId="{3663A84C-79C5-48AF-B3E1-03B433D898CA}" dt="2024-09-06T11:40:49.789" v="707" actId="1076"/>
          <ac:cxnSpMkLst>
            <pc:docMk/>
            <pc:sldMk cId="3254418192" sldId="2145706290"/>
            <ac:cxnSpMk id="50" creationId="{A2A693C2-9339-5D7D-2CD4-774A34A596DB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09:47:42.276" v="629" actId="478"/>
        <pc:sldMkLst>
          <pc:docMk/>
          <pc:sldMk cId="2567247265" sldId="2145706295"/>
        </pc:sldMkLst>
        <pc:spChg chg="add mod">
          <ac:chgData name="Graf Thomas, INI-NET-VNC-HCS" userId="487bc3e3-9ce7-4cdd-b7b4-8899ea88d289" providerId="ADAL" clId="{3663A84C-79C5-48AF-B3E1-03B433D898CA}" dt="2024-09-06T09:27:36.731" v="440" actId="20577"/>
          <ac:spMkLst>
            <pc:docMk/>
            <pc:sldMk cId="2567247265" sldId="2145706295"/>
            <ac:spMk id="2" creationId="{07CEC421-18B6-6CC4-7808-786AA1B39A7F}"/>
          </ac:spMkLst>
        </pc:spChg>
        <pc:spChg chg="add del mod">
          <ac:chgData name="Graf Thomas, INI-NET-VNC-HCS" userId="487bc3e3-9ce7-4cdd-b7b4-8899ea88d289" providerId="ADAL" clId="{3663A84C-79C5-48AF-B3E1-03B433D898CA}" dt="2024-09-06T09:26:53.797" v="385" actId="478"/>
          <ac:spMkLst>
            <pc:docMk/>
            <pc:sldMk cId="2567247265" sldId="2145706295"/>
            <ac:spMk id="5" creationId="{F63F8B4B-1C3B-AB3E-87B1-C0C10A889AF5}"/>
          </ac:spMkLst>
        </pc:spChg>
        <pc:spChg chg="del mod">
          <ac:chgData name="Graf Thomas, INI-NET-VNC-HCS" userId="487bc3e3-9ce7-4cdd-b7b4-8899ea88d289" providerId="ADAL" clId="{3663A84C-79C5-48AF-B3E1-03B433D898CA}" dt="2024-09-06T09:26:51.602" v="384" actId="478"/>
          <ac:spMkLst>
            <pc:docMk/>
            <pc:sldMk cId="2567247265" sldId="214570629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39.320" v="344" actId="20577"/>
          <ac:spMkLst>
            <pc:docMk/>
            <pc:sldMk cId="2567247265" sldId="214570629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35.856" v="342" actId="20577"/>
          <ac:spMkLst>
            <pc:docMk/>
            <pc:sldMk cId="2567247265" sldId="2145706295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7:06.664" v="399" actId="1036"/>
          <ac:picMkLst>
            <pc:docMk/>
            <pc:sldMk cId="2567247265" sldId="2145706295"/>
            <ac:picMk id="6" creationId="{E1DB2D54-B066-C91A-94FF-1079CAF50320}"/>
          </ac:picMkLst>
        </pc:picChg>
        <pc:picChg chg="add mod ord">
          <ac:chgData name="Graf Thomas, INI-NET-VNC-HCS" userId="487bc3e3-9ce7-4cdd-b7b4-8899ea88d289" providerId="ADAL" clId="{3663A84C-79C5-48AF-B3E1-03B433D898CA}" dt="2024-09-06T09:47:40.346" v="628" actId="167"/>
          <ac:picMkLst>
            <pc:docMk/>
            <pc:sldMk cId="2567247265" sldId="2145706295"/>
            <ac:picMk id="9" creationId="{955B4594-EB1D-D6A0-50F1-1EA00D24B002}"/>
          </ac:picMkLst>
        </pc:picChg>
        <pc:picChg chg="del mod">
          <ac:chgData name="Graf Thomas, INI-NET-VNC-HCS" userId="487bc3e3-9ce7-4cdd-b7b4-8899ea88d289" providerId="ADAL" clId="{3663A84C-79C5-48AF-B3E1-03B433D898CA}" dt="2024-09-06T09:47:42.276" v="629" actId="478"/>
          <ac:picMkLst>
            <pc:docMk/>
            <pc:sldMk cId="2567247265" sldId="2145706295"/>
            <ac:picMk id="12" creationId="{941AA2B2-4313-4886-D781-10F3DFA0B7F4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1:34.801" v="605" actId="1035"/>
        <pc:sldMkLst>
          <pc:docMk/>
          <pc:sldMk cId="4185817341" sldId="2145706296"/>
        </pc:sldMkLst>
        <pc:spChg chg="add mod">
          <ac:chgData name="Graf Thomas, INI-NET-VNC-HCS" userId="487bc3e3-9ce7-4cdd-b7b4-8899ea88d289" providerId="ADAL" clId="{3663A84C-79C5-48AF-B3E1-03B433D898CA}" dt="2024-09-06T09:28:04.481" v="443"/>
          <ac:spMkLst>
            <pc:docMk/>
            <pc:sldMk cId="4185817341" sldId="2145706296"/>
            <ac:spMk id="5" creationId="{7FB2D5EC-87E0-1731-E52C-E0613E46B5DC}"/>
          </ac:spMkLst>
        </pc:spChg>
        <pc:spChg chg="add del mod">
          <ac:chgData name="Graf Thomas, INI-NET-VNC-HCS" userId="487bc3e3-9ce7-4cdd-b7b4-8899ea88d289" providerId="ADAL" clId="{3663A84C-79C5-48AF-B3E1-03B433D898CA}" dt="2024-09-06T09:28:10.548" v="445" actId="478"/>
          <ac:spMkLst>
            <pc:docMk/>
            <pc:sldMk cId="4185817341" sldId="2145706296"/>
            <ac:spMk id="8" creationId="{6DC1BF50-C568-7664-4D58-8AFAFF9B6578}"/>
          </ac:spMkLst>
        </pc:spChg>
        <pc:spChg chg="mod">
          <ac:chgData name="Graf Thomas, INI-NET-VNC-HCS" userId="487bc3e3-9ce7-4cdd-b7b4-8899ea88d289" providerId="ADAL" clId="{3663A84C-79C5-48AF-B3E1-03B433D898CA}" dt="2024-09-06T09:41:24.079" v="592" actId="20577"/>
          <ac:spMkLst>
            <pc:docMk/>
            <pc:sldMk cId="4185817341" sldId="2145706296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2.435" v="86" actId="478"/>
          <ac:spMkLst>
            <pc:docMk/>
            <pc:sldMk cId="4185817341" sldId="2145706296"/>
            <ac:spMk id="24" creationId="{7F0854E4-A574-BB47-B958-0EBEDADE71C3}"/>
          </ac:spMkLst>
        </pc:spChg>
        <pc:spChg chg="del mod">
          <ac:chgData name="Graf Thomas, INI-NET-VNC-HCS" userId="487bc3e3-9ce7-4cdd-b7b4-8899ea88d289" providerId="ADAL" clId="{3663A84C-79C5-48AF-B3E1-03B433D898CA}" dt="2024-09-06T09:28:07.497" v="444" actId="478"/>
          <ac:spMkLst>
            <pc:docMk/>
            <pc:sldMk cId="4185817341" sldId="2145706296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15.137" v="509" actId="478"/>
          <ac:spMkLst>
            <pc:docMk/>
            <pc:sldMk cId="4185817341" sldId="2145706296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28:20.756" v="475" actId="1036"/>
          <ac:picMkLst>
            <pc:docMk/>
            <pc:sldMk cId="4185817341" sldId="2145706296"/>
            <ac:picMk id="6" creationId="{EB292EC9-17FD-F129-6756-BAE63EBEF1A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0" creationId="{68324C23-657A-4CAD-F137-1E7D2492D4F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2" creationId="{C579809D-DE35-686E-CFEB-3381B32E74EA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8" creationId="{30BD1EAA-AEC3-D8B1-A9F9-CF48F449F5E9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11:42:49.387" v="731" actId="1076"/>
        <pc:sldMkLst>
          <pc:docMk/>
          <pc:sldMk cId="3326317404" sldId="2145706297"/>
        </pc:sldMkLst>
        <pc:spChg chg="add mod">
          <ac:chgData name="Graf Thomas, INI-NET-VNC-HCS" userId="487bc3e3-9ce7-4cdd-b7b4-8899ea88d289" providerId="ADAL" clId="{3663A84C-79C5-48AF-B3E1-03B433D898CA}" dt="2024-09-06T09:24:02.220" v="356" actId="255"/>
          <ac:spMkLst>
            <pc:docMk/>
            <pc:sldMk cId="3326317404" sldId="2145706297"/>
            <ac:spMk id="2" creationId="{5939124C-67BA-49D8-5E9E-97A906154C57}"/>
          </ac:spMkLst>
        </pc:spChg>
        <pc:spChg chg="mod">
          <ac:chgData name="Graf Thomas, INI-NET-VNC-HCS" userId="487bc3e3-9ce7-4cdd-b7b4-8899ea88d289" providerId="ADAL" clId="{3663A84C-79C5-48AF-B3E1-03B433D898CA}" dt="2024-09-06T11:42:47.725" v="730" actId="14100"/>
          <ac:spMkLst>
            <pc:docMk/>
            <pc:sldMk cId="3326317404" sldId="2145706297"/>
            <ac:spMk id="5" creationId="{5C2956D9-21C7-308D-6DC1-343EDF11047B}"/>
          </ac:spMkLst>
        </pc:spChg>
        <pc:spChg chg="add del mod">
          <ac:chgData name="Graf Thomas, INI-NET-VNC-HCS" userId="487bc3e3-9ce7-4cdd-b7b4-8899ea88d289" providerId="ADAL" clId="{3663A84C-79C5-48AF-B3E1-03B433D898CA}" dt="2024-09-06T09:10:45.163" v="270" actId="478"/>
          <ac:spMkLst>
            <pc:docMk/>
            <pc:sldMk cId="3326317404" sldId="2145706297"/>
            <ac:spMk id="6" creationId="{839D9363-9EF0-6357-15B7-5FC028226319}"/>
          </ac:spMkLst>
        </pc:spChg>
        <pc:spChg chg="del mod">
          <ac:chgData name="Graf Thomas, INI-NET-VNC-HCS" userId="487bc3e3-9ce7-4cdd-b7b4-8899ea88d289" providerId="ADAL" clId="{3663A84C-79C5-48AF-B3E1-03B433D898CA}" dt="2024-09-06T09:10:41.990" v="269" actId="478"/>
          <ac:spMkLst>
            <pc:docMk/>
            <pc:sldMk cId="3326317404" sldId="2145706297"/>
            <ac:spMk id="8" creationId="{FBE5644D-AF4A-4732-B3D8-A1D12FF5A0D4}"/>
          </ac:spMkLst>
        </pc:spChg>
        <pc:picChg chg="add mod">
          <ac:chgData name="Graf Thomas, INI-NET-VNC-HCS" userId="487bc3e3-9ce7-4cdd-b7b4-8899ea88d289" providerId="ADAL" clId="{3663A84C-79C5-48AF-B3E1-03B433D898CA}" dt="2024-09-06T11:42:49.387" v="731" actId="1076"/>
          <ac:picMkLst>
            <pc:docMk/>
            <pc:sldMk cId="3326317404" sldId="2145706297"/>
            <ac:picMk id="4" creationId="{9957FF2A-1726-269B-FEF0-38B8C18BCCB9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6:25.013" v="624" actId="478"/>
        <pc:sldMkLst>
          <pc:docMk/>
          <pc:sldMk cId="4022267391" sldId="2145706304"/>
        </pc:sldMkLst>
        <pc:spChg chg="add mod">
          <ac:chgData name="Graf Thomas, INI-NET-VNC-HCS" userId="487bc3e3-9ce7-4cdd-b7b4-8899ea88d289" providerId="ADAL" clId="{3663A84C-79C5-48AF-B3E1-03B433D898CA}" dt="2024-09-06T09:26:14.152" v="364"/>
          <ac:spMkLst>
            <pc:docMk/>
            <pc:sldMk cId="4022267391" sldId="2145706304"/>
            <ac:spMk id="6" creationId="{8FE8C5C5-19EF-8598-4B74-F92E76C87A57}"/>
          </ac:spMkLst>
        </pc:spChg>
        <pc:spChg chg="del mod">
          <ac:chgData name="Graf Thomas, INI-NET-VNC-HCS" userId="487bc3e3-9ce7-4cdd-b7b4-8899ea88d289" providerId="ADAL" clId="{3663A84C-79C5-48AF-B3E1-03B433D898CA}" dt="2024-09-06T09:26:18.236" v="365" actId="478"/>
          <ac:spMkLst>
            <pc:docMk/>
            <pc:sldMk cId="4022267391" sldId="2145706304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26:20.669" v="366" actId="478"/>
          <ac:spMkLst>
            <pc:docMk/>
            <pc:sldMk cId="4022267391" sldId="2145706304"/>
            <ac:spMk id="9" creationId="{062A6B89-FBA3-5365-C00C-DF159658BA54}"/>
          </ac:spMkLst>
        </pc:spChg>
        <pc:spChg chg="mod">
          <ac:chgData name="Graf Thomas, INI-NET-VNC-HCS" userId="487bc3e3-9ce7-4cdd-b7b4-8899ea88d289" providerId="ADAL" clId="{3663A84C-79C5-48AF-B3E1-03B433D898CA}" dt="2024-09-06T09:26:25.409" v="380" actId="1036"/>
          <ac:spMkLst>
            <pc:docMk/>
            <pc:sldMk cId="4022267391" sldId="2145706304"/>
            <ac:spMk id="18" creationId="{3237B3B6-1C20-C70F-6AC8-021DC43F4482}"/>
          </ac:spMkLst>
        </pc:spChg>
        <pc:picChg chg="del mod">
          <ac:chgData name="Graf Thomas, INI-NET-VNC-HCS" userId="487bc3e3-9ce7-4cdd-b7b4-8899ea88d289" providerId="ADAL" clId="{3663A84C-79C5-48AF-B3E1-03B433D898CA}" dt="2024-09-06T09:22:21.031" v="339" actId="478"/>
          <ac:picMkLst>
            <pc:docMk/>
            <pc:sldMk cId="4022267391" sldId="2145706304"/>
            <ac:picMk id="4" creationId="{1D673E6D-97A0-B7EC-4703-0380FD2CCF01}"/>
          </ac:picMkLst>
        </pc:picChg>
        <pc:picChg chg="add del mod ord">
          <ac:chgData name="Graf Thomas, INI-NET-VNC-HCS" userId="487bc3e3-9ce7-4cdd-b7b4-8899ea88d289" providerId="ADAL" clId="{3663A84C-79C5-48AF-B3E1-03B433D898CA}" dt="2024-09-06T09:46:25.013" v="624" actId="478"/>
          <ac:picMkLst>
            <pc:docMk/>
            <pc:sldMk cId="4022267391" sldId="2145706304"/>
            <ac:picMk id="5" creationId="{42D56EAF-5048-FDB0-7267-D0622BB31505}"/>
          </ac:picMkLst>
        </pc:picChg>
        <pc:picChg chg="add mod ord">
          <ac:chgData name="Graf Thomas, INI-NET-VNC-HCS" userId="487bc3e3-9ce7-4cdd-b7b4-8899ea88d289" providerId="ADAL" clId="{3663A84C-79C5-48AF-B3E1-03B433D898CA}" dt="2024-09-06T09:46:22.769" v="623" actId="167"/>
          <ac:picMkLst>
            <pc:docMk/>
            <pc:sldMk cId="4022267391" sldId="2145706304"/>
            <ac:picMk id="11" creationId="{6B0C1672-A594-887B-6A21-7028993570E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5:30.307" v="658" actId="255"/>
        <pc:sldMkLst>
          <pc:docMk/>
          <pc:sldMk cId="2242071639" sldId="2145706305"/>
        </pc:sldMkLst>
        <pc:spChg chg="add mod">
          <ac:chgData name="Graf Thomas, INI-NET-VNC-HCS" userId="487bc3e3-9ce7-4cdd-b7b4-8899ea88d289" providerId="ADAL" clId="{3663A84C-79C5-48AF-B3E1-03B433D898CA}" dt="2024-09-06T09:24:35.890" v="361" actId="255"/>
          <ac:spMkLst>
            <pc:docMk/>
            <pc:sldMk cId="2242071639" sldId="2145706305"/>
            <ac:spMk id="2" creationId="{FF698D95-A9CB-05D6-9F28-4C0B83A1E7B3}"/>
          </ac:spMkLst>
        </pc:spChg>
        <pc:spChg chg="add del mod">
          <ac:chgData name="Graf Thomas, INI-NET-VNC-HCS" userId="487bc3e3-9ce7-4cdd-b7b4-8899ea88d289" providerId="ADAL" clId="{3663A84C-79C5-48AF-B3E1-03B433D898CA}" dt="2024-09-06T09:12:39.409" v="301" actId="478"/>
          <ac:spMkLst>
            <pc:docMk/>
            <pc:sldMk cId="2242071639" sldId="2145706305"/>
            <ac:spMk id="5" creationId="{660F0FEF-3121-9ED1-11DC-0A61DB3E35DB}"/>
          </ac:spMkLst>
        </pc:spChg>
        <pc:spChg chg="del">
          <ac:chgData name="Graf Thomas, INI-NET-VNC-HCS" userId="487bc3e3-9ce7-4cdd-b7b4-8899ea88d289" providerId="ADAL" clId="{3663A84C-79C5-48AF-B3E1-03B433D898CA}" dt="2024-09-06T09:12:37.051" v="300" actId="478"/>
          <ac:spMkLst>
            <pc:docMk/>
            <pc:sldMk cId="2242071639" sldId="214570630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13:05.689" v="322" actId="1036"/>
          <ac:spMkLst>
            <pc:docMk/>
            <pc:sldMk cId="2242071639" sldId="214570630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11:35:30.307" v="658" actId="255"/>
          <ac:spMkLst>
            <pc:docMk/>
            <pc:sldMk cId="2242071639" sldId="2145706305"/>
            <ac:spMk id="18" creationId="{3237B3B6-1C20-C70F-6AC8-021DC43F4482}"/>
          </ac:spMkLst>
        </pc:spChg>
        <pc:picChg chg="add mod ord">
          <ac:chgData name="Graf Thomas, INI-NET-VNC-HCS" userId="487bc3e3-9ce7-4cdd-b7b4-8899ea88d289" providerId="ADAL" clId="{3663A84C-79C5-48AF-B3E1-03B433D898CA}" dt="2024-09-06T09:17:52.442" v="326" actId="167"/>
          <ac:picMkLst>
            <pc:docMk/>
            <pc:sldMk cId="2242071639" sldId="2145706305"/>
            <ac:picMk id="7" creationId="{85C6F61C-511A-4B37-FAF5-AFE333889738}"/>
          </ac:picMkLst>
        </pc:picChg>
        <pc:picChg chg="del mod">
          <ac:chgData name="Graf Thomas, INI-NET-VNC-HCS" userId="487bc3e3-9ce7-4cdd-b7b4-8899ea88d289" providerId="ADAL" clId="{3663A84C-79C5-48AF-B3E1-03B433D898CA}" dt="2024-09-06T09:17:54.611" v="327" actId="478"/>
          <ac:picMkLst>
            <pc:docMk/>
            <pc:sldMk cId="2242071639" sldId="2145706305"/>
            <ac:picMk id="46" creationId="{CEB201B6-E447-49A6-DBBF-0602E1F83EC2}"/>
          </ac:picMkLst>
        </pc:picChg>
        <pc:cxnChg chg="mod">
          <ac:chgData name="Graf Thomas, INI-NET-VNC-HCS" userId="487bc3e3-9ce7-4cdd-b7b4-8899ea88d289" providerId="ADAL" clId="{3663A84C-79C5-48AF-B3E1-03B433D898CA}" dt="2024-09-06T09:13:05.689" v="322" actId="1036"/>
          <ac:cxnSpMkLst>
            <pc:docMk/>
            <pc:sldMk cId="2242071639" sldId="2145706305"/>
            <ac:cxnSpMk id="30" creationId="{4E3B13FB-8CA7-B3DE-FF7A-B5744D340B82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11:34:44.082" v="653" actId="255"/>
        <pc:sldMkLst>
          <pc:docMk/>
          <pc:sldMk cId="3306219172" sldId="2145706306"/>
        </pc:sldMkLst>
        <pc:spChg chg="add mod">
          <ac:chgData name="Graf Thomas, INI-NET-VNC-HCS" userId="487bc3e3-9ce7-4cdd-b7b4-8899ea88d289" providerId="ADAL" clId="{3663A84C-79C5-48AF-B3E1-03B433D898CA}" dt="2024-09-06T09:24:07.075" v="357" actId="255"/>
          <ac:spMkLst>
            <pc:docMk/>
            <pc:sldMk cId="3306219172" sldId="2145706306"/>
            <ac:spMk id="2" creationId="{EA940073-BABF-D950-98D0-5E0D4F9449C1}"/>
          </ac:spMkLst>
        </pc:spChg>
        <pc:spChg chg="add del mod">
          <ac:chgData name="Graf Thomas, INI-NET-VNC-HCS" userId="487bc3e3-9ce7-4cdd-b7b4-8899ea88d289" providerId="ADAL" clId="{3663A84C-79C5-48AF-B3E1-03B433D898CA}" dt="2024-09-06T09:05:44.939" v="182" actId="478"/>
          <ac:spMkLst>
            <pc:docMk/>
            <pc:sldMk cId="3306219172" sldId="2145706306"/>
            <ac:spMk id="5" creationId="{EE9723A6-A878-02B2-3124-AA88C15963EE}"/>
          </ac:spMkLst>
        </pc:spChg>
        <pc:spChg chg="del mod">
          <ac:chgData name="Graf Thomas, INI-NET-VNC-HCS" userId="487bc3e3-9ce7-4cdd-b7b4-8899ea88d289" providerId="ADAL" clId="{3663A84C-79C5-48AF-B3E1-03B433D898CA}" dt="2024-09-06T09:05:42.769" v="181" actId="478"/>
          <ac:spMkLst>
            <pc:docMk/>
            <pc:sldMk cId="3306219172" sldId="214570630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4:44.082" v="653" actId="255"/>
          <ac:spMkLst>
            <pc:docMk/>
            <pc:sldMk cId="3306219172" sldId="2145706306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11:34:44.082" v="653" actId="255"/>
          <ac:spMkLst>
            <pc:docMk/>
            <pc:sldMk cId="3306219172" sldId="2145706306"/>
            <ac:spMk id="15" creationId="{B5CDDA56-B5D8-4C49-8CCA-DCA4A19F195F}"/>
          </ac:spMkLst>
        </pc:sp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6" creationId="{F3646253-B1D6-64B2-2FE8-2FF8BE633839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8" creationId="{8425D40A-A485-E0F3-DAFF-6A6B93C45C5D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21" creationId="{8C8A0974-3500-8B35-B52C-69FCA5111975}"/>
          </ac:picMkLst>
        </pc:picChg>
      </pc:sldChg>
      <pc:sldChg chg="add del">
        <pc:chgData name="Graf Thomas, INI-NET-VNC-HCS" userId="487bc3e3-9ce7-4cdd-b7b4-8899ea88d289" providerId="ADAL" clId="{3663A84C-79C5-48AF-B3E1-03B433D898CA}" dt="2024-09-06T09:08:14.389" v="235" actId="47"/>
        <pc:sldMkLst>
          <pc:docMk/>
          <pc:sldMk cId="2716379569" sldId="2145706307"/>
        </pc:sldMkLst>
      </pc:sldChg>
      <pc:sldChg chg="addSp delSp modSp add mod ord">
        <pc:chgData name="Graf Thomas, INI-NET-VNC-HCS" userId="487bc3e3-9ce7-4cdd-b7b4-8899ea88d289" providerId="ADAL" clId="{3663A84C-79C5-48AF-B3E1-03B433D898CA}" dt="2024-09-06T09:49:21.862" v="634" actId="478"/>
        <pc:sldMkLst>
          <pc:docMk/>
          <pc:sldMk cId="761850042" sldId="2145706308"/>
        </pc:sldMkLst>
        <pc:spChg chg="add del mod">
          <ac:chgData name="Graf Thomas, INI-NET-VNC-HCS" userId="487bc3e3-9ce7-4cdd-b7b4-8899ea88d289" providerId="ADAL" clId="{3663A84C-79C5-48AF-B3E1-03B433D898CA}" dt="2024-09-06T09:28:55.937" v="487" actId="478"/>
          <ac:spMkLst>
            <pc:docMk/>
            <pc:sldMk cId="761850042" sldId="2145706308"/>
            <ac:spMk id="4" creationId="{E7ED4C68-26EE-0AAE-EC5C-513DDB6FFD1F}"/>
          </ac:spMkLst>
        </pc:spChg>
        <pc:spChg chg="add mod">
          <ac:chgData name="Graf Thomas, INI-NET-VNC-HCS" userId="487bc3e3-9ce7-4cdd-b7b4-8899ea88d289" providerId="ADAL" clId="{3663A84C-79C5-48AF-B3E1-03B433D898CA}" dt="2024-09-06T09:29:03.027" v="492" actId="20577"/>
          <ac:spMkLst>
            <pc:docMk/>
            <pc:sldMk cId="761850042" sldId="2145706308"/>
            <ac:spMk id="6" creationId="{7AA953A5-9F19-5DB2-A481-3AE52A5FE9B9}"/>
          </ac:spMkLst>
        </pc:spChg>
        <pc:spChg chg="del">
          <ac:chgData name="Graf Thomas, INI-NET-VNC-HCS" userId="487bc3e3-9ce7-4cdd-b7b4-8899ea88d289" providerId="ADAL" clId="{3663A84C-79C5-48AF-B3E1-03B433D898CA}" dt="2024-09-06T09:28:53.687" v="486" actId="478"/>
          <ac:spMkLst>
            <pc:docMk/>
            <pc:sldMk cId="761850042" sldId="2145706308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59.827" v="352" actId="20577"/>
          <ac:spMkLst>
            <pc:docMk/>
            <pc:sldMk cId="761850042" sldId="2145706308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57.428" v="350" actId="20577"/>
          <ac:spMkLst>
            <pc:docMk/>
            <pc:sldMk cId="761850042" sldId="2145706308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9:10.353" v="508" actId="1036"/>
          <ac:picMkLst>
            <pc:docMk/>
            <pc:sldMk cId="761850042" sldId="2145706308"/>
            <ac:picMk id="5" creationId="{9393152E-0157-7964-B42D-D4B510D33ADC}"/>
          </ac:picMkLst>
        </pc:picChg>
        <pc:picChg chg="del mod">
          <ac:chgData name="Graf Thomas, INI-NET-VNC-HCS" userId="487bc3e3-9ce7-4cdd-b7b4-8899ea88d289" providerId="ADAL" clId="{3663A84C-79C5-48AF-B3E1-03B433D898CA}" dt="2024-09-06T09:49:21.862" v="634" actId="478"/>
          <ac:picMkLst>
            <pc:docMk/>
            <pc:sldMk cId="761850042" sldId="2145706308"/>
            <ac:picMk id="7" creationId="{6A215AF2-42A6-BA50-3B19-DFA527BA3BE2}"/>
          </ac:picMkLst>
        </pc:picChg>
        <pc:picChg chg="add mod ord">
          <ac:chgData name="Graf Thomas, INI-NET-VNC-HCS" userId="487bc3e3-9ce7-4cdd-b7b4-8899ea88d289" providerId="ADAL" clId="{3663A84C-79C5-48AF-B3E1-03B433D898CA}" dt="2024-09-06T09:49:19.684" v="633" actId="167"/>
          <ac:picMkLst>
            <pc:docMk/>
            <pc:sldMk cId="761850042" sldId="2145706308"/>
            <ac:picMk id="10" creationId="{96895521-5CD0-D76C-CDE6-2F48DF438337}"/>
          </ac:picMkLst>
        </pc:picChg>
      </pc:sldChg>
      <pc:sldChg chg="addSp delSp modSp add mod ord">
        <pc:chgData name="Graf Thomas, INI-NET-VNC-HCS" userId="487bc3e3-9ce7-4cdd-b7b4-8899ea88d289" providerId="ADAL" clId="{3663A84C-79C5-48AF-B3E1-03B433D898CA}" dt="2024-09-06T09:41:50.337" v="619" actId="1036"/>
        <pc:sldMkLst>
          <pc:docMk/>
          <pc:sldMk cId="4182975672" sldId="2145706309"/>
        </pc:sldMkLst>
        <pc:spChg chg="add del mod">
          <ac:chgData name="Graf Thomas, INI-NET-VNC-HCS" userId="487bc3e3-9ce7-4cdd-b7b4-8899ea88d289" providerId="ADAL" clId="{3663A84C-79C5-48AF-B3E1-03B433D898CA}" dt="2024-09-06T09:29:30.457" v="511" actId="478"/>
          <ac:spMkLst>
            <pc:docMk/>
            <pc:sldMk cId="4182975672" sldId="2145706309"/>
            <ac:spMk id="6" creationId="{5FCDF15E-00B2-7DCE-CC18-7733D12BA44A}"/>
          </ac:spMkLst>
        </pc:spChg>
        <pc:spChg chg="add mod">
          <ac:chgData name="Graf Thomas, INI-NET-VNC-HCS" userId="487bc3e3-9ce7-4cdd-b7b4-8899ea88d289" providerId="ADAL" clId="{3663A84C-79C5-48AF-B3E1-03B433D898CA}" dt="2024-09-06T09:29:34.874" v="516" actId="20577"/>
          <ac:spMkLst>
            <pc:docMk/>
            <pc:sldMk cId="4182975672" sldId="2145706309"/>
            <ac:spMk id="7" creationId="{6AFA44BB-0B8E-A014-8B61-F95C7B4CCE5C}"/>
          </ac:spMkLst>
        </pc:spChg>
        <pc:spChg chg="mod">
          <ac:chgData name="Graf Thomas, INI-NET-VNC-HCS" userId="487bc3e3-9ce7-4cdd-b7b4-8899ea88d289" providerId="ADAL" clId="{3663A84C-79C5-48AF-B3E1-03B433D898CA}" dt="2024-09-06T09:23:15.946" v="354" actId="20577"/>
          <ac:spMkLst>
            <pc:docMk/>
            <pc:sldMk cId="4182975672" sldId="2145706309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6.863" v="87" actId="478"/>
          <ac:spMkLst>
            <pc:docMk/>
            <pc:sldMk cId="4182975672" sldId="2145706309"/>
            <ac:spMk id="24" creationId="{7F0854E4-A574-BB47-B958-0EBEDADE71C3}"/>
          </ac:spMkLst>
        </pc:spChg>
        <pc:spChg chg="del">
          <ac:chgData name="Graf Thomas, INI-NET-VNC-HCS" userId="487bc3e3-9ce7-4cdd-b7b4-8899ea88d289" providerId="ADAL" clId="{3663A84C-79C5-48AF-B3E1-03B433D898CA}" dt="2024-09-06T09:29:28.118" v="510" actId="478"/>
          <ac:spMkLst>
            <pc:docMk/>
            <pc:sldMk cId="4182975672" sldId="2145706309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38.290" v="517" actId="478"/>
          <ac:spMkLst>
            <pc:docMk/>
            <pc:sldMk cId="4182975672" sldId="2145706309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30:00.158" v="545" actId="1035"/>
          <ac:picMkLst>
            <pc:docMk/>
            <pc:sldMk cId="4182975672" sldId="2145706309"/>
            <ac:picMk id="9" creationId="{D0E3D6DA-F05A-A042-9BB1-43DA4A080FBB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5" creationId="{09EEB8C2-3C26-AE84-7583-9F97772A05B7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9" creationId="{4D4B509E-06C9-6731-8CB3-FBF8C59AFA2F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21" creationId="{6AF0FEA3-FE3E-FF99-A67A-1B15F237A58A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11:43:39.886" v="734" actId="255"/>
        <pc:sldMkLst>
          <pc:docMk/>
          <pc:sldMk cId="1513516827" sldId="2145706311"/>
        </pc:sldMkLst>
        <pc:spChg chg="mod">
          <ac:chgData name="Graf Thomas, INI-NET-VNC-HCS" userId="487bc3e3-9ce7-4cdd-b7b4-8899ea88d289" providerId="ADAL" clId="{3663A84C-79C5-48AF-B3E1-03B433D898CA}" dt="2024-09-06T11:43:39.886" v="734" actId="255"/>
          <ac:spMkLst>
            <pc:docMk/>
            <pc:sldMk cId="1513516827" sldId="2145706311"/>
            <ac:spMk id="2" creationId="{9F035C53-0622-4E84-36C1-A162A2A1A2E8}"/>
          </ac:spMkLst>
        </pc:spChg>
        <pc:spChg chg="add mod">
          <ac:chgData name="Graf Thomas, INI-NET-VNC-HCS" userId="487bc3e3-9ce7-4cdd-b7b4-8899ea88d289" providerId="ADAL" clId="{3663A84C-79C5-48AF-B3E1-03B433D898CA}" dt="2024-09-06T11:43:34.899" v="733" actId="1076"/>
          <ac:spMkLst>
            <pc:docMk/>
            <pc:sldMk cId="1513516827" sldId="2145706311"/>
            <ac:spMk id="4" creationId="{D105B84F-E2E8-C7FC-70E4-98C0BD4BB518}"/>
          </ac:spMkLst>
        </pc:spChg>
        <pc:spChg chg="del mod">
          <ac:chgData name="Graf Thomas, INI-NET-VNC-HCS" userId="487bc3e3-9ce7-4cdd-b7b4-8899ea88d289" providerId="ADAL" clId="{3663A84C-79C5-48AF-B3E1-03B433D898CA}" dt="2024-09-06T09:09:06.386" v="246" actId="478"/>
          <ac:spMkLst>
            <pc:docMk/>
            <pc:sldMk cId="1513516827" sldId="2145706311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09:09.955" v="247" actId="478"/>
          <ac:spMkLst>
            <pc:docMk/>
            <pc:sldMk cId="1513516827" sldId="2145706311"/>
            <ac:spMk id="9" creationId="{6D9AB3CF-7A58-2E4A-0720-C9C2055990E6}"/>
          </ac:spMkLst>
        </pc:spChg>
        <pc:spChg chg="mod">
          <ac:chgData name="Graf Thomas, INI-NET-VNC-HCS" userId="487bc3e3-9ce7-4cdd-b7b4-8899ea88d289" providerId="ADAL" clId="{3663A84C-79C5-48AF-B3E1-03B433D898CA}" dt="2024-09-06T11:43:39.886" v="734" actId="255"/>
          <ac:spMkLst>
            <pc:docMk/>
            <pc:sldMk cId="1513516827" sldId="2145706311"/>
            <ac:spMk id="16" creationId="{E014DA17-F44A-D10B-19AB-E751DE2ED48E}"/>
          </ac:spMkLst>
        </pc:sp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5" creationId="{8BF5D646-7A91-F311-56BC-C755F8A8E45F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7" creationId="{E05D19DE-54D2-07EE-C061-194B9D2B48A9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11" creationId="{6BE03110-5B38-7B2E-DDF4-4FDF0248A04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4:55.247" v="654" actId="255"/>
        <pc:sldMkLst>
          <pc:docMk/>
          <pc:sldMk cId="2039079038" sldId="2145706312"/>
        </pc:sldMkLst>
        <pc:spChg chg="mod">
          <ac:chgData name="Graf Thomas, INI-NET-VNC-HCS" userId="487bc3e3-9ce7-4cdd-b7b4-8899ea88d289" providerId="ADAL" clId="{3663A84C-79C5-48AF-B3E1-03B433D898CA}" dt="2024-09-06T09:24:11.671" v="358" actId="255"/>
          <ac:spMkLst>
            <pc:docMk/>
            <pc:sldMk cId="2039079038" sldId="2145706312"/>
            <ac:spMk id="2" creationId="{EA940073-BABF-D950-98D0-5E0D4F9449C1}"/>
          </ac:spMkLst>
        </pc:spChg>
        <pc:spChg chg="mod">
          <ac:chgData name="Graf Thomas, INI-NET-VNC-HCS" userId="487bc3e3-9ce7-4cdd-b7b4-8899ea88d289" providerId="ADAL" clId="{3663A84C-79C5-48AF-B3E1-03B433D898CA}" dt="2024-09-06T11:34:55.247" v="654" actId="255"/>
          <ac:spMkLst>
            <pc:docMk/>
            <pc:sldMk cId="2039079038" sldId="2145706312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11:34:55.247" v="654" actId="255"/>
          <ac:spMkLst>
            <pc:docMk/>
            <pc:sldMk cId="2039079038" sldId="2145706312"/>
            <ac:spMk id="15" creationId="{B5CDDA56-B5D8-4C49-8CCA-DCA4A19F195F}"/>
          </ac:spMkLst>
        </pc:sp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4" creationId="{A78568E5-4ACE-41BC-71F5-8048916B07C2}"/>
          </ac:picMkLst>
        </pc:pic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5" creationId="{EDB634CA-C4B2-5D9E-CB74-28E14E0319FA}"/>
          </ac:picMkLst>
        </pc:picChg>
        <pc:picChg chg="add del">
          <ac:chgData name="Graf Thomas, INI-NET-VNC-HCS" userId="487bc3e3-9ce7-4cdd-b7b4-8899ea88d289" providerId="ADAL" clId="{3663A84C-79C5-48AF-B3E1-03B433D898CA}" dt="2024-09-06T09:07:57.618" v="225" actId="478"/>
          <ac:picMkLst>
            <pc:docMk/>
            <pc:sldMk cId="2039079038" sldId="2145706312"/>
            <ac:picMk id="16" creationId="{F3646253-B1D6-64B2-2FE8-2FF8BE633839}"/>
          </ac:picMkLst>
        </pc:picChg>
        <pc:picChg chg="add del">
          <ac:chgData name="Graf Thomas, INI-NET-VNC-HCS" userId="487bc3e3-9ce7-4cdd-b7b4-8899ea88d289" providerId="ADAL" clId="{3663A84C-79C5-48AF-B3E1-03B433D898CA}" dt="2024-09-06T09:07:56.670" v="224" actId="478"/>
          <ac:picMkLst>
            <pc:docMk/>
            <pc:sldMk cId="2039079038" sldId="2145706312"/>
            <ac:picMk id="18" creationId="{8425D40A-A485-E0F3-DAFF-6A6B93C45C5D}"/>
          </ac:picMkLst>
        </pc:picChg>
        <pc:picChg chg="add del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21" creationId="{8C8A0974-3500-8B35-B52C-69FCA5111975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53:39.677" v="1053" actId="20577"/>
        <pc:sldMkLst>
          <pc:docMk/>
          <pc:sldMk cId="1612286370" sldId="2145706313"/>
        </pc:sldMkLst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2" creationId="{9F035C53-0622-4E84-36C1-A162A2A1A2E8}"/>
          </ac:spMkLst>
        </pc:spChg>
        <pc:spChg chg="mod">
          <ac:chgData name="Graf Thomas, INI-NET-VNC-HCS" userId="487bc3e3-9ce7-4cdd-b7b4-8899ea88d289" providerId="ADAL" clId="{3663A84C-79C5-48AF-B3E1-03B433D898CA}" dt="2024-09-06T11:44:00.461" v="737" actId="2711"/>
          <ac:spMkLst>
            <pc:docMk/>
            <pc:sldMk cId="1612286370" sldId="2145706313"/>
            <ac:spMk id="3" creationId="{9690665C-8566-4537-9D7A-7F19909CBCF1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4" creationId="{D105B84F-E2E8-C7FC-70E4-98C0BD4BB518}"/>
          </ac:spMkLst>
        </pc:spChg>
        <pc:spChg chg="add mod">
          <ac:chgData name="Graf Thomas, INI-NET-VNC-HCS" userId="487bc3e3-9ce7-4cdd-b7b4-8899ea88d289" providerId="ADAL" clId="{3663A84C-79C5-48AF-B3E1-03B433D898CA}" dt="2024-09-06T11:49:01.169" v="872" actId="12"/>
          <ac:spMkLst>
            <pc:docMk/>
            <pc:sldMk cId="1612286370" sldId="2145706313"/>
            <ac:spMk id="6" creationId="{E85B45BD-E09D-E836-3E9D-2373182A6553}"/>
          </ac:spMkLst>
        </pc:spChg>
        <pc:spChg chg="add mod">
          <ac:chgData name="Graf Thomas, INI-NET-VNC-HCS" userId="487bc3e3-9ce7-4cdd-b7b4-8899ea88d289" providerId="ADAL" clId="{3663A84C-79C5-48AF-B3E1-03B433D898CA}" dt="2024-09-06T11:53:39.677" v="1053" actId="20577"/>
          <ac:spMkLst>
            <pc:docMk/>
            <pc:sldMk cId="1612286370" sldId="2145706313"/>
            <ac:spMk id="8" creationId="{295D4D70-D5AA-3C64-DE30-E3CD42B4CF62}"/>
          </ac:spMkLst>
        </pc:spChg>
        <pc:spChg chg="add del mod">
          <ac:chgData name="Graf Thomas, INI-NET-VNC-HCS" userId="487bc3e3-9ce7-4cdd-b7b4-8899ea88d289" providerId="ADAL" clId="{3663A84C-79C5-48AF-B3E1-03B433D898CA}" dt="2024-09-06T11:47:14.037" v="860" actId="478"/>
          <ac:spMkLst>
            <pc:docMk/>
            <pc:sldMk cId="1612286370" sldId="2145706313"/>
            <ac:spMk id="9" creationId="{B046A222-B260-412D-E33D-3DB670CCDC19}"/>
          </ac:spMkLst>
        </pc:spChg>
        <pc:spChg chg="add del mod">
          <ac:chgData name="Graf Thomas, INI-NET-VNC-HCS" userId="487bc3e3-9ce7-4cdd-b7b4-8899ea88d289" providerId="ADAL" clId="{3663A84C-79C5-48AF-B3E1-03B433D898CA}" dt="2024-09-06T11:47:14.037" v="860" actId="478"/>
          <ac:spMkLst>
            <pc:docMk/>
            <pc:sldMk cId="1612286370" sldId="2145706313"/>
            <ac:spMk id="10" creationId="{75035976-D8AE-FB19-678B-F02F92D1EC4D}"/>
          </ac:spMkLst>
        </pc:spChg>
        <pc:spChg chg="add mod">
          <ac:chgData name="Graf Thomas, INI-NET-VNC-HCS" userId="487bc3e3-9ce7-4cdd-b7b4-8899ea88d289" providerId="ADAL" clId="{3663A84C-79C5-48AF-B3E1-03B433D898CA}" dt="2024-09-06T11:47:06.587" v="849" actId="14100"/>
          <ac:spMkLst>
            <pc:docMk/>
            <pc:sldMk cId="1612286370" sldId="2145706313"/>
            <ac:spMk id="12" creationId="{45D6B333-F8C7-5EB8-7419-1104B0FD9B73}"/>
          </ac:spMkLst>
        </pc:spChg>
        <pc:spChg chg="add mod">
          <ac:chgData name="Graf Thomas, INI-NET-VNC-HCS" userId="487bc3e3-9ce7-4cdd-b7b4-8899ea88d289" providerId="ADAL" clId="{3663A84C-79C5-48AF-B3E1-03B433D898CA}" dt="2024-09-06T11:49:36.751" v="875" actId="12"/>
          <ac:spMkLst>
            <pc:docMk/>
            <pc:sldMk cId="1612286370" sldId="2145706313"/>
            <ac:spMk id="13" creationId="{BCE510F7-3516-7C5A-5D34-D703B62658D7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16" creationId="{E014DA17-F44A-D10B-19AB-E751DE2ED48E}"/>
          </ac:spMkLst>
        </pc:sp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5" creationId="{8BF5D646-7A91-F311-56BC-C755F8A8E45F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7" creationId="{E05D19DE-54D2-07EE-C061-194B9D2B48A9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11" creationId="{6BE03110-5B38-7B2E-DDF4-4FDF0248A040}"/>
          </ac:picMkLst>
        </pc:picChg>
      </pc:sldChg>
      <pc:sldChg chg="new del">
        <pc:chgData name="Graf Thomas, INI-NET-VNC-HCS" userId="487bc3e3-9ce7-4cdd-b7b4-8899ea88d289" providerId="ADAL" clId="{3663A84C-79C5-48AF-B3E1-03B433D898CA}" dt="2024-09-06T09:34:48.354" v="568" actId="47"/>
        <pc:sldMkLst>
          <pc:docMk/>
          <pc:sldMk cId="2890628316" sldId="2145706313"/>
        </pc:sldMkLst>
      </pc:sldChg>
      <pc:sldMasterChg chg="del delSldLayout">
        <pc:chgData name="Graf Thomas, INI-NET-VNC-HCS" userId="487bc3e3-9ce7-4cdd-b7b4-8899ea88d289" providerId="ADAL" clId="{3663A84C-79C5-48AF-B3E1-03B433D898CA}" dt="2024-09-06T09:35:09.675" v="572" actId="47"/>
        <pc:sldMasterMkLst>
          <pc:docMk/>
          <pc:sldMasterMk cId="3268636199" sldId="2147483662"/>
        </pc:sldMasterMkLst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254591028" sldId="214748366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36434412" sldId="214748366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505846313" sldId="214748366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83358155" sldId="214748366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120197054" sldId="214748366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661939946" sldId="214748366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32387513" sldId="214748366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320376102" sldId="2147483670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753575703" sldId="2147483671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73809381" sldId="2147483672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568194469" sldId="214748367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979364937" sldId="214748367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65497551" sldId="214748367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329757606" sldId="214748367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281411031" sldId="214748367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287458380" sldId="214748367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24189724" sldId="214748367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180311067" sldId="214748368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078-4526-9CAC-79369051159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078-4526-9CAC-79369051159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078-4526-9CAC-793690511593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078-4526-9CAC-793690511593}"/>
              </c:ext>
            </c:extLst>
          </c:dPt>
          <c:cat>
            <c:strRef>
              <c:f>Tabelle1!$A$2:$A$5</c:f>
              <c:strCache>
                <c:ptCount val="4"/>
                <c:pt idx="0">
                  <c:v>Realtime</c:v>
                </c:pt>
                <c:pt idx="1">
                  <c:v>Replay</c:v>
                </c:pt>
                <c:pt idx="2">
                  <c:v>Falls Delay</c:v>
                </c:pt>
                <c:pt idx="3">
                  <c:v>Falls Previous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11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78-4526-9CAC-793690511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61-456B-B7E3-5C063004379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61-456B-B7E3-5C063004379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61-456B-B7E3-5C063004379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861-456B-B7E3-5C063004379B}"/>
              </c:ext>
            </c:extLst>
          </c:dPt>
          <c:cat>
            <c:strRef>
              <c:f>Tabelle1!$A$2:$A$5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61-456B-B7E3-5C0630043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11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2175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12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22019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13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96155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5544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2156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6419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486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7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0778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040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76656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53999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79289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9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1412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1386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configuration-tracing" TargetMode="External"/><Relationship Id="rId3" Type="http://schemas.openxmlformats.org/officeDocument/2006/relationships/hyperlink" Target="https://datatracker.ietf.org/doc/html/draft-raszuk-lsr-imp" TargetMode="External"/><Relationship Id="rId7" Type="http://schemas.openxmlformats.org/officeDocument/2006/relationships/hyperlink" Target="https://datatracker.ietf.org/doc/html/draft-ietf-netconf-transaction-i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tatracker.ietf.org/doc/html/rfc8986#section-4" TargetMode="External"/><Relationship Id="rId5" Type="http://schemas.openxmlformats.org/officeDocument/2006/relationships/hyperlink" Target="https://www.rfc-editor.org/rfc/rfc7799.html#section-3.6" TargetMode="External"/><Relationship Id="rId4" Type="http://schemas.openxmlformats.org/officeDocument/2006/relationships/hyperlink" Target="https://datatracker.ietf.org/doc/html/draft-gu-opsawg-network-monitoring-ig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06. September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0C1672-A594-887B-6A21-70289935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639291"/>
            <a:ext cx="8758023" cy="40280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050990"/>
            <a:ext cx="8720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BGP Overlay VRF Endpoint </a:t>
            </a:r>
            <a:r>
              <a:rPr lang="en-US" sz="1200" b="1" dirty="0">
                <a:solidFill>
                  <a:srgbClr val="FF0000"/>
                </a:solidFill>
              </a:rPr>
              <a:t>Topology Change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2517998"/>
            <a:ext cx="2411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BMP BGP Local-RIB </a:t>
            </a:r>
            <a:r>
              <a:rPr lang="en-US" sz="1350" b="1" dirty="0">
                <a:solidFill>
                  <a:srgbClr val="FF0000"/>
                </a:solidFill>
              </a:rPr>
              <a:t>L3 VPN topology change for a particular BGP route-distinguisher</a:t>
            </a:r>
            <a:r>
              <a:rPr lang="en-US" sz="1350" dirty="0"/>
              <a:t>. </a:t>
            </a:r>
            <a:r>
              <a:rPr lang="en-US" sz="1350" b="1" dirty="0"/>
              <a:t>Only best path is exported due to implementation limitation. </a:t>
            </a:r>
            <a:r>
              <a:rPr lang="en-US" sz="1350" dirty="0"/>
              <a:t>Shows in time frame 00:57-58 that </a:t>
            </a:r>
            <a:r>
              <a:rPr lang="en-US" sz="1350" b="1" dirty="0">
                <a:solidFill>
                  <a:srgbClr val="FF0000"/>
                </a:solidFill>
              </a:rPr>
              <a:t>prefixes were removed from the VRF routing table </a:t>
            </a:r>
            <a:r>
              <a:rPr lang="en-US" sz="1350" b="1" dirty="0"/>
              <a:t>on a particular PE node</a:t>
            </a:r>
            <a:r>
              <a:rPr lang="en-US" sz="1350" dirty="0"/>
              <a:t>. Leading to potential blackholing. </a:t>
            </a:r>
            <a:endParaRPr lang="de-CH" sz="13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9020175" y="3810660"/>
            <a:ext cx="47625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7">
            <a:extLst>
              <a:ext uri="{FF2B5EF4-FFF2-40B4-BE49-F238E27FC236}">
                <a16:creationId xmlns:a16="http://schemas.microsoft.com/office/drawing/2014/main" id="{8FE8C5C5-19EF-8598-4B74-F92E76C87A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L3 VPN Overlay Topology Change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B4594-EB1D-D6A0-50F1-1EA00D24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5" y="4759145"/>
            <a:ext cx="7007224" cy="1937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9144000" y="2570191"/>
            <a:ext cx="191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64497:64378 SRv6 L3 VPN Overlay Operational Metrics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144000" y="4903873"/>
            <a:ext cx="19162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64497:64378 SRv6 L3 VPN Overlay </a:t>
            </a:r>
            <a:r>
              <a:rPr lang="en-US" sz="1350" b="1" dirty="0">
                <a:solidFill>
                  <a:srgbClr val="FF0000"/>
                </a:solidFill>
              </a:rPr>
              <a:t>and Underlay </a:t>
            </a:r>
            <a:r>
              <a:rPr lang="en-US" sz="1350" b="1" dirty="0"/>
              <a:t>Operational Metrics</a:t>
            </a:r>
            <a:endParaRPr lang="de-CH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B2D54-B066-C91A-94FF-1079CAF5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4" y="1478552"/>
            <a:ext cx="7012099" cy="3226516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07CEC421-18B6-6CC4-7808-786AA1B39A7F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64497:64378 SRv6 L3 VPN – Operational Network Telemetry Metrics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4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292EC9-17FD-F129-6756-BAE63EBE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" y="1555235"/>
            <a:ext cx="7242786" cy="50234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recognized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recognized traffic loss.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4 out of 6 checks have detected the BGP topology change. Real-time streaming implementation </a:t>
            </a:r>
            <a:r>
              <a:rPr lang="en-US" sz="1350" b="1" dirty="0">
                <a:solidFill>
                  <a:srgbClr val="FF0000"/>
                </a:solidFill>
              </a:rPr>
              <a:t>exceeds expectations.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377" y="5622625"/>
            <a:ext cx="409069" cy="409069"/>
          </a:xfrm>
          <a:prstGeom prst="rect">
            <a:avLst/>
          </a:prstGeom>
        </p:spPr>
      </p:pic>
      <p:pic>
        <p:nvPicPr>
          <p:cNvPr id="22" name="Grafik 8">
            <a:extLst>
              <a:ext uri="{FF2B5EF4-FFF2-40B4-BE49-F238E27FC236}">
                <a16:creationId xmlns:a16="http://schemas.microsoft.com/office/drawing/2014/main" id="{42C93F1C-1DC0-4C3E-9360-679E3C7BE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3508" y="1532414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0.25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0.07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0.22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0.29/ 1.00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480" y="3595043"/>
            <a:ext cx="409069" cy="409069"/>
          </a:xfrm>
          <a:prstGeom prst="rect">
            <a:avLst/>
          </a:prstGeom>
        </p:spPr>
      </p:pic>
      <p:pic>
        <p:nvPicPr>
          <p:cNvPr id="12" name="Grafik 8">
            <a:extLst>
              <a:ext uri="{FF2B5EF4-FFF2-40B4-BE49-F238E27FC236}">
                <a16:creationId xmlns:a16="http://schemas.microsoft.com/office/drawing/2014/main" id="{C579809D-DE35-686E-CFEB-3381B32E7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471" y="4262978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4982572"/>
            <a:ext cx="409069" cy="40906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>
            <a:extLst>
              <a:ext uri="{FF2B5EF4-FFF2-40B4-BE49-F238E27FC236}">
                <a16:creationId xmlns:a16="http://schemas.microsoft.com/office/drawing/2014/main" id="{7FB2D5EC-87E0-1731-E52C-E0613E46B5D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64497:64378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-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895521-5CD0-D76C-CDE6-2F48DF43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5" y="4733642"/>
            <a:ext cx="7030903" cy="1948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3152E-0157-7964-B42D-D4B510D3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5" y="1492512"/>
            <a:ext cx="7020014" cy="32411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9144000" y="2570191"/>
            <a:ext cx="191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64498:2956 SRv6 L3 VPN Overlay Operational Metrics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144000" y="4903873"/>
            <a:ext cx="19162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64498:2956 SRv6 L3 VPN Overlay </a:t>
            </a:r>
            <a:r>
              <a:rPr lang="en-US" sz="1350" b="1" dirty="0">
                <a:solidFill>
                  <a:srgbClr val="FF0000"/>
                </a:solidFill>
              </a:rPr>
              <a:t>and Underlay </a:t>
            </a:r>
            <a:r>
              <a:rPr lang="en-US" sz="1350" b="1" dirty="0"/>
              <a:t>Operational Metrics</a:t>
            </a:r>
            <a:endParaRPr lang="de-CH" sz="135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AA953A5-9F19-5DB2-A481-3AE52A5FE9B9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Operational Network Telemetry Metrics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5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E3D6DA-F05A-A042-9BB1-43DA4A08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8" y="1570259"/>
            <a:ext cx="7227306" cy="50235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did not recognize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did not apply.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did not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1 out of 6 checks have detected the BGP topology change. Real-time streaming implementation. </a:t>
            </a:r>
            <a:r>
              <a:rPr lang="en-US" sz="1350" b="1" dirty="0">
                <a:solidFill>
                  <a:srgbClr val="FF0000"/>
                </a:solidFill>
              </a:rPr>
              <a:t>Auto profiling under implementation.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070" y="5495009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0.08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  <a:br>
              <a:rPr lang="en-US" sz="1350" b="1" dirty="0">
                <a:solidFill>
                  <a:srgbClr val="FF0000"/>
                </a:solidFill>
              </a:rPr>
            </a:br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0.00/ 0.00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3069E1D-2453-1779-04E1-6A5A7D0FAE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4785" y="1565140"/>
            <a:ext cx="525183" cy="52518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9EEB8C2-3C26-AE84-7583-9F97772A0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097" y="4666236"/>
            <a:ext cx="525183" cy="5251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D4B509E-06C9-6731-8CB3-FBF8C59AF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337" y="4223937"/>
            <a:ext cx="410400" cy="410400"/>
          </a:xfrm>
          <a:prstGeom prst="rect">
            <a:avLst/>
          </a:prstGeom>
        </p:spPr>
      </p:pic>
      <p:pic>
        <p:nvPicPr>
          <p:cNvPr id="21" name="Grafik 8">
            <a:extLst>
              <a:ext uri="{FF2B5EF4-FFF2-40B4-BE49-F238E27FC236}">
                <a16:creationId xmlns:a16="http://schemas.microsoft.com/office/drawing/2014/main" id="{6AF0FEA3-FE3E-FF99-A67A-1B15F237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7938" y="3568220"/>
            <a:ext cx="409069" cy="409069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6AFA44BB-0B8E-A014-8B61-F95C7B4CCE5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-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7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E03110-5B38-7B2E-DDF4-4FDF0248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83986"/>
            <a:ext cx="7018421" cy="3255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35C53-0622-4E84-36C1-A162A2A1A2E8}"/>
              </a:ext>
            </a:extLst>
          </p:cNvPr>
          <p:cNvSpPr/>
          <p:nvPr/>
        </p:nvSpPr>
        <p:spPr>
          <a:xfrm>
            <a:off x="8898492" y="2045718"/>
            <a:ext cx="21865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350" b="1" dirty="0" err="1"/>
              <a:t>Pre</a:t>
            </a:r>
            <a:r>
              <a:rPr lang="de-CH" sz="1350" b="1" dirty="0"/>
              <a:t> </a:t>
            </a:r>
            <a:r>
              <a:rPr lang="de-CH" sz="1350" b="1" dirty="0" err="1"/>
              <a:t>Defined</a:t>
            </a:r>
            <a:r>
              <a:rPr lang="de-CH" sz="1350" b="1" dirty="0"/>
              <a:t> </a:t>
            </a:r>
            <a:r>
              <a:rPr lang="de-CH" sz="1350" b="1" dirty="0" err="1"/>
              <a:t>Dasboard</a:t>
            </a:r>
            <a:r>
              <a:rPr lang="de-CH" sz="1350" b="1" dirty="0"/>
              <a:t> </a:t>
            </a:r>
            <a:r>
              <a:rPr lang="de-CH" sz="1350" b="1" dirty="0" err="1">
                <a:solidFill>
                  <a:srgbClr val="FF0000"/>
                </a:solidFill>
              </a:rPr>
              <a:t>for</a:t>
            </a:r>
            <a:r>
              <a:rPr lang="de-CH" sz="1350" b="1" dirty="0">
                <a:solidFill>
                  <a:srgbClr val="FF0000"/>
                </a:solidFill>
              </a:rPr>
              <a:t> Lab </a:t>
            </a:r>
            <a:r>
              <a:rPr lang="de-CH" sz="1350" b="1" dirty="0" err="1">
                <a:solidFill>
                  <a:srgbClr val="FF0000"/>
                </a:solidFill>
              </a:rPr>
              <a:t>Reproduction</a:t>
            </a:r>
            <a:r>
              <a:rPr lang="en-US" sz="135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D19DE-54D2-07EE-C061-194B9D2B4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69" y="2045718"/>
            <a:ext cx="7026600" cy="324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5D646-7A91-F311-56BC-C755F8A8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861" y="3086259"/>
            <a:ext cx="7018421" cy="32477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14DA17-F44A-D10B-19AB-E751DE2ED48E}"/>
              </a:ext>
            </a:extLst>
          </p:cNvPr>
          <p:cNvSpPr/>
          <p:nvPr/>
        </p:nvSpPr>
        <p:spPr>
          <a:xfrm rot="527780">
            <a:off x="9348167" y="691290"/>
            <a:ext cx="181927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Reproduction Partial Successful</a:t>
            </a:r>
          </a:p>
          <a:p>
            <a:pPr algn="ctr"/>
            <a:r>
              <a:rPr lang="en-US" sz="1350" b="1" dirty="0">
                <a:solidFill>
                  <a:srgbClr val="FF0000"/>
                </a:solidFill>
              </a:rPr>
              <a:t>Identified Root Cause and Configuration Item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105B84F-E2E8-C7FC-70E4-98C0BD4BB518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Lab Repro In Progress</a:t>
            </a:r>
          </a:p>
        </p:txBody>
      </p:sp>
    </p:spTree>
    <p:extLst>
      <p:ext uri="{BB962C8B-B14F-4D97-AF65-F5344CB8AC3E}">
        <p14:creationId xmlns:p14="http://schemas.microsoft.com/office/powerpoint/2010/main" val="15135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>
                <a:latin typeface="+mj-lt"/>
              </a:rPr>
              <a:pPr/>
              <a:t>16</a:t>
            </a:fld>
            <a:endParaRPr lang="en-US">
              <a:latin typeface="+mj-lt"/>
            </a:endParaRP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85B45BD-E09D-E836-3E9D-2373182A6553}"/>
              </a:ext>
            </a:extLst>
          </p:cNvPr>
          <p:cNvSpPr txBox="1">
            <a:spLocks/>
          </p:cNvSpPr>
          <p:nvPr/>
        </p:nvSpPr>
        <p:spPr bwMode="black">
          <a:xfrm>
            <a:off x="3573624" y="329640"/>
            <a:ext cx="8227852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What went well?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Work in progress Cosmos Bright Lights real-time streaming Anomaly Detection exceeded in 2 out of 6 cases expectations,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matching 100% our intend. Alert notifications were sent 120-180 seconds after operational metrics in the network were observed. </a:t>
            </a: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60 seconds variable delay is due to 2 step flow aggregation process. The other 4 cases would have also worked as intended if auto profiling feature would have been implemented already.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Based on experience in Seamless MPLS-SR migration, indirect visibility on provider edge is not sufficient to monitor core. </a:t>
            </a: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 derived the necessity to monitor underlay, however had to compromise in SRv6 limiting to forwarding plane only, which works exceptionally well, 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 unfortunately not monitoring IS-IS control plane on day 1 since innovation curve was too high to ensure network being monitored in all aspects.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350" dirty="0">
                <a:solidFill>
                  <a:srgbClr val="001155"/>
                </a:solidFill>
                <a:latin typeface="+mj-lt"/>
              </a:rPr>
              <a:t>Anycast fast failover from ZHH to OLT with pre cached BMP collected BGP routing table avoided that undesired underlay routing topology change had negative impact on the Network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Telemetry data collection.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Same dashboard with different data cubes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helped to reproduce the issue in the lab more easily and identified a configuration error in the IS-IS redistribution.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295D4D70-D5AA-3C64-DE30-E3CD42B4CF62}"/>
              </a:ext>
            </a:extLst>
          </p:cNvPr>
          <p:cNvSpPr txBox="1">
            <a:spLocks/>
          </p:cNvSpPr>
          <p:nvPr/>
        </p:nvSpPr>
        <p:spPr bwMode="black">
          <a:xfrm>
            <a:off x="3554895" y="3352758"/>
            <a:ext cx="8245931" cy="293507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What could be improved?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350" dirty="0">
                <a:solidFill>
                  <a:srgbClr val="001155"/>
                </a:solidFill>
                <a:latin typeface="+mj-lt"/>
              </a:rPr>
              <a:t>F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alse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positive due to partially missing profiling (work in progress) for flow aggregation. Consider profiling for BMP update/withdrawals as well.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Missing IS-IS control plane visibility. This would have helped to understand the routing topology state changes. Cisco IOS XR does not support BGP-LS in BMP Local-RIB.  At IETF, two proposals,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raszuk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3"/>
              </a:rPr>
              <a:t>-lsr-imp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gu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-opsawg-network-monitoring-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4"/>
              </a:rPr>
              <a:t>igp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have been proposed to export IGP LSDB directly without redistributing to BGP-LS, which for SRv6 is very desirable due to SRv6 feature dependency on BGP-LS.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Missing Forwarding plane path visibility  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5"/>
              </a:rPr>
              <a:t>Passive Hybrid Type 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). This would have helped to understand the exact forwarding path for each packet.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With SRv6 next-hop attribute 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6"/>
              </a:rPr>
              <a:t>SRv6 Endpoint Behaviors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in data collection decoded, changes in VPNv4/6 unicast paths would have been visible. Reducing the 1min granularity in TSDB would have helped to detect race condition.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connectivity service, the network relationship, was not taken into account</a:t>
            </a:r>
            <a:r>
              <a:rPr lang="en-US" sz="1350" dirty="0">
                <a:solidFill>
                  <a:srgbClr val="001155"/>
                </a:solidFill>
                <a:latin typeface="+mj-lt"/>
              </a:rPr>
              <a:t>;</a:t>
            </a:r>
            <a:r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none of the involved connectivity service incident parties were able to understand that their activity is related to each other.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Observing configuration state change with Transaction ID 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7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7"/>
              </a:rPr>
              <a:t>ietf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7"/>
              </a:rPr>
              <a:t>-netconf-transaction-id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8"/>
              </a:rPr>
              <a:t>draft-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8"/>
              </a:rPr>
              <a:t>ietf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  <a:hlinkClick r:id="rId8"/>
              </a:rPr>
              <a:t>-netconf-configuration-tracing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would have helped to understand which config change contributed to which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6B333-F8C7-5EB8-7419-1104B0FD9B73}"/>
              </a:ext>
            </a:extLst>
          </p:cNvPr>
          <p:cNvSpPr txBox="1">
            <a:spLocks/>
          </p:cNvSpPr>
          <p:nvPr/>
        </p:nvSpPr>
        <p:spPr bwMode="black">
          <a:xfrm>
            <a:off x="984250" y="1197204"/>
            <a:ext cx="2145811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to do next?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CE510F7-3516-7C5A-5D34-D703B62658D7}"/>
              </a:ext>
            </a:extLst>
          </p:cNvPr>
          <p:cNvSpPr txBox="1">
            <a:spLocks/>
          </p:cNvSpPr>
          <p:nvPr/>
        </p:nvSpPr>
        <p:spPr bwMode="black">
          <a:xfrm>
            <a:off x="984251" y="2096430"/>
            <a:ext cx="2145811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Establish a network topology and Network Telemetry lab reproduction and verify configuration change with collected operational metrics.</a:t>
            </a:r>
            <a:b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-&gt; Showing first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SRv6 Mobile Connectivity NRE REP-8 Preparation and Execution</a:t>
            </a:r>
            <a:br>
              <a:rPr kumimoji="0" lang="en-US" sz="135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-&gt; Has started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TheSans Swisscom Light" panose="020B0303020202020204" pitchFamily="34" charset="0"/>
              <a:buChar char="&gt;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28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17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Swisscom </a:t>
            </a:r>
            <a:r>
              <a:rPr lang="en-US" sz="2800" b="1" dirty="0"/>
              <a:t>- Cosmos Bright Lights PoC Summary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After 21 Incidents and 18 Months Time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649985-4213-9CB3-CD81-79D4DB248DAF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Falls Positive due to Apache Druid delayed ingestion</a:t>
            </a:r>
          </a:p>
        </p:txBody>
      </p:sp>
      <p:cxnSp>
        <p:nvCxnSpPr>
          <p:cNvPr id="15" name="Gerade Verbindung 36">
            <a:extLst>
              <a:ext uri="{FF2B5EF4-FFF2-40B4-BE49-F238E27FC236}">
                <a16:creationId xmlns:a16="http://schemas.microsoft.com/office/drawing/2014/main" id="{CEF6A92B-B282-4279-BF45-3D3805A69CFD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41">
            <a:extLst>
              <a:ext uri="{FF2B5EF4-FFF2-40B4-BE49-F238E27FC236}">
                <a16:creationId xmlns:a16="http://schemas.microsoft.com/office/drawing/2014/main" id="{1DCCF47F-8DC3-9197-7101-4DE7468021A8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552944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41">
            <a:extLst>
              <a:ext uri="{FF2B5EF4-FFF2-40B4-BE49-F238E27FC236}">
                <a16:creationId xmlns:a16="http://schemas.microsoft.com/office/drawing/2014/main" id="{CA870199-91A5-610F-5CB6-418A1191A95D}"/>
              </a:ext>
            </a:extLst>
          </p:cNvPr>
          <p:cNvCxnSpPr>
            <a:cxnSpLocks/>
          </p:cNvCxnSpPr>
          <p:nvPr/>
        </p:nvCxnSpPr>
        <p:spPr bwMode="gray">
          <a:xfrm>
            <a:off x="384041" y="2263689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76CE855-379A-5BE7-9E3E-05D784B2CF9D}"/>
              </a:ext>
            </a:extLst>
          </p:cNvPr>
          <p:cNvSpPr/>
          <p:nvPr/>
        </p:nvSpPr>
        <p:spPr bwMode="gray">
          <a:xfrm>
            <a:off x="384041" y="2263689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 Replay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Incident Detected</a:t>
            </a:r>
          </a:p>
        </p:txBody>
      </p:sp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A546FED3-E59F-243C-BAB2-70CE2751222B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hteck 7">
            <a:extLst>
              <a:ext uri="{FF2B5EF4-FFF2-40B4-BE49-F238E27FC236}">
                <a16:creationId xmlns:a16="http://schemas.microsoft.com/office/drawing/2014/main" id="{6DEE297B-FA92-D4CB-4DB8-B62139988C22}"/>
              </a:ext>
            </a:extLst>
          </p:cNvPr>
          <p:cNvSpPr/>
          <p:nvPr/>
        </p:nvSpPr>
        <p:spPr bwMode="gray">
          <a:xfrm>
            <a:off x="5750364" y="2552944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 Near Real-Time Incident Detected </a:t>
            </a:r>
          </a:p>
        </p:txBody>
      </p:sp>
      <p:sp>
        <p:nvSpPr>
          <p:cNvPr id="21" name="Rechteck 10">
            <a:extLst>
              <a:ext uri="{FF2B5EF4-FFF2-40B4-BE49-F238E27FC236}">
                <a16:creationId xmlns:a16="http://schemas.microsoft.com/office/drawing/2014/main" id="{85D4E516-F628-FE69-DA43-10B3210E9A28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Falls Positive due to previous week data not comparable</a:t>
            </a:r>
          </a:p>
        </p:txBody>
      </p:sp>
      <p:cxnSp>
        <p:nvCxnSpPr>
          <p:cNvPr id="22" name="Gerade Verbindung 36">
            <a:extLst>
              <a:ext uri="{FF2B5EF4-FFF2-40B4-BE49-F238E27FC236}">
                <a16:creationId xmlns:a16="http://schemas.microsoft.com/office/drawing/2014/main" id="{FBEAF735-DF81-0A3B-9CB7-88B14D0CC205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35">
            <a:extLst>
              <a:ext uri="{FF2B5EF4-FFF2-40B4-BE49-F238E27FC236}">
                <a16:creationId xmlns:a16="http://schemas.microsoft.com/office/drawing/2014/main" id="{91B0341B-389C-4CE5-4F90-6C77E3EDD7E5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73 Alert Notifications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F74844DB-3C3D-6251-630D-7240D0A70D82}"/>
              </a:ext>
            </a:extLst>
          </p:cNvPr>
          <p:cNvSpPr txBox="1">
            <a:spLocks/>
          </p:cNvSpPr>
          <p:nvPr/>
        </p:nvSpPr>
        <p:spPr bwMode="black">
          <a:xfrm>
            <a:off x="8465954" y="365125"/>
            <a:ext cx="3342005" cy="454064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auto">
              <a:lnSpc>
                <a:spcPct val="11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2000" b="1" dirty="0"/>
              <a:t>Key Facts in V0 (2023-2024)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16 L3 VPNs proactively monitored.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Individual Service Disruption Detection rule accuracy is beyond 90%. Summed accuracy is beyond 95%.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Max Concern score ranged between 0.06 and 0.85. In average 0.46.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In 4 cases additional YANG, in 13 cases additional BMP, in 2 cases Netconf Transaction-ID and 1 case additional </a:t>
            </a:r>
            <a:br>
              <a:rPr lang="en-US" sz="2000" dirty="0"/>
            </a:br>
            <a:r>
              <a:rPr lang="en-US" sz="2000" dirty="0"/>
              <a:t>L2 IPFIX metrics would have helped to gain more visibility.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Key observability feature missing: BMP Local RIB with Path Marking.</a:t>
            </a:r>
          </a:p>
        </p:txBody>
      </p:sp>
    </p:spTree>
    <p:extLst>
      <p:ext uri="{BB962C8B-B14F-4D97-AF65-F5344CB8AC3E}">
        <p14:creationId xmlns:p14="http://schemas.microsoft.com/office/powerpoint/2010/main" val="49237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18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Swisscom </a:t>
            </a:r>
            <a:r>
              <a:rPr lang="en-US" sz="2800" b="1" dirty="0"/>
              <a:t>- Cosmos Bright Lights PoC Detail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Multiple Perspectives increases Accuracy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F74844DB-3C3D-6251-630D-7240D0A70D82}"/>
              </a:ext>
            </a:extLst>
          </p:cNvPr>
          <p:cNvSpPr txBox="1">
            <a:spLocks/>
          </p:cNvSpPr>
          <p:nvPr/>
        </p:nvSpPr>
        <p:spPr bwMode="black">
          <a:xfrm>
            <a:off x="8465954" y="298580"/>
            <a:ext cx="3342005" cy="460719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sz="2000" b="1" dirty="0"/>
              <a:t>Key Improvements in V1 (2024)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&gt;12000 L3 VPNs proactively monitored since June 2024.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Realtime Streaming eliminates delayed ingestion falls positives and scaling.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Improved profiling. Compares to multiple previous weeks and discard largest deviation eliminates falls positives.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-&gt; Work In progress</a:t>
            </a:r>
          </a:p>
          <a:p>
            <a:pPr marR="0" fontAlgn="auto">
              <a:buClr>
                <a:schemeClr val="dk2"/>
              </a:buClr>
              <a:buSzPts val="1700"/>
              <a:tabLst/>
              <a:defRPr/>
            </a:pPr>
            <a:r>
              <a:rPr lang="en-US" sz="2000" b="1" dirty="0"/>
              <a:t>Key Improvements in V2 (2025)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Annotate operational and analytical Network Incident data for reproduction. 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Enabling automated workflow. From PowerPoint slide decks to data driven actionable insights.</a:t>
            </a:r>
          </a:p>
        </p:txBody>
      </p:sp>
      <p:cxnSp>
        <p:nvCxnSpPr>
          <p:cNvPr id="11" name="Gerade Verbindung 36">
            <a:extLst>
              <a:ext uri="{FF2B5EF4-FFF2-40B4-BE49-F238E27FC236}">
                <a16:creationId xmlns:a16="http://schemas.microsoft.com/office/drawing/2014/main" id="{062C5BA3-5F91-9A56-0FB2-A157ECDE4645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3">
            <a:extLst>
              <a:ext uri="{FF2B5EF4-FFF2-40B4-BE49-F238E27FC236}">
                <a16:creationId xmlns:a16="http://schemas.microsoft.com/office/drawing/2014/main" id="{AD9C517B-83D2-54B1-E453-87AB53D758AC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Three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out of Six checks</a:t>
            </a:r>
          </a:p>
        </p:txBody>
      </p:sp>
      <p:cxnSp>
        <p:nvCxnSpPr>
          <p:cNvPr id="13" name="Gerade Verbindung 36">
            <a:extLst>
              <a:ext uri="{FF2B5EF4-FFF2-40B4-BE49-F238E27FC236}">
                <a16:creationId xmlns:a16="http://schemas.microsoft.com/office/drawing/2014/main" id="{CEF329FF-9858-805F-3FE2-E6ED779C859D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41">
            <a:extLst>
              <a:ext uri="{FF2B5EF4-FFF2-40B4-BE49-F238E27FC236}">
                <a16:creationId xmlns:a16="http://schemas.microsoft.com/office/drawing/2014/main" id="{AF5E5FD4-37C3-D6F8-F40D-7E093B667EC3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123730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41">
            <a:extLst>
              <a:ext uri="{FF2B5EF4-FFF2-40B4-BE49-F238E27FC236}">
                <a16:creationId xmlns:a16="http://schemas.microsoft.com/office/drawing/2014/main" id="{FC2ED9A3-59E2-4C02-0C42-7DF18209075A}"/>
              </a:ext>
            </a:extLst>
          </p:cNvPr>
          <p:cNvCxnSpPr>
            <a:cxnSpLocks/>
          </p:cNvCxnSpPr>
          <p:nvPr/>
        </p:nvCxnSpPr>
        <p:spPr bwMode="gray">
          <a:xfrm>
            <a:off x="384041" y="2067743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17">
            <a:extLst>
              <a:ext uri="{FF2B5EF4-FFF2-40B4-BE49-F238E27FC236}">
                <a16:creationId xmlns:a16="http://schemas.microsoft.com/office/drawing/2014/main" id="{A0A23C6E-629E-964B-D209-55C41415F495}"/>
              </a:ext>
            </a:extLst>
          </p:cNvPr>
          <p:cNvSpPr/>
          <p:nvPr/>
        </p:nvSpPr>
        <p:spPr bwMode="gray">
          <a:xfrm>
            <a:off x="384041" y="206774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One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out of Six checks</a:t>
            </a:r>
          </a:p>
        </p:txBody>
      </p:sp>
      <p:graphicFrame>
        <p:nvGraphicFramePr>
          <p:cNvPr id="28" name="Diagramm 6">
            <a:extLst>
              <a:ext uri="{FF2B5EF4-FFF2-40B4-BE49-F238E27FC236}">
                <a16:creationId xmlns:a16="http://schemas.microsoft.com/office/drawing/2014/main" id="{E462DE10-6669-9C49-0CAA-BEE5932E036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hteck 7">
            <a:extLst>
              <a:ext uri="{FF2B5EF4-FFF2-40B4-BE49-F238E27FC236}">
                <a16:creationId xmlns:a16="http://schemas.microsoft.com/office/drawing/2014/main" id="{809AFD71-3FC6-697F-22C0-8EC176FB8038}"/>
              </a:ext>
            </a:extLst>
          </p:cNvPr>
          <p:cNvSpPr/>
          <p:nvPr/>
        </p:nvSpPr>
        <p:spPr bwMode="gray">
          <a:xfrm>
            <a:off x="5750364" y="2123730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Four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out of Six checks</a:t>
            </a:r>
          </a:p>
        </p:txBody>
      </p:sp>
      <p:sp>
        <p:nvSpPr>
          <p:cNvPr id="30" name="Rechteck 10">
            <a:extLst>
              <a:ext uri="{FF2B5EF4-FFF2-40B4-BE49-F238E27FC236}">
                <a16:creationId xmlns:a16="http://schemas.microsoft.com/office/drawing/2014/main" id="{004890FF-C65E-F04C-7769-5B2592C0DF5A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Two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out of Six checks</a:t>
            </a:r>
          </a:p>
        </p:txBody>
      </p:sp>
      <p:sp>
        <p:nvSpPr>
          <p:cNvPr id="31" name="Ellipse 35">
            <a:extLst>
              <a:ext uri="{FF2B5EF4-FFF2-40B4-BE49-F238E27FC236}">
                <a16:creationId xmlns:a16="http://schemas.microsoft.com/office/drawing/2014/main" id="{6A6F152D-314F-BC9C-874B-092EFB581BAC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21 Network Incidents</a:t>
            </a:r>
          </a:p>
        </p:txBody>
      </p:sp>
    </p:spTree>
    <p:extLst>
      <p:ext uri="{BB962C8B-B14F-4D97-AF65-F5344CB8AC3E}">
        <p14:creationId xmlns:p14="http://schemas.microsoft.com/office/powerpoint/2010/main" val="11087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Mesh organizes Data in Organizations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Monitoring L3 VPN's with IPFIX, BMP and YANG Push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6528322" cy="1325880"/>
          </a:xfrm>
        </p:spPr>
        <p:txBody>
          <a:bodyPr>
            <a:noAutofit/>
          </a:bodyPr>
          <a:lstStyle/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080260" y="191004"/>
            <a:ext cx="4044516" cy="51132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de-CH" sz="1350" b="1" dirty="0"/>
              <a:t>Maintenance </a:t>
            </a:r>
            <a:r>
              <a:rPr lang="de-CH" sz="1350" b="1" dirty="0" err="1"/>
              <a:t>Window</a:t>
            </a:r>
            <a:r>
              <a:rPr lang="de-CH" sz="1350" b="1" dirty="0"/>
              <a:t> </a:t>
            </a:r>
            <a:r>
              <a:rPr lang="de-CH" sz="1350" b="1" dirty="0" err="1"/>
              <a:t>with</a:t>
            </a:r>
            <a:r>
              <a:rPr lang="de-CH" sz="1350" b="1" dirty="0"/>
              <a:t> </a:t>
            </a:r>
            <a:r>
              <a:rPr lang="en-US" sz="1350" b="1" dirty="0"/>
              <a:t>15 configuration steps started on August 14th 00:04 and ended at 01:12. </a:t>
            </a:r>
            <a:r>
              <a:rPr lang="en-US" sz="1350" dirty="0"/>
              <a:t>These configuration steps involved: IS-IS overload-bit on ABR, ABR IS-IS L1/2 to L2/L2 and PE L1 to L2 migration, IS-IS locator summarization.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Throughout the maintenance window, </a:t>
            </a:r>
            <a:r>
              <a:rPr lang="en-US" sz="1350" dirty="0"/>
              <a:t>in overlay topology changes, traffic volume and flow count changes, forwarding plane drops and customer data plane TCP congestion were measured and observed but nor alerted. </a:t>
            </a:r>
            <a:r>
              <a:rPr lang="en-US" sz="1350" b="1" dirty="0"/>
              <a:t>In SRv6 underlay, forwarding  plane drops were measured and observed but not alerted.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dirty="0"/>
              <a:t>Network operation center </a:t>
            </a:r>
            <a:r>
              <a:rPr lang="en-US" sz="1350" b="1" dirty="0"/>
              <a:t>was alerted</a:t>
            </a:r>
            <a:r>
              <a:rPr lang="en-US" sz="1350" dirty="0"/>
              <a:t>. 10 VOIP service calls were dropped, and mobile subscriber control plane was interrupted. Both platform teams were notified </a:t>
            </a:r>
            <a:r>
              <a:rPr lang="en-US" sz="1350" b="1" dirty="0"/>
              <a:t>but did not find causality.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At 01:51, </a:t>
            </a:r>
            <a:r>
              <a:rPr lang="en-US" sz="1350" dirty="0"/>
              <a:t>the maintenance window implementers informed network operation center that all configuration changes were performed, and no connectivity service impact was observed.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At 10:22, </a:t>
            </a:r>
            <a:r>
              <a:rPr lang="en-US" sz="1350" dirty="0"/>
              <a:t>network operation center was being asked wherever connectivity service impact was visible and reasoning behind.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At 11:12, </a:t>
            </a:r>
            <a:r>
              <a:rPr lang="en-US" sz="1350" dirty="0"/>
              <a:t>network operation center confirmed that connectivity service impact is visible and most likely being related with performed maintenance window.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350" b="1" dirty="0"/>
              <a:t>During Post Maintenance Window Analysis, </a:t>
            </a:r>
            <a:r>
              <a:rPr lang="en-US" sz="1350" dirty="0"/>
              <a:t>connectivity service impact on 3 previous maintenance windows, August 6</a:t>
            </a:r>
            <a:r>
              <a:rPr lang="en-US" sz="1350" baseline="30000" dirty="0"/>
              <a:t>th</a:t>
            </a:r>
            <a:r>
              <a:rPr lang="en-US" sz="1350" dirty="0"/>
              <a:t>, August 7</a:t>
            </a:r>
            <a:r>
              <a:rPr lang="en-US" sz="1350" baseline="30000" dirty="0"/>
              <a:t>th</a:t>
            </a:r>
            <a:r>
              <a:rPr lang="en-US" sz="1350" dirty="0"/>
              <a:t> and August 13</a:t>
            </a:r>
            <a:r>
              <a:rPr lang="en-US" sz="1350" baseline="30000" dirty="0"/>
              <a:t>th</a:t>
            </a:r>
            <a:r>
              <a:rPr lang="en-US" sz="1350" dirty="0"/>
              <a:t> were discovered.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02489DE-F809-4491-97BA-957BEDA6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715" y="201414"/>
            <a:ext cx="410400" cy="410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265758" y="5437539"/>
            <a:ext cx="710381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Cosmos Bright Lights </a:t>
            </a:r>
            <a:r>
              <a:rPr lang="en-US" sz="1350" b="1" dirty="0">
                <a:solidFill>
                  <a:srgbClr val="FF0000"/>
                </a:solidFill>
              </a:rPr>
              <a:t>Anomaly Detection Results for 15 L3 VPN's Traversing SRv6 Core</a:t>
            </a:r>
            <a:endParaRPr lang="en-US" sz="1350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4586A3-D638-9D3A-739F-52AD87B0A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0033" y="2646071"/>
            <a:ext cx="525183" cy="5251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0125EC-6F9E-5557-FFDC-E3069096210F}"/>
              </a:ext>
            </a:extLst>
          </p:cNvPr>
          <p:cNvCxnSpPr>
            <a:cxnSpLocks/>
          </p:cNvCxnSpPr>
          <p:nvPr/>
        </p:nvCxnSpPr>
        <p:spPr bwMode="gray">
          <a:xfrm flipH="1">
            <a:off x="7724915" y="701375"/>
            <a:ext cx="2229" cy="59004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8">
            <a:extLst>
              <a:ext uri="{FF2B5EF4-FFF2-40B4-BE49-F238E27FC236}">
                <a16:creationId xmlns:a16="http://schemas.microsoft.com/office/drawing/2014/main" id="{4DAC9546-B09D-A0B9-5C6E-D8B53F098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1104" y="1340889"/>
            <a:ext cx="409069" cy="4090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C26D07A-EAA1-1142-73EF-5A3288679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6046" y="3780213"/>
            <a:ext cx="525183" cy="52518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C02EC7-F8AF-FEEA-2F3A-991690A27758}"/>
              </a:ext>
            </a:extLst>
          </p:cNvPr>
          <p:cNvCxnSpPr>
            <a:cxnSpLocks/>
          </p:cNvCxnSpPr>
          <p:nvPr/>
        </p:nvCxnSpPr>
        <p:spPr bwMode="gray">
          <a:xfrm>
            <a:off x="7738638" y="1810334"/>
            <a:ext cx="0" cy="718351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66736-C5E9-2C83-DF64-1A2A72348EFD}"/>
              </a:ext>
            </a:extLst>
          </p:cNvPr>
          <p:cNvCxnSpPr>
            <a:cxnSpLocks/>
          </p:cNvCxnSpPr>
          <p:nvPr/>
        </p:nvCxnSpPr>
        <p:spPr bwMode="gray">
          <a:xfrm>
            <a:off x="7738638" y="3220719"/>
            <a:ext cx="1938" cy="483677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CB1A70-0E59-E058-9E02-E545175E4CA7}"/>
              </a:ext>
            </a:extLst>
          </p:cNvPr>
          <p:cNvCxnSpPr>
            <a:cxnSpLocks/>
          </p:cNvCxnSpPr>
          <p:nvPr/>
        </p:nvCxnSpPr>
        <p:spPr bwMode="gray">
          <a:xfrm>
            <a:off x="7752624" y="4393731"/>
            <a:ext cx="0" cy="891146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E0455F3-D9C5-815D-8F04-352BF98B3E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20" y="1810334"/>
            <a:ext cx="6986136" cy="3474543"/>
          </a:xfrm>
          <a:prstGeom prst="rect">
            <a:avLst/>
          </a:prstGeom>
        </p:spPr>
      </p:pic>
      <p:pic>
        <p:nvPicPr>
          <p:cNvPr id="46" name="Grafik 8">
            <a:extLst>
              <a:ext uri="{FF2B5EF4-FFF2-40B4-BE49-F238E27FC236}">
                <a16:creationId xmlns:a16="http://schemas.microsoft.com/office/drawing/2014/main" id="{2FFDB0D4-E444-256B-B862-0E2882DF0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452" y="5366133"/>
            <a:ext cx="409069" cy="409069"/>
          </a:xfrm>
          <a:prstGeom prst="rect">
            <a:avLst/>
          </a:prstGeom>
        </p:spPr>
      </p:pic>
      <p:pic>
        <p:nvPicPr>
          <p:cNvPr id="49" name="Grafik 8">
            <a:extLst>
              <a:ext uri="{FF2B5EF4-FFF2-40B4-BE49-F238E27FC236}">
                <a16:creationId xmlns:a16="http://schemas.microsoft.com/office/drawing/2014/main" id="{EF6B390E-5877-9297-712A-9BE317286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7452" y="6129843"/>
            <a:ext cx="409069" cy="40906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A693C2-9339-5D7D-2CD4-774A34A596DB}"/>
              </a:ext>
            </a:extLst>
          </p:cNvPr>
          <p:cNvCxnSpPr>
            <a:cxnSpLocks/>
          </p:cNvCxnSpPr>
          <p:nvPr/>
        </p:nvCxnSpPr>
        <p:spPr bwMode="gray">
          <a:xfrm flipH="1">
            <a:off x="7768294" y="5880186"/>
            <a:ext cx="6127" cy="249657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2956D9-21C7-308D-6DC1-343EDF11047B}"/>
              </a:ext>
            </a:extLst>
          </p:cNvPr>
          <p:cNvSpPr txBox="1">
            <a:spLocks/>
          </p:cNvSpPr>
          <p:nvPr/>
        </p:nvSpPr>
        <p:spPr bwMode="black">
          <a:xfrm>
            <a:off x="1785199" y="1925618"/>
            <a:ext cx="6825401" cy="31539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 and PE SRv6 nodes on SRv6 and IPv4/6 VRF unicast enabled interfaces. Capturing L3 IPv4/6 and L2 Ethernet overlay customer data plane </a:t>
            </a:r>
            <a:r>
              <a:rPr lang="en-US" sz="1350" b="1" dirty="0">
                <a:solidFill>
                  <a:srgbClr val="FF0000"/>
                </a:solidFill>
              </a:rPr>
              <a:t>and underlay SRv6 provider data plane metrics on SRv6 enabled interfaces, </a:t>
            </a:r>
            <a:r>
              <a:rPr lang="en-US" sz="1350" dirty="0"/>
              <a:t>and IPv4/6 and L2 Ethernet overlay customer data plane metrics on IPv4/6 VRF unicast enabled interfaces.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IPv4/6 unicast customer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vital, </a:t>
            </a:r>
            <a:r>
              <a:rPr lang="en-US" sz="1350" b="1" dirty="0"/>
              <a:t>SRv6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</a:t>
            </a:r>
            <a:r>
              <a:rPr lang="en-US" sz="1350" b="1" dirty="0"/>
              <a:t> On-Path delay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</a:t>
            </a:r>
            <a:r>
              <a:rPr lang="en-US" sz="1350" b="1" dirty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post-policy on BGP VPNv4 /6 and IPv4/6 VRF unicast peers and Local-RIB on all RIB's configured on SRv6 PE's. BMP Adj-RIB In post-policy on BGP VPNv4 /6 peers on Route Reflectors configured.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BMP Local RIB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 </a:t>
            </a:r>
            <a:r>
              <a:rPr lang="en-US" sz="1350" b="1" dirty="0"/>
              <a:t>BMP</a:t>
            </a:r>
            <a:r>
              <a:rPr lang="en-US" sz="1350" b="1" dirty="0">
                <a:solidFill>
                  <a:srgbClr val="FF0000"/>
                </a:solidFill>
              </a:rPr>
              <a:t> </a:t>
            </a:r>
            <a:r>
              <a:rPr lang="en-US" sz="1350" b="1" dirty="0"/>
              <a:t>Path Marking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YANG Push Legacy on most nodes enabled but not relevant for this use case.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Take, </a:t>
            </a:r>
            <a:r>
              <a:rPr lang="en-US" sz="1350" b="1" dirty="0"/>
              <a:t>means that current YANG-Push legacy implementation is used without any vendor code change and is in </a:t>
            </a:r>
            <a:r>
              <a:rPr lang="en-US" sz="1350" b="1" dirty="0">
                <a:solidFill>
                  <a:srgbClr val="00B050"/>
                </a:solidFill>
              </a:rPr>
              <a:t>accepted</a:t>
            </a:r>
            <a:r>
              <a:rPr lang="en-US" sz="1350" b="1" dirty="0"/>
              <a:t> stage. However, IETF YANG-Push is</a:t>
            </a:r>
            <a:r>
              <a:rPr lang="en-US" sz="1350" b="1" dirty="0">
                <a:solidFill>
                  <a:srgbClr val="00B050"/>
                </a:solidFill>
              </a:rPr>
              <a:t> shape </a:t>
            </a:r>
            <a:r>
              <a:rPr lang="en-US" sz="1350" b="1" dirty="0"/>
              <a:t>and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state.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774544A5-3C16-9493-9022-8907FDEF2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2" y="3850616"/>
            <a:ext cx="409069" cy="4090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8DA5853-80EC-31B0-ADA5-CF683E212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121" y="5336605"/>
            <a:ext cx="410400" cy="410400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C515F773-D637-C025-5CC8-46F0B273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3" y="1925041"/>
            <a:ext cx="409069" cy="409069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5939124C-67BA-49D8-5E9E-97A906154C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Network Telemetry Coverage</a:t>
            </a:r>
          </a:p>
        </p:txBody>
      </p:sp>
      <p:pic>
        <p:nvPicPr>
          <p:cNvPr id="4" name="Picture 3" descr="A diagram of a pyramid&#10;&#10;Description automatically generated with medium confidence">
            <a:extLst>
              <a:ext uri="{FF2B5EF4-FFF2-40B4-BE49-F238E27FC236}">
                <a16:creationId xmlns:a16="http://schemas.microsoft.com/office/drawing/2014/main" id="{9957FF2A-1726-269B-FEF0-38B8C18BC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77" y="1922075"/>
            <a:ext cx="3001541" cy="42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8A0974-3500-8B35-B52C-69FCA511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4" y="1582634"/>
            <a:ext cx="5653443" cy="42350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6240014" y="5912092"/>
            <a:ext cx="56174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Cosmos Bright Lights Anomaly Detection Results for 15 L3 VPN's </a:t>
            </a:r>
            <a:br>
              <a:rPr lang="en-US" sz="1350" b="1" dirty="0"/>
            </a:br>
            <a:r>
              <a:rPr lang="en-US" sz="1350" b="1" dirty="0"/>
              <a:t>Traversing SRv6 Core  at </a:t>
            </a:r>
            <a:r>
              <a:rPr lang="de-CH" sz="1350" b="1" dirty="0">
                <a:solidFill>
                  <a:srgbClr val="FF0000"/>
                </a:solidFill>
              </a:rPr>
              <a:t>Location OLT</a:t>
            </a:r>
            <a:endParaRPr lang="en-US" sz="135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5C706-4A5B-4B7A-A577-085012405072}"/>
              </a:ext>
            </a:extLst>
          </p:cNvPr>
          <p:cNvSpPr/>
          <p:nvPr/>
        </p:nvSpPr>
        <p:spPr>
          <a:xfrm>
            <a:off x="334512" y="5883235"/>
            <a:ext cx="5670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Cosmos Bright Lights Anomaly Detection Results for 15 L3 VPN's </a:t>
            </a:r>
            <a:br>
              <a:rPr lang="en-US" sz="1350" b="1" dirty="0"/>
            </a:br>
            <a:r>
              <a:rPr lang="en-US" sz="1350" b="1" dirty="0"/>
              <a:t>Traversing SRv6 Core  at </a:t>
            </a:r>
            <a:r>
              <a:rPr lang="de-CH" sz="1350" b="1" dirty="0">
                <a:solidFill>
                  <a:srgbClr val="FF0000"/>
                </a:solidFill>
              </a:rPr>
              <a:t>Location AAR</a:t>
            </a:r>
            <a:r>
              <a:rPr lang="de-CH" sz="1350" b="1" dirty="0"/>
              <a:t> </a:t>
            </a:r>
            <a:endParaRPr lang="en-US" sz="135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25D40A-A485-E0F3-DAFF-6A6B93C4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3" y="1583198"/>
            <a:ext cx="5670178" cy="4235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46253-B1D6-64B2-2FE8-2FF8BE63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4" y="1572528"/>
            <a:ext cx="5626807" cy="4235070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EA940073-BABF-D950-98D0-5E0D4F9449C1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6/7th,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</p:spTree>
    <p:extLst>
      <p:ext uri="{BB962C8B-B14F-4D97-AF65-F5344CB8AC3E}">
        <p14:creationId xmlns:p14="http://schemas.microsoft.com/office/powerpoint/2010/main" val="330621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568E5-4ACE-41BC-71F5-8048916B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20" y="1582635"/>
            <a:ext cx="5653443" cy="4235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634CA-C4B2-5D9E-CB74-28E14E03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9" y="1593304"/>
            <a:ext cx="5620937" cy="422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8A0974-3500-8B35-B52C-69FCA511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4" y="1582634"/>
            <a:ext cx="5653443" cy="42350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6240014" y="5912092"/>
            <a:ext cx="56174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Cosmos Bright Lights Anomaly Detection Results for 15 L3 VPN's </a:t>
            </a:r>
            <a:br>
              <a:rPr lang="en-US" sz="1350" b="1" dirty="0"/>
            </a:br>
            <a:r>
              <a:rPr lang="en-US" sz="1350" b="1" dirty="0"/>
              <a:t>Traversing SRv6 Core  at </a:t>
            </a:r>
            <a:r>
              <a:rPr lang="de-CH" sz="1350" b="1" dirty="0">
                <a:solidFill>
                  <a:srgbClr val="FF0000"/>
                </a:solidFill>
              </a:rPr>
              <a:t>Location ZHH</a:t>
            </a:r>
            <a:endParaRPr lang="en-US" sz="135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5C706-4A5B-4B7A-A577-085012405072}"/>
              </a:ext>
            </a:extLst>
          </p:cNvPr>
          <p:cNvSpPr/>
          <p:nvPr/>
        </p:nvSpPr>
        <p:spPr>
          <a:xfrm>
            <a:off x="334512" y="5883235"/>
            <a:ext cx="56701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Cosmos Bright Lights Anomaly Detection Results for 15 L3 VPN's </a:t>
            </a:r>
            <a:br>
              <a:rPr lang="en-US" sz="1350" b="1" dirty="0"/>
            </a:br>
            <a:r>
              <a:rPr lang="en-US" sz="1350" b="1" dirty="0"/>
              <a:t>Traversing SRv6 Core  at </a:t>
            </a:r>
            <a:r>
              <a:rPr lang="de-CH" sz="1350" b="1" dirty="0">
                <a:solidFill>
                  <a:srgbClr val="FF0000"/>
                </a:solidFill>
              </a:rPr>
              <a:t>Location ZHB</a:t>
            </a:r>
            <a:r>
              <a:rPr lang="de-CH" sz="1350" b="1" dirty="0"/>
              <a:t> </a:t>
            </a:r>
            <a:endParaRPr lang="en-US" sz="1350" b="1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A940073-BABF-D950-98D0-5E0D4F9449C1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13/14th,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</p:spTree>
    <p:extLst>
      <p:ext uri="{BB962C8B-B14F-4D97-AF65-F5344CB8AC3E}">
        <p14:creationId xmlns:p14="http://schemas.microsoft.com/office/powerpoint/2010/main" val="2039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070F97-5D79-7BE4-BAC2-315966453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705467"/>
            <a:ext cx="8714646" cy="40465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117166"/>
            <a:ext cx="872068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Mobile Subscriber Management Control Plane Overlay </a:t>
            </a:r>
            <a:r>
              <a:rPr lang="en-US" sz="1350" b="1" dirty="0">
                <a:solidFill>
                  <a:srgbClr val="FF0000"/>
                </a:solidFill>
              </a:rPr>
              <a:t>Congestion</a:t>
            </a:r>
            <a:r>
              <a:rPr lang="en-US" sz="1350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1317848"/>
            <a:ext cx="24112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SRv6 forwarding plane and customer data plane. </a:t>
            </a:r>
            <a:r>
              <a:rPr lang="en-US" sz="1350" dirty="0"/>
              <a:t>Shows on a particular L3 VPN the amount of TCP SYN and RST </a:t>
            </a:r>
            <a:r>
              <a:rPr lang="en-US" sz="1350" b="1" dirty="0">
                <a:solidFill>
                  <a:srgbClr val="FF0000"/>
                </a:solidFill>
              </a:rPr>
              <a:t>from L4 port 389 were originated </a:t>
            </a:r>
            <a:r>
              <a:rPr lang="en-US" sz="1350" dirty="0"/>
              <a:t>and </a:t>
            </a:r>
            <a:r>
              <a:rPr lang="en-US" sz="1350" b="1" dirty="0"/>
              <a:t>through which PE nodes and with which SRv6 SID's</a:t>
            </a:r>
            <a:r>
              <a:rPr lang="en-US" sz="1350" dirty="0"/>
              <a:t> the traffic was forwarded with.  </a:t>
            </a:r>
            <a:r>
              <a:rPr lang="en-US" sz="1350" b="1" dirty="0"/>
              <a:t>Remark: IE6 </a:t>
            </a:r>
            <a:r>
              <a:rPr lang="en-US" sz="1350" b="1" dirty="0" err="1"/>
              <a:t>tcpControlBits</a:t>
            </a:r>
            <a:r>
              <a:rPr lang="en-US" sz="1350" b="1" dirty="0"/>
              <a:t> is a none key field.</a:t>
            </a:r>
            <a:endParaRPr lang="de-CH" sz="13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8976049" y="2402761"/>
            <a:ext cx="520376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3E8E282-DDF6-844E-1386-D9BEA4C5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998" y="3762229"/>
            <a:ext cx="2653447" cy="194586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FE90F28-276C-1DF2-1F07-37BE763FC268}"/>
              </a:ext>
            </a:extLst>
          </p:cNvPr>
          <p:cNvSpPr/>
          <p:nvPr/>
        </p:nvSpPr>
        <p:spPr>
          <a:xfrm>
            <a:off x="9157941" y="5862503"/>
            <a:ext cx="26534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Resulted in Mobile Fallback Subscriber Session Count</a:t>
            </a:r>
            <a:endParaRPr lang="de-CH" sz="135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024C12A-6CB5-0B2D-EBE6-3BB7111B69E0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Mobile Subscriber Management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904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C6F61C-511A-4B37-FAF5-AFE33388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691640"/>
            <a:ext cx="8714309" cy="4028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105135"/>
            <a:ext cx="872068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VOIP SIP Signaling Overlay </a:t>
            </a:r>
            <a:r>
              <a:rPr lang="en-US" sz="1350" b="1" dirty="0">
                <a:solidFill>
                  <a:srgbClr val="FF0000"/>
                </a:solidFill>
              </a:rPr>
              <a:t>Congestion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2915043"/>
            <a:ext cx="2411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SRv6 forwarding plane and customer data plane. </a:t>
            </a:r>
            <a:r>
              <a:rPr lang="en-US" sz="1350" dirty="0"/>
              <a:t>Shows on a particular L3 VPN the amount of traffic </a:t>
            </a:r>
            <a:r>
              <a:rPr lang="en-US" sz="1350" b="1" dirty="0">
                <a:solidFill>
                  <a:srgbClr val="FF0000"/>
                </a:solidFill>
              </a:rPr>
              <a:t>between L4 port 5060 </a:t>
            </a:r>
            <a:r>
              <a:rPr lang="en-US" sz="1350" dirty="0"/>
              <a:t>and </a:t>
            </a:r>
            <a:r>
              <a:rPr lang="en-US" sz="1350" b="1" dirty="0"/>
              <a:t>through which PE nodes and with which SRv6 SID's</a:t>
            </a:r>
            <a:r>
              <a:rPr lang="en-US" sz="1350" dirty="0"/>
              <a:t> the traffic was forwarded with. </a:t>
            </a:r>
            <a:endParaRPr lang="de-CH" sz="13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9039225" y="3792206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FF698D95-A9CB-05D6-9F28-4C0B83A1E7B3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Mobile Subscriber Management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42071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2258</Words>
  <Application>Microsoft Office PowerPoint</Application>
  <PresentationFormat>Widescreen</PresentationFormat>
  <Paragraphs>186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TheSans Swisscom</vt:lpstr>
      <vt:lpstr>TheSans Swisscom Light</vt:lpstr>
      <vt:lpstr>Wingdings</vt:lpstr>
      <vt:lpstr>Office Theme</vt:lpstr>
      <vt:lpstr>PowerPoint Presentation</vt:lpstr>
      <vt:lpstr>Data Mesh organizes Data in Organizations Enables Network Analytics use cases</vt:lpstr>
      <vt:lpstr>Monitoring L3 VPN's with IPFIX, BMP and YANG Push From Connectivity Service to Realtime Network Analytics</vt:lpstr>
      <vt:lpstr>August 14th, SRv6 IS-IS ABR Route Aggregation Post Maintenance Window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Swisscom - Cosmos Bright Lights PoC Summary After 21 Incidents and 18 Months Time</vt:lpstr>
      <vt:lpstr>Swisscom - Cosmos Bright Lights PoC Detail Multiple Perspectives increases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283</cp:revision>
  <dcterms:created xsi:type="dcterms:W3CDTF">2019-11-29T14:22:02Z</dcterms:created>
  <dcterms:modified xsi:type="dcterms:W3CDTF">2024-09-06T11:53:46Z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