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c07dc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dcc07dc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c07dc1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cc07dc1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cc07dc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dcc07dc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1605ce7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a1605ce7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a1605ce7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cc07dc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0dcc07dc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2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de-CH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C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</a:t>
            </a: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18th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Groupings (</a:t>
            </a:r>
            <a:r>
              <a:rPr i="1" lang="de-CH" sz="2700">
                <a:solidFill>
                  <a:srgbClr val="FF0000"/>
                </a:solidFill>
              </a:rPr>
              <a:t>No changes since -05</a:t>
            </a:r>
            <a:r>
              <a:rPr lang="de-CH" sz="2700">
                <a:solidFill>
                  <a:srgbClr val="AEABAB"/>
                </a:solidFill>
              </a:rPr>
              <a:t>)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41400" y="1774925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53450" y="1774925"/>
            <a:ext cx="20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2474624"/>
            <a:ext cx="5201075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7355"/>
          <a:stretch/>
        </p:blipFill>
        <p:spPr>
          <a:xfrm>
            <a:off x="6756575" y="2474626"/>
            <a:ext cx="4456824" cy="1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8400" y="46641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a UDP client and UDP server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or with other protocols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34200" y="1517225"/>
            <a:ext cx="11268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WGLC ended 20th February (successfully?)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Thanks to Thomas, Benoit, Med, Andy, Mahesh and Rob for the review and comments during the WGLC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Changes: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Editorial changes (+ add consistency with RFC 9643)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Server grouping: explicit that the remote-address and local-address must be part of the same address family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New section with “Adherence to NMDA”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Security Considerations updated with latest I-D.ietf-netmod-rfc8407bis template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Ready for next steps :)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20" y="2203163"/>
            <a:ext cx="4989154" cy="1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50" y="220317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48" y="412252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2039875" y="25233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276475" y="45951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7355"/>
          <a:stretch/>
        </p:blipFill>
        <p:spPr>
          <a:xfrm>
            <a:off x="6448168" y="4288125"/>
            <a:ext cx="42032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4876800" y="30330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