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ddded05c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0ddded05c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17d588a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3a17d588a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a17d588a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3a17d588a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a17d588a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3a17d588a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UDP-based</a:t>
            </a:r>
            <a:r>
              <a:rPr b="1"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Transport for Configured Subscriptions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draft-ietf-netconf-udp-notif-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19/20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UDP-based protocol for YANG notifications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to collect YANG data from networking devices</a:t>
            </a:r>
            <a:endParaRPr/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90" name="Google Shape;90;p13"/>
          <p:cNvSpPr txBox="1"/>
          <p:nvPr/>
        </p:nvSpPr>
        <p:spPr>
          <a:xfrm>
            <a:off x="320225" y="4210622"/>
            <a:ext cx="11163900" cy="20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G. Zheng, Huawei </a:t>
            </a:r>
            <a:b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Zhou, Huawei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T. Graf, Swisscom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1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Paolo Lucente, NTT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March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i="0" lang="en-US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5</a:t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WGLC ended February 13th (successfully?)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Thanks Med, Andy, Giuseppe, Weiqiang, James, Dan, Camilo, Qiufang, Benoit, Ahmed, Yannick, Yufeng, Nils, Rob and Mahesh for the support and the (</a:t>
            </a:r>
            <a:r>
              <a:rPr i="1" lang="en-US" sz="1900"/>
              <a:t>very detailed</a:t>
            </a:r>
            <a:r>
              <a:rPr lang="en-US" sz="1900"/>
              <a:t>) reviews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900"/>
              <a:buChar char="•"/>
            </a:pPr>
            <a:r>
              <a:rPr lang="en-US" sz="1900"/>
              <a:t>Triggered lively discussions improving the I-D</a:t>
            </a:r>
            <a:endParaRPr sz="1900"/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Changes</a:t>
            </a:r>
            <a:endParaRPr/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Changes (from discussions on the ML)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Private encoding options has been removed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The order of the options is not mandated anymore; segmentation option MUST be first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DTLS 1.2 or later MUST be supported, DTLS 1.3 SHOULD be supported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Segmentation is mandatory for large messages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Editorial changes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Added adherence to NMDA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New Terminology section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Text explaining how to reassemble a UDP-Notif message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Discussion on DTLS Fragmentation with UDP-Notif Segmentation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Updated References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Security Considerations updated</a:t>
            </a:r>
            <a:endParaRPr sz="19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UDP-based Transport for Configured Subscriptions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What’s next?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838200" y="1564850"/>
            <a:ext cx="108378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1000"/>
              </a:spcAft>
              <a:buSzPts val="1900"/>
              <a:buChar char="•"/>
            </a:pPr>
            <a:r>
              <a:rPr lang="en-US" sz="1900"/>
              <a:t>The draft is ready for IESG reviews</a:t>
            </a:r>
            <a:endParaRPr sz="1900"/>
          </a:p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2B30"/>
              </a:buClr>
              <a:buSzPts val="3400"/>
              <a:buFont typeface="Calibri"/>
              <a:buNone/>
            </a:pPr>
            <a:r>
              <a:rPr b="1" i="0" lang="en-US" sz="3400" u="none" cap="none" strike="noStrike">
                <a:solidFill>
                  <a:srgbClr val="272B30"/>
                </a:solidFill>
                <a:latin typeface="Calibri"/>
                <a:ea typeface="Calibri"/>
                <a:cs typeface="Calibri"/>
                <a:sym typeface="Calibri"/>
              </a:rPr>
              <a:t>Subscription to </a:t>
            </a:r>
            <a:r>
              <a:rPr b="1" i="0" lang="en-US" sz="3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Distributed Notifications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draft-ietf-netconf-distributed-notif-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Extends YANG notification subscription to allow metrics being</a:t>
            </a:r>
            <a:b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rPr>
              <a:t>	 published directly from processors on line cards</a:t>
            </a:r>
            <a:endParaRPr/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118" name="Google Shape;118;p17"/>
          <p:cNvSpPr txBox="1"/>
          <p:nvPr/>
        </p:nvSpPr>
        <p:spPr>
          <a:xfrm>
            <a:off x="609600" y="4861250"/>
            <a:ext cx="111639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zhoutianran@huawei.com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zhengguangying@huawei.com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evoit@cisco.com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thomas.graf@swisscom.com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pierre.francois@insa-lyon.fr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18th 2025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Subscription to Distributed Notifications</a:t>
            </a:r>
            <a:br>
              <a:rPr lang="en-US" sz="3600"/>
            </a:br>
            <a:r>
              <a:rPr lang="en-US" sz="2700">
                <a:solidFill>
                  <a:srgbClr val="AEABAB"/>
                </a:solidFill>
              </a:rPr>
              <a:t>Status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WGLC ended February 21st (successfully)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Thanks Leonardo, Yannick, Nils, Qin, Paolo, Dan, Holger, Camilo, Weiqiang and Alex for the support and the reviews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Changes: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Only editorial changes has been applied</a:t>
            </a:r>
            <a:endParaRPr sz="1900"/>
          </a:p>
          <a:p>
            <a:pPr indent="-23495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lang="en-US" sz="1900"/>
              <a:t>Next steps</a:t>
            </a:r>
            <a:endParaRPr sz="1900"/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900"/>
              <a:buChar char="•"/>
            </a:pPr>
            <a:r>
              <a:rPr lang="en-US" sz="1900"/>
              <a:t>Ready for IESG reviews</a:t>
            </a:r>
            <a:endParaRPr sz="190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