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a17d588a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3a17d588a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2B30"/>
              </a:buClr>
              <a:buSzPts val="3400"/>
              <a:buFont typeface="Calibri"/>
              <a:buNone/>
            </a:pPr>
            <a:r>
              <a:rPr b="1" i="0" lang="en-US" sz="3400" u="none" cap="none" strike="noStrike">
                <a:solidFill>
                  <a:srgbClr val="272B30"/>
                </a:solidFill>
                <a:latin typeface="Calibri"/>
                <a:ea typeface="Calibri"/>
                <a:cs typeface="Calibri"/>
                <a:sym typeface="Calibri"/>
              </a:rPr>
              <a:t>Subscription to </a:t>
            </a:r>
            <a:r>
              <a:rPr b="1" i="0" lang="en-US" sz="3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Distributed Notifications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draft-ietf-netconf-distributed-notif-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11/12/13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Extends YANG notification subscription to allow metrics being</a:t>
            </a:r>
            <a:b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	 published directly from processors on line cards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90" name="Google Shape;90;p13"/>
          <p:cNvSpPr txBox="1"/>
          <p:nvPr/>
        </p:nvSpPr>
        <p:spPr>
          <a:xfrm>
            <a:off x="533400" y="4861250"/>
            <a:ext cx="111639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zhoutianran@huawei.com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zhengguangying@huawei.com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evoit@cisco.com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thomas.graf@swisscom.com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pierre.francois@insa-lyon.fr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18th 2025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Subscription to Distributed Notifications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Status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564850"/>
            <a:ext cx="108378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WGLC ended February 21st (successfully, WGLC closed)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Thanks Leonardo, Yannick, Nils, Qin, Paolo, Dan, Holger, Camilo, Weiqiang and Alex for the support and the reviews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Changes: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Only editorial changes has been applied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Next steps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Ready for IESG reviews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Last message from the chairs: Looking for a shepherd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