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tags/tag9.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charts/chart1.xml" ContentType="application/vnd.openxmlformats-officedocument.drawingml.chart+xml"/>
  <Override PartName="/ppt/tags/tag11.xml" ContentType="application/vnd.openxmlformats-officedocument.presentationml.tags+xml"/>
  <Override PartName="/ppt/notesSlides/notesSlide8.xml" ContentType="application/vnd.openxmlformats-officedocument.presentationml.notesSlide+xml"/>
  <Override PartName="/ppt/charts/chart2.xml" ContentType="application/vnd.openxmlformats-officedocument.drawingml.chart+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1041" r:id="rId2"/>
    <p:sldId id="2145706225" r:id="rId3"/>
    <p:sldId id="2145706259" r:id="rId4"/>
    <p:sldId id="2145706226" r:id="rId5"/>
    <p:sldId id="2145706261" r:id="rId6"/>
    <p:sldId id="2145706258" r:id="rId7"/>
    <p:sldId id="2145706240" r:id="rId8"/>
    <p:sldId id="263" r:id="rId9"/>
    <p:sldId id="264" r:id="rId10"/>
    <p:sldId id="2145706262" r:id="rId11"/>
    <p:sldId id="2145706282" r:id="rId12"/>
    <p:sldId id="2145706283" r:id="rId13"/>
    <p:sldId id="2145706242" r:id="rId14"/>
    <p:sldId id="2145706234" r:id="rId15"/>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F81756-EA00-4B65-9234-A0FB2F3D032D}" v="8" dt="2024-07-13T15:47:32.4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5F81756-EA00-4B65-9234-A0FB2F3D032D}"/>
    <pc:docChg chg="undo custSel addSld delSld modSld sldOrd delMainMaster">
      <pc:chgData name="Graf Thomas, INI-NET-VNC-HCS" userId="487bc3e3-9ce7-4cdd-b7b4-8899ea88d289" providerId="ADAL" clId="{D5F81756-EA00-4B65-9234-A0FB2F3D032D}" dt="2024-07-13T16:11:15.469" v="599" actId="20577"/>
      <pc:docMkLst>
        <pc:docMk/>
      </pc:docMkLst>
      <pc:sldChg chg="modSp del mod">
        <pc:chgData name="Graf Thomas, INI-NET-VNC-HCS" userId="487bc3e3-9ce7-4cdd-b7b4-8899ea88d289" providerId="ADAL" clId="{D5F81756-EA00-4B65-9234-A0FB2F3D032D}" dt="2024-07-13T15:46:30.021" v="77" actId="47"/>
        <pc:sldMkLst>
          <pc:docMk/>
          <pc:sldMk cId="692774623" sldId="952"/>
        </pc:sldMkLst>
        <pc:spChg chg="mod">
          <ac:chgData name="Graf Thomas, INI-NET-VNC-HCS" userId="487bc3e3-9ce7-4cdd-b7b4-8899ea88d289" providerId="ADAL" clId="{D5F81756-EA00-4B65-9234-A0FB2F3D032D}" dt="2024-07-13T15:41:55.414" v="59" actId="20577"/>
          <ac:spMkLst>
            <pc:docMk/>
            <pc:sldMk cId="692774623" sldId="952"/>
            <ac:spMk id="5" creationId="{AE0C8B0E-A4DE-0F83-CE09-A20D71FC3655}"/>
          </ac:spMkLst>
        </pc:spChg>
        <pc:spChg chg="mod">
          <ac:chgData name="Graf Thomas, INI-NET-VNC-HCS" userId="487bc3e3-9ce7-4cdd-b7b4-8899ea88d289" providerId="ADAL" clId="{D5F81756-EA00-4B65-9234-A0FB2F3D032D}" dt="2024-07-13T15:39:04.108" v="2" actId="20577"/>
          <ac:spMkLst>
            <pc:docMk/>
            <pc:sldMk cId="692774623" sldId="952"/>
            <ac:spMk id="25" creationId="{6DC81F34-7EA9-C84D-D7BC-2F5514AC4CE4}"/>
          </ac:spMkLst>
        </pc:spChg>
      </pc:sldChg>
      <pc:sldChg chg="modSp mod">
        <pc:chgData name="Graf Thomas, INI-NET-VNC-HCS" userId="487bc3e3-9ce7-4cdd-b7b4-8899ea88d289" providerId="ADAL" clId="{D5F81756-EA00-4B65-9234-A0FB2F3D032D}" dt="2024-07-13T16:11:15.469" v="599" actId="20577"/>
        <pc:sldMkLst>
          <pc:docMk/>
          <pc:sldMk cId="3578665336" sldId="1041"/>
        </pc:sldMkLst>
        <pc:spChg chg="mod">
          <ac:chgData name="Graf Thomas, INI-NET-VNC-HCS" userId="487bc3e3-9ce7-4cdd-b7b4-8899ea88d289" providerId="ADAL" clId="{D5F81756-EA00-4B65-9234-A0FB2F3D032D}" dt="2024-07-13T16:11:15.469" v="599" actId="20577"/>
          <ac:spMkLst>
            <pc:docMk/>
            <pc:sldMk cId="3578665336" sldId="1041"/>
            <ac:spMk id="6" creationId="{6CAA0765-1318-4A03-8F91-D3ECC43D8FA7}"/>
          </ac:spMkLst>
        </pc:spChg>
      </pc:sldChg>
      <pc:sldChg chg="modSp mod">
        <pc:chgData name="Graf Thomas, INI-NET-VNC-HCS" userId="487bc3e3-9ce7-4cdd-b7b4-8899ea88d289" providerId="ADAL" clId="{D5F81756-EA00-4B65-9234-A0FB2F3D032D}" dt="2024-07-13T16:07:59.264" v="587" actId="20577"/>
        <pc:sldMkLst>
          <pc:docMk/>
          <pc:sldMk cId="2617504443" sldId="2145706242"/>
        </pc:sldMkLst>
        <pc:spChg chg="mod">
          <ac:chgData name="Graf Thomas, INI-NET-VNC-HCS" userId="487bc3e3-9ce7-4cdd-b7b4-8899ea88d289" providerId="ADAL" clId="{D5F81756-EA00-4B65-9234-A0FB2F3D032D}" dt="2024-07-13T16:07:59.264" v="587" actId="20577"/>
          <ac:spMkLst>
            <pc:docMk/>
            <pc:sldMk cId="2617504443" sldId="2145706242"/>
            <ac:spMk id="3" creationId="{29C0DFD4-432D-4B0C-93DF-790441DCF5B9}"/>
          </ac:spMkLst>
        </pc:spChg>
      </pc:sldChg>
      <pc:sldChg chg="modSp del mod">
        <pc:chgData name="Graf Thomas, INI-NET-VNC-HCS" userId="487bc3e3-9ce7-4cdd-b7b4-8899ea88d289" providerId="ADAL" clId="{D5F81756-EA00-4B65-9234-A0FB2F3D032D}" dt="2024-07-13T15:49:07.497" v="91" actId="47"/>
        <pc:sldMkLst>
          <pc:docMk/>
          <pc:sldMk cId="2058983617" sldId="2145706281"/>
        </pc:sldMkLst>
        <pc:spChg chg="mod">
          <ac:chgData name="Graf Thomas, INI-NET-VNC-HCS" userId="487bc3e3-9ce7-4cdd-b7b4-8899ea88d289" providerId="ADAL" clId="{D5F81756-EA00-4B65-9234-A0FB2F3D032D}" dt="2024-07-13T15:41:19.683" v="45" actId="6549"/>
          <ac:spMkLst>
            <pc:docMk/>
            <pc:sldMk cId="2058983617" sldId="2145706281"/>
            <ac:spMk id="25" creationId="{6DC81F34-7EA9-C84D-D7BC-2F5514AC4CE4}"/>
          </ac:spMkLst>
        </pc:spChg>
      </pc:sldChg>
      <pc:sldChg chg="addSp delSp modSp add mod ord">
        <pc:chgData name="Graf Thomas, INI-NET-VNC-HCS" userId="487bc3e3-9ce7-4cdd-b7b4-8899ea88d289" providerId="ADAL" clId="{D5F81756-EA00-4B65-9234-A0FB2F3D032D}" dt="2024-07-13T16:10:57.757" v="597" actId="20577"/>
        <pc:sldMkLst>
          <pc:docMk/>
          <pc:sldMk cId="492372888" sldId="2145706282"/>
        </pc:sldMkLst>
        <pc:spChg chg="add del mod">
          <ac:chgData name="Graf Thomas, INI-NET-VNC-HCS" userId="487bc3e3-9ce7-4cdd-b7b4-8899ea88d289" providerId="ADAL" clId="{D5F81756-EA00-4B65-9234-A0FB2F3D032D}" dt="2024-07-13T15:42:40.903" v="64" actId="478"/>
          <ac:spMkLst>
            <pc:docMk/>
            <pc:sldMk cId="492372888" sldId="2145706282"/>
            <ac:spMk id="3" creationId="{D099B97B-EFDF-7A8B-15ED-4422F65B415B}"/>
          </ac:spMkLst>
        </pc:spChg>
        <pc:spChg chg="add del mod">
          <ac:chgData name="Graf Thomas, INI-NET-VNC-HCS" userId="487bc3e3-9ce7-4cdd-b7b4-8899ea88d289" providerId="ADAL" clId="{D5F81756-EA00-4B65-9234-A0FB2F3D032D}" dt="2024-07-13T15:42:51.299" v="66"/>
          <ac:spMkLst>
            <pc:docMk/>
            <pc:sldMk cId="492372888" sldId="2145706282"/>
            <ac:spMk id="4" creationId="{8748F633-411F-6C4B-5820-5D1591D0E5E7}"/>
          </ac:spMkLst>
        </pc:spChg>
        <pc:spChg chg="add del mod">
          <ac:chgData name="Graf Thomas, INI-NET-VNC-HCS" userId="487bc3e3-9ce7-4cdd-b7b4-8899ea88d289" providerId="ADAL" clId="{D5F81756-EA00-4B65-9234-A0FB2F3D032D}" dt="2024-07-13T15:42:51.299" v="66"/>
          <ac:spMkLst>
            <pc:docMk/>
            <pc:sldMk cId="492372888" sldId="2145706282"/>
            <ac:spMk id="8" creationId="{E6A51280-FDCD-6D74-B080-283B20F77985}"/>
          </ac:spMkLst>
        </pc:spChg>
        <pc:spChg chg="add del mod">
          <ac:chgData name="Graf Thomas, INI-NET-VNC-HCS" userId="487bc3e3-9ce7-4cdd-b7b4-8899ea88d289" providerId="ADAL" clId="{D5F81756-EA00-4B65-9234-A0FB2F3D032D}" dt="2024-07-13T15:42:51.299" v="66"/>
          <ac:spMkLst>
            <pc:docMk/>
            <pc:sldMk cId="492372888" sldId="2145706282"/>
            <ac:spMk id="9" creationId="{868ED622-EB69-8FA0-3C05-15EF02533CA1}"/>
          </ac:spMkLst>
        </pc:spChg>
        <pc:spChg chg="add del mod">
          <ac:chgData name="Graf Thomas, INI-NET-VNC-HCS" userId="487bc3e3-9ce7-4cdd-b7b4-8899ea88d289" providerId="ADAL" clId="{D5F81756-EA00-4B65-9234-A0FB2F3D032D}" dt="2024-07-13T15:42:51.299" v="66"/>
          <ac:spMkLst>
            <pc:docMk/>
            <pc:sldMk cId="492372888" sldId="2145706282"/>
            <ac:spMk id="10" creationId="{8FC984B8-604A-0AC4-59A3-B1AFAFCC1867}"/>
          </ac:spMkLst>
        </pc:spChg>
        <pc:spChg chg="add del mod">
          <ac:chgData name="Graf Thomas, INI-NET-VNC-HCS" userId="487bc3e3-9ce7-4cdd-b7b4-8899ea88d289" providerId="ADAL" clId="{D5F81756-EA00-4B65-9234-A0FB2F3D032D}" dt="2024-07-13T15:42:51.299" v="66"/>
          <ac:spMkLst>
            <pc:docMk/>
            <pc:sldMk cId="492372888" sldId="2145706282"/>
            <ac:spMk id="12" creationId="{11A74DC7-D2F9-8B53-D072-B3DC5954EA5F}"/>
          </ac:spMkLst>
        </pc:spChg>
        <pc:spChg chg="add del mod">
          <ac:chgData name="Graf Thomas, INI-NET-VNC-HCS" userId="487bc3e3-9ce7-4cdd-b7b4-8899ea88d289" providerId="ADAL" clId="{D5F81756-EA00-4B65-9234-A0FB2F3D032D}" dt="2024-07-13T15:42:51.299" v="66"/>
          <ac:spMkLst>
            <pc:docMk/>
            <pc:sldMk cId="492372888" sldId="2145706282"/>
            <ac:spMk id="13" creationId="{8D3181D0-0454-74AD-4A03-6F2B89E06545}"/>
          </ac:spMkLst>
        </pc:spChg>
        <pc:spChg chg="add mod">
          <ac:chgData name="Graf Thomas, INI-NET-VNC-HCS" userId="487bc3e3-9ce7-4cdd-b7b4-8899ea88d289" providerId="ADAL" clId="{D5F81756-EA00-4B65-9234-A0FB2F3D032D}" dt="2024-07-13T15:43:15.123" v="68" actId="2711"/>
          <ac:spMkLst>
            <pc:docMk/>
            <pc:sldMk cId="492372888" sldId="2145706282"/>
            <ac:spMk id="14" creationId="{46649985-4213-9CB3-CD81-79D4DB248DAF}"/>
          </ac:spMkLst>
        </pc:spChg>
        <pc:spChg chg="add mod">
          <ac:chgData name="Graf Thomas, INI-NET-VNC-HCS" userId="487bc3e3-9ce7-4cdd-b7b4-8899ea88d289" providerId="ADAL" clId="{D5F81756-EA00-4B65-9234-A0FB2F3D032D}" dt="2024-07-13T15:43:15.123" v="68" actId="2711"/>
          <ac:spMkLst>
            <pc:docMk/>
            <pc:sldMk cId="492372888" sldId="2145706282"/>
            <ac:spMk id="18" creationId="{076CE855-379A-5BE7-9E3E-05D784B2CF9D}"/>
          </ac:spMkLst>
        </pc:spChg>
        <pc:spChg chg="add mod">
          <ac:chgData name="Graf Thomas, INI-NET-VNC-HCS" userId="487bc3e3-9ce7-4cdd-b7b4-8899ea88d289" providerId="ADAL" clId="{D5F81756-EA00-4B65-9234-A0FB2F3D032D}" dt="2024-07-13T15:43:15.123" v="68" actId="2711"/>
          <ac:spMkLst>
            <pc:docMk/>
            <pc:sldMk cId="492372888" sldId="2145706282"/>
            <ac:spMk id="20" creationId="{6DEE297B-FA92-D4CB-4DB8-B62139988C22}"/>
          </ac:spMkLst>
        </pc:spChg>
        <pc:spChg chg="add mod">
          <ac:chgData name="Graf Thomas, INI-NET-VNC-HCS" userId="487bc3e3-9ce7-4cdd-b7b4-8899ea88d289" providerId="ADAL" clId="{D5F81756-EA00-4B65-9234-A0FB2F3D032D}" dt="2024-07-13T15:43:15.123" v="68" actId="2711"/>
          <ac:spMkLst>
            <pc:docMk/>
            <pc:sldMk cId="492372888" sldId="2145706282"/>
            <ac:spMk id="21" creationId="{85D4E516-F628-FE69-DA43-10B3210E9A28}"/>
          </ac:spMkLst>
        </pc:spChg>
        <pc:spChg chg="add mod">
          <ac:chgData name="Graf Thomas, INI-NET-VNC-HCS" userId="487bc3e3-9ce7-4cdd-b7b4-8899ea88d289" providerId="ADAL" clId="{D5F81756-EA00-4B65-9234-A0FB2F3D032D}" dt="2024-07-13T15:43:15.123" v="68" actId="2711"/>
          <ac:spMkLst>
            <pc:docMk/>
            <pc:sldMk cId="492372888" sldId="2145706282"/>
            <ac:spMk id="23" creationId="{91B0341B-389C-4CE5-4F90-6C77E3EDD7E5}"/>
          </ac:spMkLst>
        </pc:spChg>
        <pc:spChg chg="add mod">
          <ac:chgData name="Graf Thomas, INI-NET-VNC-HCS" userId="487bc3e3-9ce7-4cdd-b7b4-8899ea88d289" providerId="ADAL" clId="{D5F81756-EA00-4B65-9234-A0FB2F3D032D}" dt="2024-07-13T16:09:32.658" v="589" actId="20577"/>
          <ac:spMkLst>
            <pc:docMk/>
            <pc:sldMk cId="492372888" sldId="2145706282"/>
            <ac:spMk id="24" creationId="{F74844DB-3C3D-6251-630D-7240D0A70D82}"/>
          </ac:spMkLst>
        </pc:spChg>
        <pc:spChg chg="del">
          <ac:chgData name="Graf Thomas, INI-NET-VNC-HCS" userId="487bc3e3-9ce7-4cdd-b7b4-8899ea88d289" providerId="ADAL" clId="{D5F81756-EA00-4B65-9234-A0FB2F3D032D}" dt="2024-07-13T15:42:38.707" v="63" actId="478"/>
          <ac:spMkLst>
            <pc:docMk/>
            <pc:sldMk cId="492372888" sldId="2145706282"/>
            <ac:spMk id="226"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7"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28" creationId="{00000000-0000-0000-0000-000000000000}"/>
          </ac:spMkLst>
        </pc:spChg>
        <pc:spChg chg="mod">
          <ac:chgData name="Graf Thomas, INI-NET-VNC-HCS" userId="487bc3e3-9ce7-4cdd-b7b4-8899ea88d289" providerId="ADAL" clId="{D5F81756-EA00-4B65-9234-A0FB2F3D032D}" dt="2024-07-13T16:10:57.757" v="597" actId="20577"/>
          <ac:spMkLst>
            <pc:docMk/>
            <pc:sldMk cId="492372888" sldId="2145706282"/>
            <ac:spMk id="231"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2"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4" creationId="{00000000-0000-0000-0000-000000000000}"/>
          </ac:spMkLst>
        </pc:spChg>
        <pc:spChg chg="del">
          <ac:chgData name="Graf Thomas, INI-NET-VNC-HCS" userId="487bc3e3-9ce7-4cdd-b7b4-8899ea88d289" providerId="ADAL" clId="{D5F81756-EA00-4B65-9234-A0FB2F3D032D}" dt="2024-07-13T15:42:38.707" v="63" actId="478"/>
          <ac:spMkLst>
            <pc:docMk/>
            <pc:sldMk cId="492372888" sldId="2145706282"/>
            <ac:spMk id="235" creationId="{00000000-0000-0000-0000-000000000000}"/>
          </ac:spMkLst>
        </pc:spChg>
        <pc:graphicFrameChg chg="add mod">
          <ac:chgData name="Graf Thomas, INI-NET-VNC-HCS" userId="487bc3e3-9ce7-4cdd-b7b4-8899ea88d289" providerId="ADAL" clId="{D5F81756-EA00-4B65-9234-A0FB2F3D032D}" dt="2024-07-13T15:42:59.419" v="67"/>
          <ac:graphicFrameMkLst>
            <pc:docMk/>
            <pc:sldMk cId="492372888" sldId="2145706282"/>
            <ac:graphicFrameMk id="19" creationId="{A546FED3-E59F-243C-BAB2-70CE2751222B}"/>
          </ac:graphicFrameMkLst>
        </pc:graphicFrameChg>
        <pc:cxnChg chg="add del mod">
          <ac:chgData name="Graf Thomas, INI-NET-VNC-HCS" userId="487bc3e3-9ce7-4cdd-b7b4-8899ea88d289" providerId="ADAL" clId="{D5F81756-EA00-4B65-9234-A0FB2F3D032D}" dt="2024-07-13T15:42:51.299" v="66"/>
          <ac:cxnSpMkLst>
            <pc:docMk/>
            <pc:sldMk cId="492372888" sldId="2145706282"/>
            <ac:cxnSpMk id="5" creationId="{CFED5EEF-A24D-2EC1-E7C6-6BD6F36F592F}"/>
          </ac:cxnSpMkLst>
        </pc:cxnChg>
        <pc:cxnChg chg="add del mod">
          <ac:chgData name="Graf Thomas, INI-NET-VNC-HCS" userId="487bc3e3-9ce7-4cdd-b7b4-8899ea88d289" providerId="ADAL" clId="{D5F81756-EA00-4B65-9234-A0FB2F3D032D}" dt="2024-07-13T15:42:51.299" v="66"/>
          <ac:cxnSpMkLst>
            <pc:docMk/>
            <pc:sldMk cId="492372888" sldId="2145706282"/>
            <ac:cxnSpMk id="6" creationId="{13607882-6C1A-8940-9D55-D4E6DCE1513B}"/>
          </ac:cxnSpMkLst>
        </pc:cxnChg>
        <pc:cxnChg chg="add del mod">
          <ac:chgData name="Graf Thomas, INI-NET-VNC-HCS" userId="487bc3e3-9ce7-4cdd-b7b4-8899ea88d289" providerId="ADAL" clId="{D5F81756-EA00-4B65-9234-A0FB2F3D032D}" dt="2024-07-13T15:42:51.299" v="66"/>
          <ac:cxnSpMkLst>
            <pc:docMk/>
            <pc:sldMk cId="492372888" sldId="2145706282"/>
            <ac:cxnSpMk id="7" creationId="{2B8EBC6D-12EF-A0DA-AB94-467C7F7C5037}"/>
          </ac:cxnSpMkLst>
        </pc:cxnChg>
        <pc:cxnChg chg="add del mod">
          <ac:chgData name="Graf Thomas, INI-NET-VNC-HCS" userId="487bc3e3-9ce7-4cdd-b7b4-8899ea88d289" providerId="ADAL" clId="{D5F81756-EA00-4B65-9234-A0FB2F3D032D}" dt="2024-07-13T15:42:51.299" v="66"/>
          <ac:cxnSpMkLst>
            <pc:docMk/>
            <pc:sldMk cId="492372888" sldId="2145706282"/>
            <ac:cxnSpMk id="11" creationId="{585C6FE7-44D1-C925-9320-6E4605858B32}"/>
          </ac:cxnSpMkLst>
        </pc:cxnChg>
        <pc:cxnChg chg="add mod">
          <ac:chgData name="Graf Thomas, INI-NET-VNC-HCS" userId="487bc3e3-9ce7-4cdd-b7b4-8899ea88d289" providerId="ADAL" clId="{D5F81756-EA00-4B65-9234-A0FB2F3D032D}" dt="2024-07-13T15:42:59.419" v="67"/>
          <ac:cxnSpMkLst>
            <pc:docMk/>
            <pc:sldMk cId="492372888" sldId="2145706282"/>
            <ac:cxnSpMk id="15" creationId="{CEF6A92B-B282-4279-BF45-3D3805A69CFD}"/>
          </ac:cxnSpMkLst>
        </pc:cxnChg>
        <pc:cxnChg chg="add mod">
          <ac:chgData name="Graf Thomas, INI-NET-VNC-HCS" userId="487bc3e3-9ce7-4cdd-b7b4-8899ea88d289" providerId="ADAL" clId="{D5F81756-EA00-4B65-9234-A0FB2F3D032D}" dt="2024-07-13T15:42:59.419" v="67"/>
          <ac:cxnSpMkLst>
            <pc:docMk/>
            <pc:sldMk cId="492372888" sldId="2145706282"/>
            <ac:cxnSpMk id="16" creationId="{1DCCF47F-8DC3-9197-7101-4DE7468021A8}"/>
          </ac:cxnSpMkLst>
        </pc:cxnChg>
        <pc:cxnChg chg="add mod">
          <ac:chgData name="Graf Thomas, INI-NET-VNC-HCS" userId="487bc3e3-9ce7-4cdd-b7b4-8899ea88d289" providerId="ADAL" clId="{D5F81756-EA00-4B65-9234-A0FB2F3D032D}" dt="2024-07-13T15:42:59.419" v="67"/>
          <ac:cxnSpMkLst>
            <pc:docMk/>
            <pc:sldMk cId="492372888" sldId="2145706282"/>
            <ac:cxnSpMk id="17" creationId="{CA870199-91A5-610F-5CB6-418A1191A95D}"/>
          </ac:cxnSpMkLst>
        </pc:cxnChg>
        <pc:cxnChg chg="add mod">
          <ac:chgData name="Graf Thomas, INI-NET-VNC-HCS" userId="487bc3e3-9ce7-4cdd-b7b4-8899ea88d289" providerId="ADAL" clId="{D5F81756-EA00-4B65-9234-A0FB2F3D032D}" dt="2024-07-13T15:42:59.419" v="67"/>
          <ac:cxnSpMkLst>
            <pc:docMk/>
            <pc:sldMk cId="492372888" sldId="2145706282"/>
            <ac:cxnSpMk id="22" creationId="{FBEAF735-DF81-0A3B-9CB7-88B14D0CC205}"/>
          </ac:cxnSpMkLst>
        </pc:cxnChg>
        <pc:cxnChg chg="del mod">
          <ac:chgData name="Graf Thomas, INI-NET-VNC-HCS" userId="487bc3e3-9ce7-4cdd-b7b4-8899ea88d289" providerId="ADAL" clId="{D5F81756-EA00-4B65-9234-A0FB2F3D032D}" dt="2024-07-13T15:42:38.707" v="63" actId="478"/>
          <ac:cxnSpMkLst>
            <pc:docMk/>
            <pc:sldMk cId="492372888" sldId="2145706282"/>
            <ac:cxnSpMk id="229"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3"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6" creationId="{00000000-0000-0000-0000-000000000000}"/>
          </ac:cxnSpMkLst>
        </pc:cxnChg>
        <pc:cxnChg chg="del mod">
          <ac:chgData name="Graf Thomas, INI-NET-VNC-HCS" userId="487bc3e3-9ce7-4cdd-b7b4-8899ea88d289" providerId="ADAL" clId="{D5F81756-EA00-4B65-9234-A0FB2F3D032D}" dt="2024-07-13T15:42:38.707" v="63" actId="478"/>
          <ac:cxnSpMkLst>
            <pc:docMk/>
            <pc:sldMk cId="492372888" sldId="2145706282"/>
            <ac:cxnSpMk id="237" creationId="{00000000-0000-0000-0000-000000000000}"/>
          </ac:cxnSpMkLst>
        </pc:cxnChg>
      </pc:sldChg>
      <pc:sldChg chg="addSp delSp modSp add mod">
        <pc:chgData name="Graf Thomas, INI-NET-VNC-HCS" userId="487bc3e3-9ce7-4cdd-b7b4-8899ea88d289" providerId="ADAL" clId="{D5F81756-EA00-4B65-9234-A0FB2F3D032D}" dt="2024-07-13T15:58:35.681" v="276" actId="20577"/>
        <pc:sldMkLst>
          <pc:docMk/>
          <pc:sldMk cId="1108719720" sldId="2145706283"/>
        </pc:sldMkLst>
        <pc:spChg chg="add del mod">
          <ac:chgData name="Graf Thomas, INI-NET-VNC-HCS" userId="487bc3e3-9ce7-4cdd-b7b4-8899ea88d289" providerId="ADAL" clId="{D5F81756-EA00-4B65-9234-A0FB2F3D032D}" dt="2024-07-13T15:47:23.241" v="81"/>
          <ac:spMkLst>
            <pc:docMk/>
            <pc:sldMk cId="1108719720" sldId="2145706283"/>
            <ac:spMk id="3" creationId="{0100B90D-F460-5A0A-24D1-D29B6E2D0FB2}"/>
          </ac:spMkLst>
        </pc:spChg>
        <pc:spChg chg="add del mod">
          <ac:chgData name="Graf Thomas, INI-NET-VNC-HCS" userId="487bc3e3-9ce7-4cdd-b7b4-8899ea88d289" providerId="ADAL" clId="{D5F81756-EA00-4B65-9234-A0FB2F3D032D}" dt="2024-07-13T15:47:23.241" v="81"/>
          <ac:spMkLst>
            <pc:docMk/>
            <pc:sldMk cId="1108719720" sldId="2145706283"/>
            <ac:spMk id="7" creationId="{339B05DA-E142-B0D1-30FA-2B0A78AE648F}"/>
          </ac:spMkLst>
        </pc:spChg>
        <pc:spChg chg="add del mod">
          <ac:chgData name="Graf Thomas, INI-NET-VNC-HCS" userId="487bc3e3-9ce7-4cdd-b7b4-8899ea88d289" providerId="ADAL" clId="{D5F81756-EA00-4B65-9234-A0FB2F3D032D}" dt="2024-07-13T15:47:23.241" v="81"/>
          <ac:spMkLst>
            <pc:docMk/>
            <pc:sldMk cId="1108719720" sldId="2145706283"/>
            <ac:spMk id="8" creationId="{3C4DD14F-D5F7-106A-E69C-446BB91F75DD}"/>
          </ac:spMkLst>
        </pc:spChg>
        <pc:spChg chg="add del mod">
          <ac:chgData name="Graf Thomas, INI-NET-VNC-HCS" userId="487bc3e3-9ce7-4cdd-b7b4-8899ea88d289" providerId="ADAL" clId="{D5F81756-EA00-4B65-9234-A0FB2F3D032D}" dt="2024-07-13T15:47:23.241" v="81"/>
          <ac:spMkLst>
            <pc:docMk/>
            <pc:sldMk cId="1108719720" sldId="2145706283"/>
            <ac:spMk id="9" creationId="{E08498DF-5D5E-9733-E373-63463ABC80E0}"/>
          </ac:spMkLst>
        </pc:spChg>
        <pc:spChg chg="add del mod">
          <ac:chgData name="Graf Thomas, INI-NET-VNC-HCS" userId="487bc3e3-9ce7-4cdd-b7b4-8899ea88d289" providerId="ADAL" clId="{D5F81756-EA00-4B65-9234-A0FB2F3D032D}" dt="2024-07-13T15:47:23.241" v="81"/>
          <ac:spMkLst>
            <pc:docMk/>
            <pc:sldMk cId="1108719720" sldId="2145706283"/>
            <ac:spMk id="10" creationId="{FCE5642A-0F6A-9531-73FF-ED1885B60AAB}"/>
          </ac:spMkLst>
        </pc:spChg>
        <pc:spChg chg="add mod">
          <ac:chgData name="Graf Thomas, INI-NET-VNC-HCS" userId="487bc3e3-9ce7-4cdd-b7b4-8899ea88d289" providerId="ADAL" clId="{D5F81756-EA00-4B65-9234-A0FB2F3D032D}" dt="2024-07-13T15:56:12.819" v="230" actId="255"/>
          <ac:spMkLst>
            <pc:docMk/>
            <pc:sldMk cId="1108719720" sldId="2145706283"/>
            <ac:spMk id="12" creationId="{AD9C517B-83D2-54B1-E453-87AB53D758AC}"/>
          </ac:spMkLst>
        </pc:spChg>
        <pc:spChg chg="del">
          <ac:chgData name="Graf Thomas, INI-NET-VNC-HCS" userId="487bc3e3-9ce7-4cdd-b7b4-8899ea88d289" providerId="ADAL" clId="{D5F81756-EA00-4B65-9234-A0FB2F3D032D}" dt="2024-07-13T15:47:13.984" v="78" actId="478"/>
          <ac:spMkLst>
            <pc:docMk/>
            <pc:sldMk cId="1108719720" sldId="2145706283"/>
            <ac:spMk id="14" creationId="{46649985-4213-9CB3-CD81-79D4DB248DAF}"/>
          </ac:spMkLst>
        </pc:spChg>
        <pc:spChg chg="del">
          <ac:chgData name="Graf Thomas, INI-NET-VNC-HCS" userId="487bc3e3-9ce7-4cdd-b7b4-8899ea88d289" providerId="ADAL" clId="{D5F81756-EA00-4B65-9234-A0FB2F3D032D}" dt="2024-07-13T15:47:13.984" v="78" actId="478"/>
          <ac:spMkLst>
            <pc:docMk/>
            <pc:sldMk cId="1108719720" sldId="2145706283"/>
            <ac:spMk id="18" creationId="{076CE855-379A-5BE7-9E3E-05D784B2CF9D}"/>
          </ac:spMkLst>
        </pc:spChg>
        <pc:spChg chg="del">
          <ac:chgData name="Graf Thomas, INI-NET-VNC-HCS" userId="487bc3e3-9ce7-4cdd-b7b4-8899ea88d289" providerId="ADAL" clId="{D5F81756-EA00-4B65-9234-A0FB2F3D032D}" dt="2024-07-13T15:47:13.984" v="78" actId="478"/>
          <ac:spMkLst>
            <pc:docMk/>
            <pc:sldMk cId="1108719720" sldId="2145706283"/>
            <ac:spMk id="20" creationId="{6DEE297B-FA92-D4CB-4DB8-B62139988C22}"/>
          </ac:spMkLst>
        </pc:spChg>
        <pc:spChg chg="del">
          <ac:chgData name="Graf Thomas, INI-NET-VNC-HCS" userId="487bc3e3-9ce7-4cdd-b7b4-8899ea88d289" providerId="ADAL" clId="{D5F81756-EA00-4B65-9234-A0FB2F3D032D}" dt="2024-07-13T15:47:13.984" v="78" actId="478"/>
          <ac:spMkLst>
            <pc:docMk/>
            <pc:sldMk cId="1108719720" sldId="2145706283"/>
            <ac:spMk id="21" creationId="{85D4E516-F628-FE69-DA43-10B3210E9A28}"/>
          </ac:spMkLst>
        </pc:spChg>
        <pc:spChg chg="del">
          <ac:chgData name="Graf Thomas, INI-NET-VNC-HCS" userId="487bc3e3-9ce7-4cdd-b7b4-8899ea88d289" providerId="ADAL" clId="{D5F81756-EA00-4B65-9234-A0FB2F3D032D}" dt="2024-07-13T15:47:13.984" v="78" actId="478"/>
          <ac:spMkLst>
            <pc:docMk/>
            <pc:sldMk cId="1108719720" sldId="2145706283"/>
            <ac:spMk id="23" creationId="{91B0341B-389C-4CE5-4F90-6C77E3EDD7E5}"/>
          </ac:spMkLst>
        </pc:spChg>
        <pc:spChg chg="mod">
          <ac:chgData name="Graf Thomas, INI-NET-VNC-HCS" userId="487bc3e3-9ce7-4cdd-b7b4-8899ea88d289" providerId="ADAL" clId="{D5F81756-EA00-4B65-9234-A0FB2F3D032D}" dt="2024-07-13T15:58:35.681" v="276" actId="20577"/>
          <ac:spMkLst>
            <pc:docMk/>
            <pc:sldMk cId="1108719720" sldId="2145706283"/>
            <ac:spMk id="24" creationId="{F74844DB-3C3D-6251-630D-7240D0A70D82}"/>
          </ac:spMkLst>
        </pc:spChg>
        <pc:spChg chg="add mod">
          <ac:chgData name="Graf Thomas, INI-NET-VNC-HCS" userId="487bc3e3-9ce7-4cdd-b7b4-8899ea88d289" providerId="ADAL" clId="{D5F81756-EA00-4B65-9234-A0FB2F3D032D}" dt="2024-07-13T15:56:12.819" v="230" actId="255"/>
          <ac:spMkLst>
            <pc:docMk/>
            <pc:sldMk cId="1108719720" sldId="2145706283"/>
            <ac:spMk id="27" creationId="{A0A23C6E-629E-964B-D209-55C41415F495}"/>
          </ac:spMkLst>
        </pc:spChg>
        <pc:spChg chg="add mod">
          <ac:chgData name="Graf Thomas, INI-NET-VNC-HCS" userId="487bc3e3-9ce7-4cdd-b7b4-8899ea88d289" providerId="ADAL" clId="{D5F81756-EA00-4B65-9234-A0FB2F3D032D}" dt="2024-07-13T15:56:12.819" v="230" actId="255"/>
          <ac:spMkLst>
            <pc:docMk/>
            <pc:sldMk cId="1108719720" sldId="2145706283"/>
            <ac:spMk id="29" creationId="{809AFD71-3FC6-697F-22C0-8EC176FB8038}"/>
          </ac:spMkLst>
        </pc:spChg>
        <pc:spChg chg="add mod">
          <ac:chgData name="Graf Thomas, INI-NET-VNC-HCS" userId="487bc3e3-9ce7-4cdd-b7b4-8899ea88d289" providerId="ADAL" clId="{D5F81756-EA00-4B65-9234-A0FB2F3D032D}" dt="2024-07-13T15:56:12.819" v="230" actId="255"/>
          <ac:spMkLst>
            <pc:docMk/>
            <pc:sldMk cId="1108719720" sldId="2145706283"/>
            <ac:spMk id="30" creationId="{004890FF-C65E-F04C-7769-5B2592C0DF5A}"/>
          </ac:spMkLst>
        </pc:spChg>
        <pc:spChg chg="add mod">
          <ac:chgData name="Graf Thomas, INI-NET-VNC-HCS" userId="487bc3e3-9ce7-4cdd-b7b4-8899ea88d289" providerId="ADAL" clId="{D5F81756-EA00-4B65-9234-A0FB2F3D032D}" dt="2024-07-13T15:56:12.819" v="230" actId="255"/>
          <ac:spMkLst>
            <pc:docMk/>
            <pc:sldMk cId="1108719720" sldId="2145706283"/>
            <ac:spMk id="31" creationId="{6A6F152D-314F-BC9C-874B-092EFB581BAC}"/>
          </ac:spMkLst>
        </pc:spChg>
        <pc:spChg chg="mod">
          <ac:chgData name="Graf Thomas, INI-NET-VNC-HCS" userId="487bc3e3-9ce7-4cdd-b7b4-8899ea88d289" providerId="ADAL" clId="{D5F81756-EA00-4B65-9234-A0FB2F3D032D}" dt="2024-07-13T15:55:50.133" v="228" actId="20577"/>
          <ac:spMkLst>
            <pc:docMk/>
            <pc:sldMk cId="1108719720" sldId="2145706283"/>
            <ac:spMk id="231" creationId="{00000000-0000-0000-0000-000000000000}"/>
          </ac:spMkLst>
        </pc:spChg>
        <pc:graphicFrameChg chg="del">
          <ac:chgData name="Graf Thomas, INI-NET-VNC-HCS" userId="487bc3e3-9ce7-4cdd-b7b4-8899ea88d289" providerId="ADAL" clId="{D5F81756-EA00-4B65-9234-A0FB2F3D032D}" dt="2024-07-13T15:47:18.845" v="79" actId="478"/>
          <ac:graphicFrameMkLst>
            <pc:docMk/>
            <pc:sldMk cId="1108719720" sldId="2145706283"/>
            <ac:graphicFrameMk id="19" creationId="{A546FED3-E59F-243C-BAB2-70CE2751222B}"/>
          </ac:graphicFrameMkLst>
        </pc:graphicFrameChg>
        <pc:graphicFrameChg chg="add mod">
          <ac:chgData name="Graf Thomas, INI-NET-VNC-HCS" userId="487bc3e3-9ce7-4cdd-b7b4-8899ea88d289" providerId="ADAL" clId="{D5F81756-EA00-4B65-9234-A0FB2F3D032D}" dt="2024-07-13T15:47:32.435" v="82"/>
          <ac:graphicFrameMkLst>
            <pc:docMk/>
            <pc:sldMk cId="1108719720" sldId="2145706283"/>
            <ac:graphicFrameMk id="28" creationId="{E462DE10-6669-9C49-0CAA-BEE5932E0368}"/>
          </ac:graphicFrameMkLst>
        </pc:graphicFrameChg>
        <pc:cxnChg chg="add del mod">
          <ac:chgData name="Graf Thomas, INI-NET-VNC-HCS" userId="487bc3e3-9ce7-4cdd-b7b4-8899ea88d289" providerId="ADAL" clId="{D5F81756-EA00-4B65-9234-A0FB2F3D032D}" dt="2024-07-13T15:47:23.241" v="81"/>
          <ac:cxnSpMkLst>
            <pc:docMk/>
            <pc:sldMk cId="1108719720" sldId="2145706283"/>
            <ac:cxnSpMk id="2" creationId="{91BF4AF3-83FF-48F0-5F61-F2C3AF6C8B90}"/>
          </ac:cxnSpMkLst>
        </pc:cxnChg>
        <pc:cxnChg chg="add del mod">
          <ac:chgData name="Graf Thomas, INI-NET-VNC-HCS" userId="487bc3e3-9ce7-4cdd-b7b4-8899ea88d289" providerId="ADAL" clId="{D5F81756-EA00-4B65-9234-A0FB2F3D032D}" dt="2024-07-13T15:47:23.241" v="81"/>
          <ac:cxnSpMkLst>
            <pc:docMk/>
            <pc:sldMk cId="1108719720" sldId="2145706283"/>
            <ac:cxnSpMk id="4" creationId="{DB7C81B7-5B7A-C5E8-0CC4-59BEC3F63339}"/>
          </ac:cxnSpMkLst>
        </pc:cxnChg>
        <pc:cxnChg chg="add del mod">
          <ac:chgData name="Graf Thomas, INI-NET-VNC-HCS" userId="487bc3e3-9ce7-4cdd-b7b4-8899ea88d289" providerId="ADAL" clId="{D5F81756-EA00-4B65-9234-A0FB2F3D032D}" dt="2024-07-13T15:47:23.241" v="81"/>
          <ac:cxnSpMkLst>
            <pc:docMk/>
            <pc:sldMk cId="1108719720" sldId="2145706283"/>
            <ac:cxnSpMk id="5" creationId="{34C9EB8B-6A2D-BCAC-E7D4-33FDD74CAAE4}"/>
          </ac:cxnSpMkLst>
        </pc:cxnChg>
        <pc:cxnChg chg="add del mod">
          <ac:chgData name="Graf Thomas, INI-NET-VNC-HCS" userId="487bc3e3-9ce7-4cdd-b7b4-8899ea88d289" providerId="ADAL" clId="{D5F81756-EA00-4B65-9234-A0FB2F3D032D}" dt="2024-07-13T15:47:23.241" v="81"/>
          <ac:cxnSpMkLst>
            <pc:docMk/>
            <pc:sldMk cId="1108719720" sldId="2145706283"/>
            <ac:cxnSpMk id="6" creationId="{6713B1AC-ED37-5018-7B79-0B935CE84417}"/>
          </ac:cxnSpMkLst>
        </pc:cxnChg>
        <pc:cxnChg chg="add mod">
          <ac:chgData name="Graf Thomas, INI-NET-VNC-HCS" userId="487bc3e3-9ce7-4cdd-b7b4-8899ea88d289" providerId="ADAL" clId="{D5F81756-EA00-4B65-9234-A0FB2F3D032D}" dt="2024-07-13T15:47:32.435" v="82"/>
          <ac:cxnSpMkLst>
            <pc:docMk/>
            <pc:sldMk cId="1108719720" sldId="2145706283"/>
            <ac:cxnSpMk id="11" creationId="{062C5BA3-5F91-9A56-0FB2-A157ECDE4645}"/>
          </ac:cxnSpMkLst>
        </pc:cxnChg>
        <pc:cxnChg chg="add mod">
          <ac:chgData name="Graf Thomas, INI-NET-VNC-HCS" userId="487bc3e3-9ce7-4cdd-b7b4-8899ea88d289" providerId="ADAL" clId="{D5F81756-EA00-4B65-9234-A0FB2F3D032D}" dt="2024-07-13T15:47:32.435" v="82"/>
          <ac:cxnSpMkLst>
            <pc:docMk/>
            <pc:sldMk cId="1108719720" sldId="2145706283"/>
            <ac:cxnSpMk id="13" creationId="{CEF329FF-9858-805F-3FE2-E6ED779C859D}"/>
          </ac:cxnSpMkLst>
        </pc:cxnChg>
        <pc:cxnChg chg="del">
          <ac:chgData name="Graf Thomas, INI-NET-VNC-HCS" userId="487bc3e3-9ce7-4cdd-b7b4-8899ea88d289" providerId="ADAL" clId="{D5F81756-EA00-4B65-9234-A0FB2F3D032D}" dt="2024-07-13T15:47:13.984" v="78" actId="478"/>
          <ac:cxnSpMkLst>
            <pc:docMk/>
            <pc:sldMk cId="1108719720" sldId="2145706283"/>
            <ac:cxnSpMk id="15" creationId="{CEF6A92B-B282-4279-BF45-3D3805A69CFD}"/>
          </ac:cxnSpMkLst>
        </pc:cxnChg>
        <pc:cxnChg chg="del">
          <ac:chgData name="Graf Thomas, INI-NET-VNC-HCS" userId="487bc3e3-9ce7-4cdd-b7b4-8899ea88d289" providerId="ADAL" clId="{D5F81756-EA00-4B65-9234-A0FB2F3D032D}" dt="2024-07-13T15:47:13.984" v="78" actId="478"/>
          <ac:cxnSpMkLst>
            <pc:docMk/>
            <pc:sldMk cId="1108719720" sldId="2145706283"/>
            <ac:cxnSpMk id="16" creationId="{1DCCF47F-8DC3-9197-7101-4DE7468021A8}"/>
          </ac:cxnSpMkLst>
        </pc:cxnChg>
        <pc:cxnChg chg="del">
          <ac:chgData name="Graf Thomas, INI-NET-VNC-HCS" userId="487bc3e3-9ce7-4cdd-b7b4-8899ea88d289" providerId="ADAL" clId="{D5F81756-EA00-4B65-9234-A0FB2F3D032D}" dt="2024-07-13T15:47:13.984" v="78" actId="478"/>
          <ac:cxnSpMkLst>
            <pc:docMk/>
            <pc:sldMk cId="1108719720" sldId="2145706283"/>
            <ac:cxnSpMk id="17" creationId="{CA870199-91A5-610F-5CB6-418A1191A95D}"/>
          </ac:cxnSpMkLst>
        </pc:cxnChg>
        <pc:cxnChg chg="del">
          <ac:chgData name="Graf Thomas, INI-NET-VNC-HCS" userId="487bc3e3-9ce7-4cdd-b7b4-8899ea88d289" providerId="ADAL" clId="{D5F81756-EA00-4B65-9234-A0FB2F3D032D}" dt="2024-07-13T15:47:13.984" v="78" actId="478"/>
          <ac:cxnSpMkLst>
            <pc:docMk/>
            <pc:sldMk cId="1108719720" sldId="2145706283"/>
            <ac:cxnSpMk id="22" creationId="{FBEAF735-DF81-0A3B-9CB7-88B14D0CC205}"/>
          </ac:cxnSpMkLst>
        </pc:cxnChg>
        <pc:cxnChg chg="add mod">
          <ac:chgData name="Graf Thomas, INI-NET-VNC-HCS" userId="487bc3e3-9ce7-4cdd-b7b4-8899ea88d289" providerId="ADAL" clId="{D5F81756-EA00-4B65-9234-A0FB2F3D032D}" dt="2024-07-13T15:47:32.435" v="82"/>
          <ac:cxnSpMkLst>
            <pc:docMk/>
            <pc:sldMk cId="1108719720" sldId="2145706283"/>
            <ac:cxnSpMk id="25" creationId="{AF5E5FD4-37C3-D6F8-F40D-7E093B667EC3}"/>
          </ac:cxnSpMkLst>
        </pc:cxnChg>
        <pc:cxnChg chg="add mod">
          <ac:chgData name="Graf Thomas, INI-NET-VNC-HCS" userId="487bc3e3-9ce7-4cdd-b7b4-8899ea88d289" providerId="ADAL" clId="{D5F81756-EA00-4B65-9234-A0FB2F3D032D}" dt="2024-07-13T15:47:32.435" v="82"/>
          <ac:cxnSpMkLst>
            <pc:docMk/>
            <pc:sldMk cId="1108719720" sldId="2145706283"/>
            <ac:cxnSpMk id="26" creationId="{FC2ED9A3-59E2-4C02-0C42-7DF18209075A}"/>
          </ac:cxnSpMkLst>
        </pc:cxnChg>
      </pc:sldChg>
      <pc:sldMasterChg chg="del delSldLayout">
        <pc:chgData name="Graf Thomas, INI-NET-VNC-HCS" userId="487bc3e3-9ce7-4cdd-b7b4-8899ea88d289" providerId="ADAL" clId="{D5F81756-EA00-4B65-9234-A0FB2F3D032D}" dt="2024-07-13T15:49:07.497" v="91" actId="47"/>
        <pc:sldMasterMkLst>
          <pc:docMk/>
          <pc:sldMasterMk cId="199130848" sldId="2147483661"/>
        </pc:sldMasterMkLst>
        <pc:sldLayoutChg chg="del">
          <pc:chgData name="Graf Thomas, INI-NET-VNC-HCS" userId="487bc3e3-9ce7-4cdd-b7b4-8899ea88d289" providerId="ADAL" clId="{D5F81756-EA00-4B65-9234-A0FB2F3D032D}" dt="2024-07-13T15:49:07.497" v="91" actId="47"/>
          <pc:sldLayoutMkLst>
            <pc:docMk/>
            <pc:sldMasterMk cId="199130848" sldId="2147483661"/>
            <pc:sldLayoutMk cId="1681043081" sldId="214748366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77211289" sldId="214748366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3128613" sldId="214748366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63072395" sldId="214748366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090302247" sldId="214748366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9885364" sldId="214748366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449008765" sldId="214748366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646644082" sldId="214748366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784012227" sldId="214748367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016650525" sldId="2147483671"/>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538429098" sldId="2147483672"/>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582256069" sldId="2147483673"/>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29671145" sldId="2147483674"/>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821018312" sldId="2147483675"/>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076956421" sldId="2147483676"/>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1408353582" sldId="2147483677"/>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3406652537" sldId="2147483678"/>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4120502027" sldId="2147483679"/>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896036100" sldId="2147483680"/>
          </pc:sldLayoutMkLst>
        </pc:sldLayoutChg>
        <pc:sldLayoutChg chg="del">
          <pc:chgData name="Graf Thomas, INI-NET-VNC-HCS" userId="487bc3e3-9ce7-4cdd-b7b4-8899ea88d289" providerId="ADAL" clId="{D5F81756-EA00-4B65-9234-A0FB2F3D032D}" dt="2024-07-13T15:49:07.497" v="91" actId="47"/>
          <pc:sldLayoutMkLst>
            <pc:docMk/>
            <pc:sldMasterMk cId="199130848" sldId="2147483661"/>
            <pc:sldLayoutMk cId="2984139602" sldId="2147483681"/>
          </pc:sldLayoutMkLst>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00B050"/>
              </a:solidFill>
              <a:ln w="28575">
                <a:solidFill>
                  <a:schemeClr val="bg1"/>
                </a:solidFill>
              </a:ln>
            </c:spPr>
            <c:extLst>
              <c:ext xmlns:c16="http://schemas.microsoft.com/office/drawing/2014/chart" uri="{C3380CC4-5D6E-409C-BE32-E72D297353CC}">
                <c16:uniqueId val="{00000001-7078-4526-9CAC-793690511593}"/>
              </c:ext>
            </c:extLst>
          </c:dPt>
          <c:dPt>
            <c:idx val="1"/>
            <c:bubble3D val="0"/>
            <c:spPr>
              <a:solidFill>
                <a:srgbClr val="FF0000"/>
              </a:solidFill>
              <a:ln w="28575">
                <a:solidFill>
                  <a:schemeClr val="bg1"/>
                </a:solidFill>
              </a:ln>
            </c:spPr>
            <c:extLst>
              <c:ext xmlns:c16="http://schemas.microsoft.com/office/drawing/2014/chart" uri="{C3380CC4-5D6E-409C-BE32-E72D297353CC}">
                <c16:uniqueId val="{00000003-7078-4526-9CAC-793690511593}"/>
              </c:ext>
            </c:extLst>
          </c:dPt>
          <c:dPt>
            <c:idx val="2"/>
            <c:bubble3D val="0"/>
            <c:spPr>
              <a:solidFill>
                <a:srgbClr val="FFC000"/>
              </a:solidFill>
              <a:ln w="28575">
                <a:solidFill>
                  <a:schemeClr val="bg1"/>
                </a:solidFill>
              </a:ln>
            </c:spPr>
            <c:extLst>
              <c:ext xmlns:c16="http://schemas.microsoft.com/office/drawing/2014/chart" uri="{C3380CC4-5D6E-409C-BE32-E72D297353CC}">
                <c16:uniqueId val="{00000005-7078-4526-9CAC-793690511593}"/>
              </c:ext>
            </c:extLst>
          </c:dPt>
          <c:dPt>
            <c:idx val="3"/>
            <c:bubble3D val="0"/>
            <c:spPr>
              <a:solidFill>
                <a:srgbClr val="92D050"/>
              </a:solidFill>
              <a:ln w="28575">
                <a:solidFill>
                  <a:schemeClr val="bg1"/>
                </a:solidFill>
              </a:ln>
            </c:spPr>
            <c:extLst>
              <c:ext xmlns:c16="http://schemas.microsoft.com/office/drawing/2014/chart" uri="{C3380CC4-5D6E-409C-BE32-E72D297353CC}">
                <c16:uniqueId val="{00000007-7078-4526-9CAC-793690511593}"/>
              </c:ext>
            </c:extLst>
          </c:dPt>
          <c:cat>
            <c:strRef>
              <c:f>Tabelle1!$A$2:$A$5</c:f>
              <c:strCache>
                <c:ptCount val="4"/>
                <c:pt idx="0">
                  <c:v>Realtime</c:v>
                </c:pt>
                <c:pt idx="1">
                  <c:v>Replay</c:v>
                </c:pt>
                <c:pt idx="2">
                  <c:v>Falls Delay</c:v>
                </c:pt>
                <c:pt idx="3">
                  <c:v>Falls Previous</c:v>
                </c:pt>
              </c:strCache>
            </c:strRef>
          </c:cat>
          <c:val>
            <c:numRef>
              <c:f>Tabelle1!$B$2:$B$5</c:f>
              <c:numCache>
                <c:formatCode>General</c:formatCode>
                <c:ptCount val="4"/>
                <c:pt idx="0">
                  <c:v>7</c:v>
                </c:pt>
                <c:pt idx="1">
                  <c:v>3</c:v>
                </c:pt>
                <c:pt idx="2">
                  <c:v>11</c:v>
                </c:pt>
                <c:pt idx="3">
                  <c:v>3</c:v>
                </c:pt>
              </c:numCache>
            </c:numRef>
          </c:val>
          <c:extLst>
            <c:ext xmlns:c16="http://schemas.microsoft.com/office/drawing/2014/chart" uri="{C3380CC4-5D6E-409C-BE32-E72D297353CC}">
              <c16:uniqueId val="{00000008-7078-4526-9CAC-793690511593}"/>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2089569160997734E-2"/>
          <c:y val="3.2089852607709753E-2"/>
          <c:w val="0.9358205782312925"/>
          <c:h val="0.9358205782312925"/>
        </c:manualLayout>
      </c:layout>
      <c:doughnutChart>
        <c:varyColors val="1"/>
        <c:ser>
          <c:idx val="0"/>
          <c:order val="0"/>
          <c:tx>
            <c:strRef>
              <c:f>Tabelle1!$B$1</c:f>
              <c:strCache>
                <c:ptCount val="1"/>
                <c:pt idx="0">
                  <c:v>Spalte1</c:v>
                </c:pt>
              </c:strCache>
            </c:strRef>
          </c:tx>
          <c:spPr>
            <a:ln w="28575">
              <a:solidFill>
                <a:schemeClr val="bg1"/>
              </a:solidFill>
            </a:ln>
          </c:spPr>
          <c:dPt>
            <c:idx val="0"/>
            <c:bubble3D val="0"/>
            <c:spPr>
              <a:solidFill>
                <a:srgbClr val="FFFF00"/>
              </a:solidFill>
              <a:ln w="28575">
                <a:solidFill>
                  <a:schemeClr val="bg1"/>
                </a:solidFill>
              </a:ln>
            </c:spPr>
            <c:extLst>
              <c:ext xmlns:c16="http://schemas.microsoft.com/office/drawing/2014/chart" uri="{C3380CC4-5D6E-409C-BE32-E72D297353CC}">
                <c16:uniqueId val="{00000001-2861-456B-B7E3-5C063004379B}"/>
              </c:ext>
            </c:extLst>
          </c:dPt>
          <c:dPt>
            <c:idx val="1"/>
            <c:bubble3D val="0"/>
            <c:spPr>
              <a:solidFill>
                <a:srgbClr val="00B050"/>
              </a:solidFill>
              <a:ln w="28575">
                <a:solidFill>
                  <a:schemeClr val="bg1"/>
                </a:solidFill>
              </a:ln>
            </c:spPr>
            <c:extLst>
              <c:ext xmlns:c16="http://schemas.microsoft.com/office/drawing/2014/chart" uri="{C3380CC4-5D6E-409C-BE32-E72D297353CC}">
                <c16:uniqueId val="{00000003-2861-456B-B7E3-5C063004379B}"/>
              </c:ext>
            </c:extLst>
          </c:dPt>
          <c:dPt>
            <c:idx val="2"/>
            <c:bubble3D val="0"/>
            <c:spPr>
              <a:solidFill>
                <a:srgbClr val="92D050"/>
              </a:solidFill>
              <a:ln w="28575">
                <a:solidFill>
                  <a:schemeClr val="bg1"/>
                </a:solidFill>
              </a:ln>
            </c:spPr>
            <c:extLst>
              <c:ext xmlns:c16="http://schemas.microsoft.com/office/drawing/2014/chart" uri="{C3380CC4-5D6E-409C-BE32-E72D297353CC}">
                <c16:uniqueId val="{00000005-2861-456B-B7E3-5C063004379B}"/>
              </c:ext>
            </c:extLst>
          </c:dPt>
          <c:dPt>
            <c:idx val="3"/>
            <c:bubble3D val="0"/>
            <c:spPr>
              <a:solidFill>
                <a:srgbClr val="FFC000"/>
              </a:solidFill>
              <a:ln w="28575">
                <a:solidFill>
                  <a:schemeClr val="bg1"/>
                </a:solidFill>
              </a:ln>
            </c:spPr>
            <c:extLst>
              <c:ext xmlns:c16="http://schemas.microsoft.com/office/drawing/2014/chart" uri="{C3380CC4-5D6E-409C-BE32-E72D297353CC}">
                <c16:uniqueId val="{00000007-2861-456B-B7E3-5C063004379B}"/>
              </c:ext>
            </c:extLst>
          </c:dPt>
          <c:cat>
            <c:strRef>
              <c:f>Tabelle1!$A$2:$A$5</c:f>
              <c:strCache>
                <c:ptCount val="4"/>
                <c:pt idx="0">
                  <c:v>One</c:v>
                </c:pt>
                <c:pt idx="1">
                  <c:v>Two</c:v>
                </c:pt>
                <c:pt idx="2">
                  <c:v>Three</c:v>
                </c:pt>
                <c:pt idx="3">
                  <c:v>Four</c:v>
                </c:pt>
              </c:strCache>
            </c:strRef>
          </c:cat>
          <c:val>
            <c:numRef>
              <c:f>Tabelle1!$B$2:$B$5</c:f>
              <c:numCache>
                <c:formatCode>General</c:formatCode>
                <c:ptCount val="4"/>
                <c:pt idx="0">
                  <c:v>3</c:v>
                </c:pt>
                <c:pt idx="1">
                  <c:v>8</c:v>
                </c:pt>
                <c:pt idx="2">
                  <c:v>6</c:v>
                </c:pt>
                <c:pt idx="3">
                  <c:v>2</c:v>
                </c:pt>
              </c:numCache>
            </c:numRef>
          </c:val>
          <c:extLst>
            <c:ext xmlns:c16="http://schemas.microsoft.com/office/drawing/2014/chart" uri="{C3380CC4-5D6E-409C-BE32-E72D297353CC}">
              <c16:uniqueId val="{00000008-2861-456B-B7E3-5C063004379B}"/>
            </c:ext>
          </c:extLst>
        </c:ser>
        <c:dLbls>
          <c:showLegendKey val="0"/>
          <c:showVal val="0"/>
          <c:showCatName val="0"/>
          <c:showSerName val="0"/>
          <c:showPercent val="0"/>
          <c:showBubbleSize val="0"/>
          <c:showLeaderLines val="1"/>
        </c:dLbls>
        <c:firstSliceAng val="0"/>
        <c:holeSize val="64"/>
      </c:doughnutChart>
    </c:plotArea>
    <c:plotVisOnly val="1"/>
    <c:dispBlanksAs val="gap"/>
    <c:showDLblsOverMax val="0"/>
  </c:chart>
  <c:txPr>
    <a:bodyPr/>
    <a:lstStyle/>
    <a:p>
      <a:pPr>
        <a:defRPr sz="1800"/>
      </a:pPr>
      <a:endParaRPr lang="de-DE"/>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13.07.2024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2</a:t>
            </a:fld>
            <a:endParaRPr lang="de-CH"/>
          </a:p>
        </p:txBody>
      </p:sp>
    </p:spTree>
    <p:extLst>
      <p:ext uri="{BB962C8B-B14F-4D97-AF65-F5344CB8AC3E}">
        <p14:creationId xmlns:p14="http://schemas.microsoft.com/office/powerpoint/2010/main" val="3042553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noProof="0" dirty="0"/>
          </a:p>
        </p:txBody>
      </p:sp>
      <p:sp>
        <p:nvSpPr>
          <p:cNvPr id="4" name="Slide Number Placeholder 3"/>
          <p:cNvSpPr>
            <a:spLocks noGrp="1"/>
          </p:cNvSpPr>
          <p:nvPr>
            <p:ph type="sldNum" sz="quarter" idx="5"/>
          </p:nvPr>
        </p:nvSpPr>
        <p:spPr/>
        <p:txBody>
          <a:bodyPr/>
          <a:lstStyle/>
          <a:p>
            <a:fld id="{574FFD1E-068C-4775-AB61-A06ECF97265E}" type="slidenum">
              <a:rPr lang="de-CH" smtClean="0"/>
              <a:t>4</a:t>
            </a:fld>
            <a:endParaRPr lang="de-CH"/>
          </a:p>
        </p:txBody>
      </p:sp>
    </p:spTree>
    <p:extLst>
      <p:ext uri="{BB962C8B-B14F-4D97-AF65-F5344CB8AC3E}">
        <p14:creationId xmlns:p14="http://schemas.microsoft.com/office/powerpoint/2010/main" val="1676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26233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4860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24" name="Google Shape;224;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17762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4FFD1E-068C-4775-AB61-A06ECF97265E}" type="slidenum">
              <a:rPr lang="de-CH" smtClean="0"/>
              <a:t>14</a:t>
            </a:fld>
            <a:endParaRPr lang="de-CH"/>
          </a:p>
        </p:txBody>
      </p:sp>
    </p:spTree>
    <p:extLst>
      <p:ext uri="{BB962C8B-B14F-4D97-AF65-F5344CB8AC3E}">
        <p14:creationId xmlns:p14="http://schemas.microsoft.com/office/powerpoint/2010/main" val="8995480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13.07.2024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13.07.2024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10.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chart" Target="../charts/char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ietf-nmop-terminology" TargetMode="External"/><Relationship Id="rId2" Type="http://schemas.openxmlformats.org/officeDocument/2006/relationships/hyperlink" Target="https://datatracker.ietf.org/doc/html/draft-netana-nmop-network-anomaly-architecture" TargetMode="External"/><Relationship Id="rId1" Type="http://schemas.openxmlformats.org/officeDocument/2006/relationships/slideLayout" Target="../slideLayouts/slideLayout2.xml"/><Relationship Id="rId5" Type="http://schemas.openxmlformats.org/officeDocument/2006/relationships/image" Target="../media/image21.emf"/><Relationship Id="rId4" Type="http://schemas.openxmlformats.org/officeDocument/2006/relationships/hyperlink" Target="https://datatracker.ietf.org/doc/html/draft-netana-nmop-network-anomaly-architecture-00"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hal.science/hal-04307611" TargetMode="External"/><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23.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3.png"/><Relationship Id="rId18" Type="http://schemas.openxmlformats.org/officeDocument/2006/relationships/image" Target="../media/image8.png"/><Relationship Id="rId3" Type="http://schemas.openxmlformats.org/officeDocument/2006/relationships/tags" Target="../tags/tag3.xml"/><Relationship Id="rId21" Type="http://schemas.openxmlformats.org/officeDocument/2006/relationships/hyperlink" Target="https://datatracker.ietf.org/doc/html/draft-netana-nmop-network-anomaly-lifecycle" TargetMode="External"/><Relationship Id="rId7" Type="http://schemas.openxmlformats.org/officeDocument/2006/relationships/tags" Target="../tags/tag7.xml"/><Relationship Id="rId12" Type="http://schemas.openxmlformats.org/officeDocument/2006/relationships/image" Target="../media/image2.svg"/><Relationship Id="rId17" Type="http://schemas.openxmlformats.org/officeDocument/2006/relationships/image" Target="../media/image7.png"/><Relationship Id="rId2" Type="http://schemas.openxmlformats.org/officeDocument/2006/relationships/tags" Target="../tags/tag2.xml"/><Relationship Id="rId16" Type="http://schemas.openxmlformats.org/officeDocument/2006/relationships/image" Target="../media/image6.png"/><Relationship Id="rId20" Type="http://schemas.openxmlformats.org/officeDocument/2006/relationships/hyperlink" Target="https://datatracker.ietf.org/doc/html/draft-netana-nmop-network-anomaly-semantics" TargetMode="Externa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png"/><Relationship Id="rId5" Type="http://schemas.openxmlformats.org/officeDocument/2006/relationships/tags" Target="../tags/tag5.xml"/><Relationship Id="rId15" Type="http://schemas.openxmlformats.org/officeDocument/2006/relationships/image" Target="../media/image5.png"/><Relationship Id="rId23" Type="http://schemas.openxmlformats.org/officeDocument/2006/relationships/hyperlink" Target="https://datatracker.ietf.org/doc/html/draft-netana-nmop-network-anomaly-architecture" TargetMode="External"/><Relationship Id="rId10" Type="http://schemas.openxmlformats.org/officeDocument/2006/relationships/notesSlide" Target="../notesSlides/notesSlide1.xml"/><Relationship Id="rId19" Type="http://schemas.openxmlformats.org/officeDocument/2006/relationships/image" Target="../media/image9.png"/><Relationship Id="rId4" Type="http://schemas.openxmlformats.org/officeDocument/2006/relationships/tags" Target="../tags/tag4.xml"/><Relationship Id="rId9" Type="http://schemas.openxmlformats.org/officeDocument/2006/relationships/slideLayout" Target="../slideLayouts/slideLayout12.xml"/><Relationship Id="rId14" Type="http://schemas.openxmlformats.org/officeDocument/2006/relationships/image" Target="../media/image4.png"/><Relationship Id="rId22" Type="http://schemas.openxmlformats.org/officeDocument/2006/relationships/hyperlink" Target="https://datatracker.ietf.org/doc/html/rfc863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2.xml"/><Relationship Id="rId7" Type="http://schemas.openxmlformats.org/officeDocument/2006/relationships/image" Target="../media/image15.svg"/><Relationship Id="rId2" Type="http://schemas.openxmlformats.org/officeDocument/2006/relationships/slideLayout" Target="../slideLayouts/slideLayout12.xml"/><Relationship Id="rId1" Type="http://schemas.openxmlformats.org/officeDocument/2006/relationships/tags" Target="../tags/tag9.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17.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a </a:t>
            </a:r>
            <a:r>
              <a:rPr lang="en-US" sz="3400" b="1" dirty="0">
                <a:solidFill>
                  <a:srgbClr val="FF0000"/>
                </a:solidFill>
              </a:rPr>
              <a:t>Network Anomaly Detection </a:t>
            </a:r>
            <a:r>
              <a:rPr lang="en-US" sz="3400" b="1" dirty="0"/>
              <a:t>Framework </a:t>
            </a:r>
            <a:br>
              <a:rPr lang="en-US" sz="3600" b="1" dirty="0"/>
            </a:br>
            <a:r>
              <a:rPr lang="en-US" sz="2800" dirty="0"/>
              <a:t>draft-netana-nmop-network-anomaly-architecture-00</a:t>
            </a:r>
          </a:p>
          <a:p>
            <a:endParaRPr lang="en-US" sz="2800" dirty="0"/>
          </a:p>
          <a:p>
            <a:r>
              <a:rPr lang="en-US" sz="2800" dirty="0">
                <a:solidFill>
                  <a:schemeClr val="bg2">
                    <a:lumMod val="75000"/>
                  </a:schemeClr>
                </a:solidFill>
              </a:rPr>
              <a:t>Motivation and architecture of a Network Anomaly Detection Framework</a:t>
            </a:r>
          </a:p>
          <a:p>
            <a:r>
              <a:rPr lang="en-US" sz="2800" dirty="0">
                <a:solidFill>
                  <a:schemeClr val="bg2">
                    <a:lumMod val="75000"/>
                  </a:schemeClr>
                </a:solidFill>
              </a:rPr>
              <a:t>	and the relationship to other documents describing</a:t>
            </a:r>
          </a:p>
          <a:p>
            <a:r>
              <a:rPr lang="en-US" sz="2800" dirty="0">
                <a:solidFill>
                  <a:schemeClr val="bg2">
                    <a:lumMod val="75000"/>
                  </a:schemeClr>
                </a:solidFill>
              </a:rPr>
              <a:t>		network symptom semantics and network incident lifecycle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290457"/>
            <a:ext cx="11163943" cy="107117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wanting.du@swisscom.com</a:t>
            </a:r>
            <a:br>
              <a:rPr lang="de-CH" sz="1400" dirty="0">
                <a:latin typeface="+mj-lt"/>
              </a:rPr>
            </a:br>
            <a:r>
              <a:rPr lang="de-CH" sz="1400" dirty="0">
                <a:latin typeface="+mj-lt"/>
              </a:rPr>
              <a:t>pierre.francois@insa-lyon.fr</a:t>
            </a:r>
          </a:p>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vincenzo.riccobene@huawei-partners.com</a:t>
            </a:r>
            <a:br>
              <a:rPr lang="de-CH" sz="1400" dirty="0">
                <a:latin typeface="+mj-lt"/>
              </a:rPr>
            </a:br>
            <a:endParaRPr lang="de-CH" sz="1400" dirty="0">
              <a:latin typeface="+mj-lt"/>
            </a:endParaRPr>
          </a:p>
          <a:p>
            <a:pPr marL="0" indent="0" algn="r">
              <a:spcBef>
                <a:spcPts val="300"/>
              </a:spcBef>
              <a:buNone/>
            </a:pPr>
            <a:r>
              <a:rPr lang="de-CH" sz="1400" dirty="0">
                <a:latin typeface="+mj-lt"/>
              </a:rPr>
              <a:t>13. </a:t>
            </a:r>
            <a:r>
              <a:rPr lang="de-CH" sz="1400" dirty="0" err="1">
                <a:latin typeface="+mj-lt"/>
              </a:rPr>
              <a:t>July</a:t>
            </a:r>
            <a:r>
              <a:rPr lang="de-CH" sz="1400" dirty="0">
                <a:latin typeface="+mj-lt"/>
              </a:rPr>
              <a:t>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10</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Antagonist</a:t>
            </a:r>
            <a:br>
              <a:rPr lang="en-US" sz="3600" dirty="0"/>
            </a:br>
            <a:r>
              <a:rPr lang="en-US" sz="2800" u="sng" dirty="0">
                <a:solidFill>
                  <a:srgbClr val="ACABAB"/>
                </a:solidFill>
              </a:rPr>
              <a:t>an</a:t>
            </a:r>
            <a:r>
              <a:rPr lang="en-US" sz="2800" dirty="0">
                <a:solidFill>
                  <a:srgbClr val="ACABAB"/>
                </a:solidFill>
              </a:rPr>
              <a:t>omaly </a:t>
            </a:r>
            <a:r>
              <a:rPr lang="en-US" sz="2800" u="sng" dirty="0">
                <a:solidFill>
                  <a:srgbClr val="ACABAB"/>
                </a:solidFill>
              </a:rPr>
              <a:t>tag</a:t>
            </a:r>
            <a:r>
              <a:rPr lang="en-US" sz="2800" dirty="0">
                <a:solidFill>
                  <a:srgbClr val="ACABAB"/>
                </a:solidFill>
              </a:rPr>
              <a:t>ging </a:t>
            </a:r>
            <a:r>
              <a:rPr lang="en-US" sz="2800" u="sng" dirty="0">
                <a:solidFill>
                  <a:srgbClr val="ACABAB"/>
                </a:solidFill>
              </a:rPr>
              <a:t>on</a:t>
            </a:r>
            <a:r>
              <a:rPr lang="en-US" sz="2800" dirty="0">
                <a:solidFill>
                  <a:srgbClr val="ACABAB"/>
                </a:solidFill>
              </a:rPr>
              <a:t> h</a:t>
            </a:r>
            <a:r>
              <a:rPr lang="en-US" sz="2800" u="sng" dirty="0">
                <a:solidFill>
                  <a:srgbClr val="ACABAB"/>
                </a:solidFill>
              </a:rPr>
              <a:t>ist</a:t>
            </a:r>
            <a:r>
              <a:rPr lang="en-US" sz="2800" dirty="0">
                <a:solidFill>
                  <a:srgbClr val="ACABAB"/>
                </a:solidFill>
              </a:rPr>
              <a:t>orical data</a:t>
            </a:r>
            <a:endParaRPr sz="2700" dirty="0">
              <a:solidFill>
                <a:srgbClr val="FF0000"/>
              </a:solidFill>
            </a:endParaRPr>
          </a:p>
        </p:txBody>
      </p:sp>
      <p:pic>
        <p:nvPicPr>
          <p:cNvPr id="4" name="Google Shape;243;g2ebc266c09e_0_0">
            <a:extLst>
              <a:ext uri="{FF2B5EF4-FFF2-40B4-BE49-F238E27FC236}">
                <a16:creationId xmlns:a16="http://schemas.microsoft.com/office/drawing/2014/main" id="{22E2714B-53D9-2F81-D442-D0C13721756A}"/>
              </a:ext>
            </a:extLst>
          </p:cNvPr>
          <p:cNvPicPr preferRelativeResize="0"/>
          <p:nvPr/>
        </p:nvPicPr>
        <p:blipFill>
          <a:blip r:embed="rId3">
            <a:alphaModFix/>
          </a:blip>
          <a:stretch>
            <a:fillRect/>
          </a:stretch>
        </p:blipFill>
        <p:spPr>
          <a:xfrm>
            <a:off x="33163" y="1798827"/>
            <a:ext cx="7037733" cy="3673201"/>
          </a:xfrm>
          <a:prstGeom prst="rect">
            <a:avLst/>
          </a:prstGeom>
          <a:noFill/>
          <a:ln>
            <a:noFill/>
          </a:ln>
        </p:spPr>
      </p:pic>
      <p:sp>
        <p:nvSpPr>
          <p:cNvPr id="5" name="Google Shape;244;g2ebc266c09e_0_0">
            <a:extLst>
              <a:ext uri="{FF2B5EF4-FFF2-40B4-BE49-F238E27FC236}">
                <a16:creationId xmlns:a16="http://schemas.microsoft.com/office/drawing/2014/main" id="{559CA179-8EDF-F04E-7B96-050CE2C67590}"/>
              </a:ext>
            </a:extLst>
          </p:cNvPr>
          <p:cNvSpPr txBox="1"/>
          <p:nvPr/>
        </p:nvSpPr>
        <p:spPr>
          <a:xfrm>
            <a:off x="7240555" y="151130"/>
            <a:ext cx="4674637" cy="6529952"/>
          </a:xfrm>
          <a:prstGeom prst="rect">
            <a:avLst/>
          </a:prstGeom>
          <a:noFill/>
          <a:ln>
            <a:noFill/>
          </a:ln>
        </p:spPr>
        <p:txBody>
          <a:bodyPr spcFirstLastPara="1" wrap="square" lIns="121900" tIns="121900" rIns="121900" bIns="121900" anchor="t" anchorCtr="0">
            <a:spAutoFit/>
          </a:bodyPr>
          <a:lstStyle/>
          <a:p>
            <a:pPr marL="0" lvl="0" indent="0" algn="l" rtl="0">
              <a:spcBef>
                <a:spcPts val="0"/>
              </a:spcBef>
              <a:spcAft>
                <a:spcPts val="0"/>
              </a:spcAft>
              <a:buNone/>
            </a:pPr>
            <a:r>
              <a:rPr lang="en-US" sz="2000" b="1" dirty="0"/>
              <a:t>Goals:</a:t>
            </a:r>
          </a:p>
          <a:p>
            <a:pPr marL="285750" lvl="0" indent="-285750">
              <a:lnSpc>
                <a:spcPct val="90000"/>
              </a:lnSpc>
              <a:spcBef>
                <a:spcPts val="1000"/>
              </a:spcBef>
              <a:spcAft>
                <a:spcPts val="0"/>
              </a:spcAft>
              <a:buClr>
                <a:schemeClr val="dk2"/>
              </a:buClr>
              <a:buSzPts val="1700"/>
              <a:buFont typeface="Wingdings" panose="05000000000000000000" pitchFamily="2" charset="2"/>
              <a:buChar char="Ø"/>
            </a:pPr>
            <a:r>
              <a:rPr lang="en-US" sz="2000" dirty="0"/>
              <a:t>Prove that YANG models contain all the necessary information</a:t>
            </a:r>
          </a:p>
          <a:p>
            <a:pPr marL="285750" indent="-285750">
              <a:lnSpc>
                <a:spcPct val="90000"/>
              </a:lnSpc>
              <a:buClr>
                <a:schemeClr val="dk2"/>
              </a:buClr>
              <a:buSzPts val="1700"/>
              <a:buFont typeface="Wingdings" panose="05000000000000000000" pitchFamily="2" charset="2"/>
              <a:buChar char="Ø"/>
            </a:pPr>
            <a:r>
              <a:rPr lang="en-US" sz="2000" dirty="0"/>
              <a:t>Validate models across a wide range of use-cases</a:t>
            </a:r>
          </a:p>
          <a:p>
            <a:pPr marL="285750" indent="-285750">
              <a:lnSpc>
                <a:spcPct val="90000"/>
              </a:lnSpc>
              <a:buClr>
                <a:schemeClr val="dk2"/>
              </a:buClr>
              <a:buSzPts val="1700"/>
              <a:buFont typeface="Wingdings" panose="05000000000000000000" pitchFamily="2" charset="2"/>
              <a:buChar char="Ø"/>
            </a:pPr>
            <a:r>
              <a:rPr lang="en-US" sz="2000" dirty="0"/>
              <a:t>Show interoperability between </a:t>
            </a:r>
          </a:p>
          <a:p>
            <a:pPr marL="0" lvl="0" indent="0" algn="l" rtl="0">
              <a:lnSpc>
                <a:spcPct val="115000"/>
              </a:lnSpc>
              <a:spcBef>
                <a:spcPts val="1200"/>
              </a:spcBef>
              <a:spcAft>
                <a:spcPts val="0"/>
              </a:spcAft>
              <a:buNone/>
            </a:pPr>
            <a:r>
              <a:rPr lang="en-US" sz="2000" b="1" dirty="0"/>
              <a:t>Done so far:</a:t>
            </a:r>
            <a:endParaRPr sz="2000" b="1" dirty="0"/>
          </a:p>
          <a:p>
            <a:pPr marL="285750" lvl="0" indent="-285750">
              <a:lnSpc>
                <a:spcPct val="90000"/>
              </a:lnSpc>
              <a:spcBef>
                <a:spcPts val="600"/>
              </a:spcBef>
              <a:spcAft>
                <a:spcPts val="0"/>
              </a:spcAft>
              <a:buClr>
                <a:schemeClr val="dk2"/>
              </a:buClr>
              <a:buSzPts val="1700"/>
              <a:buFont typeface="Wingdings" panose="05000000000000000000" pitchFamily="2" charset="2"/>
              <a:buChar char="ü"/>
            </a:pPr>
            <a:r>
              <a:rPr lang="en-US" sz="2000" dirty="0"/>
              <a:t>Validation with real operational data (Cloud monitoring)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rule-based Network Anomaly Detector (SAIN RFC9417/RFC9418)</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Validation with a ML-based Network Anomaly Detector (Autoencoder)</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support for Re-training of ML-based models</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Add partial support for Metadata Filtering and search</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YANG model refinements to reflect the results of the coding</a:t>
            </a:r>
            <a:endParaRPr sz="2000" dirty="0"/>
          </a:p>
          <a:p>
            <a:pPr marL="285750" lvl="0" indent="-285750">
              <a:lnSpc>
                <a:spcPct val="90000"/>
              </a:lnSpc>
              <a:spcBef>
                <a:spcPts val="0"/>
              </a:spcBef>
              <a:spcAft>
                <a:spcPts val="0"/>
              </a:spcAft>
              <a:buClr>
                <a:schemeClr val="dk2"/>
              </a:buClr>
              <a:buSzPts val="1700"/>
              <a:buFont typeface="Wingdings" panose="05000000000000000000" pitchFamily="2" charset="2"/>
              <a:buChar char="ü"/>
            </a:pPr>
            <a:r>
              <a:rPr lang="en-US" sz="2000" dirty="0"/>
              <a:t>Automatic dashboard generation</a:t>
            </a:r>
          </a:p>
        </p:txBody>
      </p:sp>
      <p:sp>
        <p:nvSpPr>
          <p:cNvPr id="9" name="TextBox 8">
            <a:extLst>
              <a:ext uri="{FF2B5EF4-FFF2-40B4-BE49-F238E27FC236}">
                <a16:creationId xmlns:a16="http://schemas.microsoft.com/office/drawing/2014/main" id="{C88EE4A3-9182-D4E3-B18C-1D84CB7DF39B}"/>
              </a:ext>
            </a:extLst>
          </p:cNvPr>
          <p:cNvSpPr txBox="1"/>
          <p:nvPr/>
        </p:nvSpPr>
        <p:spPr>
          <a:xfrm>
            <a:off x="838200" y="5580167"/>
            <a:ext cx="6232696" cy="1000274"/>
          </a:xfrm>
          <a:prstGeom prst="rect">
            <a:avLst/>
          </a:prstGeom>
          <a:noFill/>
        </p:spPr>
        <p:txBody>
          <a:bodyPr wrap="square">
            <a:spAutoFit/>
          </a:bodyPr>
          <a:lstStyle/>
          <a:p>
            <a:pPr>
              <a:lnSpc>
                <a:spcPct val="115000"/>
              </a:lnSpc>
              <a:spcBef>
                <a:spcPts val="1200"/>
              </a:spcBef>
            </a:pPr>
            <a:r>
              <a:rPr lang="en-US" sz="2000" b="1" dirty="0">
                <a:solidFill>
                  <a:srgbClr val="FF0000"/>
                </a:solidFill>
              </a:rPr>
              <a:t>Next Steps:</a:t>
            </a:r>
          </a:p>
          <a:p>
            <a:pPr marL="285750" indent="-285750">
              <a:lnSpc>
                <a:spcPct val="90000"/>
              </a:lnSpc>
              <a:spcBef>
                <a:spcPts val="0"/>
              </a:spcBef>
              <a:buClr>
                <a:schemeClr val="dk2"/>
              </a:buClr>
              <a:buSzPts val="1700"/>
              <a:buFont typeface="Wingdings" panose="05000000000000000000" pitchFamily="2" charset="2"/>
              <a:buChar char="Ø"/>
            </a:pPr>
            <a:r>
              <a:rPr lang="en-US" sz="2000" dirty="0"/>
              <a:t>Improve scalability</a:t>
            </a:r>
          </a:p>
          <a:p>
            <a:pPr marL="285750" indent="-285750">
              <a:lnSpc>
                <a:spcPct val="90000"/>
              </a:lnSpc>
              <a:spcBef>
                <a:spcPts val="0"/>
              </a:spcBef>
              <a:buClr>
                <a:schemeClr val="dk2"/>
              </a:buClr>
              <a:buSzPts val="1700"/>
              <a:buFont typeface="Wingdings" panose="05000000000000000000" pitchFamily="2" charset="2"/>
              <a:buChar char="Ø"/>
            </a:pPr>
            <a:r>
              <a:rPr lang="en-US" sz="2000" dirty="0"/>
              <a:t>Validate with Swisscom Data</a:t>
            </a:r>
            <a:endParaRPr lang="en-US" sz="2000" dirty="0">
              <a:solidFill>
                <a:schemeClr val="dk2"/>
              </a:solidFill>
            </a:endParaRPr>
          </a:p>
        </p:txBody>
      </p:sp>
    </p:spTree>
    <p:extLst>
      <p:ext uri="{BB962C8B-B14F-4D97-AF65-F5344CB8AC3E}">
        <p14:creationId xmlns:p14="http://schemas.microsoft.com/office/powerpoint/2010/main" val="1914204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11</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Summary</a:t>
            </a:r>
            <a:br>
              <a:rPr lang="en-US" sz="3600" dirty="0"/>
            </a:br>
            <a:r>
              <a:rPr lang="en-US" sz="2700" dirty="0">
                <a:solidFill>
                  <a:srgbClr val="AEABAB"/>
                </a:solidFill>
              </a:rPr>
              <a:t>After 20 Incidents and 18 Months Time</a:t>
            </a:r>
            <a:endParaRPr sz="2700" dirty="0">
              <a:solidFill>
                <a:srgbClr val="FF0000"/>
              </a:solidFill>
            </a:endParaRPr>
          </a:p>
        </p:txBody>
      </p:sp>
      <p:sp>
        <p:nvSpPr>
          <p:cNvPr id="14" name="Rechteck 13">
            <a:extLst>
              <a:ext uri="{FF2B5EF4-FFF2-40B4-BE49-F238E27FC236}">
                <a16:creationId xmlns:a16="http://schemas.microsoft.com/office/drawing/2014/main" id="{46649985-4213-9CB3-CD81-79D4DB248DAF}"/>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46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Apache Druid delayed ingestion</a:t>
            </a:r>
          </a:p>
        </p:txBody>
      </p:sp>
      <p:cxnSp>
        <p:nvCxnSpPr>
          <p:cNvPr id="15" name="Gerade Verbindung 36">
            <a:extLst>
              <a:ext uri="{FF2B5EF4-FFF2-40B4-BE49-F238E27FC236}">
                <a16:creationId xmlns:a16="http://schemas.microsoft.com/office/drawing/2014/main" id="{CEF6A92B-B282-4279-BF45-3D3805A69CF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6" name="Gerade Verbindung 41">
            <a:extLst>
              <a:ext uri="{FF2B5EF4-FFF2-40B4-BE49-F238E27FC236}">
                <a16:creationId xmlns:a16="http://schemas.microsoft.com/office/drawing/2014/main" id="{1DCCF47F-8DC3-9197-7101-4DE7468021A8}"/>
              </a:ext>
            </a:extLst>
          </p:cNvPr>
          <p:cNvCxnSpPr>
            <a:cxnSpLocks/>
          </p:cNvCxnSpPr>
          <p:nvPr/>
        </p:nvCxnSpPr>
        <p:spPr bwMode="gray">
          <a:xfrm>
            <a:off x="4886269" y="2552944"/>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Gerade Verbindung 41">
            <a:extLst>
              <a:ext uri="{FF2B5EF4-FFF2-40B4-BE49-F238E27FC236}">
                <a16:creationId xmlns:a16="http://schemas.microsoft.com/office/drawing/2014/main" id="{CA870199-91A5-610F-5CB6-418A1191A95D}"/>
              </a:ext>
            </a:extLst>
          </p:cNvPr>
          <p:cNvCxnSpPr>
            <a:cxnSpLocks/>
          </p:cNvCxnSpPr>
          <p:nvPr/>
        </p:nvCxnSpPr>
        <p:spPr bwMode="gray">
          <a:xfrm>
            <a:off x="384041" y="2263689"/>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076CE855-379A-5BE7-9E3E-05D784B2CF9D}"/>
              </a:ext>
            </a:extLst>
          </p:cNvPr>
          <p:cNvSpPr/>
          <p:nvPr/>
        </p:nvSpPr>
        <p:spPr bwMode="gray">
          <a:xfrm>
            <a:off x="384041" y="2263689"/>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Replay </a:t>
            </a:r>
            <a:br>
              <a:rPr kumimoji="0" lang="en-US" sz="2000" b="0" i="0" u="none" strike="noStrike" kern="1200" cap="none" spc="0" normalizeH="0" baseline="0" noProof="0" dirty="0">
                <a:ln>
                  <a:noFill/>
                </a:ln>
                <a:solidFill>
                  <a:srgbClr val="333333"/>
                </a:solidFill>
                <a:effectLst/>
                <a:uLnTx/>
                <a:uFillTx/>
                <a:ea typeface="+mn-ea"/>
                <a:cs typeface="+mn-cs"/>
              </a:rPr>
            </a:br>
            <a:r>
              <a:rPr kumimoji="0" lang="en-US" sz="2000" b="0" i="0" u="none" strike="noStrike" kern="1200" cap="none" spc="0" normalizeH="0" baseline="0" noProof="0" dirty="0">
                <a:ln>
                  <a:noFill/>
                </a:ln>
                <a:solidFill>
                  <a:srgbClr val="333333"/>
                </a:solidFill>
                <a:effectLst/>
                <a:uLnTx/>
                <a:uFillTx/>
                <a:ea typeface="+mn-ea"/>
                <a:cs typeface="+mn-cs"/>
              </a:rPr>
              <a:t>Incident Detected</a:t>
            </a:r>
          </a:p>
        </p:txBody>
      </p:sp>
      <p:graphicFrame>
        <p:nvGraphicFramePr>
          <p:cNvPr id="19" name="Diagramm 6">
            <a:extLst>
              <a:ext uri="{FF2B5EF4-FFF2-40B4-BE49-F238E27FC236}">
                <a16:creationId xmlns:a16="http://schemas.microsoft.com/office/drawing/2014/main" id="{A546FED3-E59F-243C-BAB2-70CE2751222B}"/>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0" name="Rechteck 7">
            <a:extLst>
              <a:ext uri="{FF2B5EF4-FFF2-40B4-BE49-F238E27FC236}">
                <a16:creationId xmlns:a16="http://schemas.microsoft.com/office/drawing/2014/main" id="{6DEE297B-FA92-D4CB-4DB8-B62139988C22}"/>
              </a:ext>
            </a:extLst>
          </p:cNvPr>
          <p:cNvSpPr/>
          <p:nvPr/>
        </p:nvSpPr>
        <p:spPr bwMode="gray">
          <a:xfrm>
            <a:off x="5750364" y="2552944"/>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FF0000"/>
                </a:solidFill>
                <a:effectLst/>
                <a:uLnTx/>
                <a:uFillTx/>
                <a:ea typeface="+mn-ea"/>
                <a:cs typeface="+mn-cs"/>
              </a:rPr>
              <a:t>15</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In Near Real-Time Incident Detected </a:t>
            </a:r>
          </a:p>
        </p:txBody>
      </p:sp>
      <p:sp>
        <p:nvSpPr>
          <p:cNvPr id="21" name="Rechteck 10">
            <a:extLst>
              <a:ext uri="{FF2B5EF4-FFF2-40B4-BE49-F238E27FC236}">
                <a16:creationId xmlns:a16="http://schemas.microsoft.com/office/drawing/2014/main" id="{85D4E516-F628-FE69-DA43-10B3210E9A28}"/>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200" b="1" i="0" u="none" strike="noStrike" kern="1200" cap="none" spc="0" normalizeH="0" baseline="0" noProof="0" dirty="0">
                <a:ln>
                  <a:noFill/>
                </a:ln>
                <a:solidFill>
                  <a:srgbClr val="333333"/>
                </a:solidFill>
                <a:effectLst/>
                <a:uLnTx/>
                <a:uFillTx/>
                <a:ea typeface="+mn-ea"/>
                <a:cs typeface="+mn-cs"/>
              </a:rPr>
              <a:t>6</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333333"/>
                </a:solidFill>
                <a:effectLst/>
                <a:uLnTx/>
                <a:uFillTx/>
                <a:ea typeface="+mn-ea"/>
                <a:cs typeface="+mn-cs"/>
              </a:rPr>
              <a:t>Falls Positive due to previous week data not comparable</a:t>
            </a:r>
          </a:p>
        </p:txBody>
      </p:sp>
      <p:cxnSp>
        <p:nvCxnSpPr>
          <p:cNvPr id="22" name="Gerade Verbindung 36">
            <a:extLst>
              <a:ext uri="{FF2B5EF4-FFF2-40B4-BE49-F238E27FC236}">
                <a16:creationId xmlns:a16="http://schemas.microsoft.com/office/drawing/2014/main" id="{FBEAF735-DF81-0A3B-9CB7-88B14D0CC20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Ellipse 35">
            <a:extLst>
              <a:ext uri="{FF2B5EF4-FFF2-40B4-BE49-F238E27FC236}">
                <a16:creationId xmlns:a16="http://schemas.microsoft.com/office/drawing/2014/main" id="{91B0341B-389C-4CE5-4F90-6C77E3EDD7E5}"/>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72 Alert Notifications</a:t>
            </a: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365125"/>
            <a:ext cx="3342005" cy="4540647"/>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R="0" fontAlgn="auto">
              <a:lnSpc>
                <a:spcPct val="110000"/>
              </a:lnSpc>
              <a:spcBef>
                <a:spcPts val="0"/>
              </a:spcBef>
              <a:buClrTx/>
              <a:buSzTx/>
              <a:tabLst/>
              <a:defRPr/>
            </a:pPr>
            <a:r>
              <a:rPr lang="en-US" sz="2000" b="1" dirty="0"/>
              <a:t>Key Facts in V0 (2023-2024)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16 L3 VPNs proactively monitored.</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Individual Service Disruption Detection rule accuracy is beyond 90%. Summed accuracy is beyond 95%.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Max Concern score ranged between 0.06 and 0.85. In average 0.46.</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In 4 cases additional YANG, in 13 cases additional BMP, in 2 cases Netconf Transaction-ID and 1 case additional </a:t>
            </a:r>
            <a:br>
              <a:rPr lang="en-US" sz="2000" dirty="0"/>
            </a:br>
            <a:r>
              <a:rPr lang="en-US" sz="2000" dirty="0"/>
              <a:t>L2 IPFIX metrics would have helped to gain more visibility.</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Key observability feature missing: BMP Local RIB with Path Marking.</a:t>
            </a:r>
          </a:p>
        </p:txBody>
      </p:sp>
    </p:spTree>
    <p:extLst>
      <p:ext uri="{BB962C8B-B14F-4D97-AF65-F5344CB8AC3E}">
        <p14:creationId xmlns:p14="http://schemas.microsoft.com/office/powerpoint/2010/main" val="492372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12</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Swisscom </a:t>
            </a:r>
            <a:r>
              <a:rPr lang="en-US" sz="2800" b="1" dirty="0"/>
              <a:t>- Cosmos Bright Lights PoC Detail</a:t>
            </a:r>
            <a:br>
              <a:rPr lang="en-US" sz="3600" dirty="0"/>
            </a:br>
            <a:r>
              <a:rPr lang="en-US" sz="2700" dirty="0">
                <a:solidFill>
                  <a:srgbClr val="AEABAB"/>
                </a:solidFill>
              </a:rPr>
              <a:t>Multiple Perspectives increases Accuracy</a:t>
            </a:r>
            <a:endParaRPr sz="2700" dirty="0">
              <a:solidFill>
                <a:srgbClr val="FF0000"/>
              </a:solidFill>
            </a:endParaRPr>
          </a:p>
        </p:txBody>
      </p:sp>
      <p:sp>
        <p:nvSpPr>
          <p:cNvPr id="24" name="Inhaltsplatzhalter 1">
            <a:extLst>
              <a:ext uri="{FF2B5EF4-FFF2-40B4-BE49-F238E27FC236}">
                <a16:creationId xmlns:a16="http://schemas.microsoft.com/office/drawing/2014/main" id="{F74844DB-3C3D-6251-630D-7240D0A70D82}"/>
              </a:ext>
            </a:extLst>
          </p:cNvPr>
          <p:cNvSpPr txBox="1">
            <a:spLocks/>
          </p:cNvSpPr>
          <p:nvPr/>
        </p:nvSpPr>
        <p:spPr bwMode="black">
          <a:xfrm>
            <a:off x="8465954" y="298580"/>
            <a:ext cx="3342005" cy="4607192"/>
          </a:xfrm>
          <a:prstGeom prst="rect">
            <a:avLst/>
          </a:prstGeom>
          <a:noFill/>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lvl="0">
              <a:spcBef>
                <a:spcPts val="0"/>
              </a:spcBef>
              <a:defRPr/>
            </a:pPr>
            <a:r>
              <a:rPr lang="en-US" sz="2000" b="1" dirty="0"/>
              <a:t>Key Improvements in V1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&gt;12000 L3 VPNs proactively monitored since June 2024.</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Realtime Streaming eliminates delayed ingestion falls positives and scaling.</a:t>
            </a:r>
          </a:p>
          <a:p>
            <a:pPr marL="285750" indent="-285750">
              <a:lnSpc>
                <a:spcPct val="90000"/>
              </a:lnSpc>
              <a:spcBef>
                <a:spcPct val="20000"/>
              </a:spcBef>
              <a:spcAft>
                <a:spcPts val="300"/>
              </a:spcAft>
              <a:buClr>
                <a:schemeClr val="dk2"/>
              </a:buClr>
              <a:buSzPts val="1700"/>
              <a:buFont typeface="Wingdings" panose="05000000000000000000" pitchFamily="2" charset="2"/>
              <a:buChar char="Ø"/>
            </a:pPr>
            <a:r>
              <a:rPr lang="en-US" sz="2000" dirty="0"/>
              <a:t>Improved profiling. Compares to multiple previous weeks and discard largest deviation eliminates falls positives. </a:t>
            </a:r>
            <a:br>
              <a:rPr lang="en-US" sz="2000" dirty="0"/>
            </a:br>
            <a:r>
              <a:rPr lang="en-US" sz="2000" dirty="0">
                <a:solidFill>
                  <a:srgbClr val="FF0000"/>
                </a:solidFill>
              </a:rPr>
              <a:t>-&gt; Work In progress</a:t>
            </a:r>
          </a:p>
          <a:p>
            <a:pPr marR="0" fontAlgn="auto">
              <a:buClr>
                <a:schemeClr val="dk2"/>
              </a:buClr>
              <a:buSzPts val="1700"/>
              <a:tabLst/>
              <a:defRPr/>
            </a:pPr>
            <a:r>
              <a:rPr lang="en-US" sz="2000" b="1" dirty="0"/>
              <a:t>Key Improvements in V2 (2025)</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Annotate operational and analytical Network Incident data for reproduction. </a:t>
            </a:r>
          </a:p>
          <a:p>
            <a:pPr marL="285750" marR="0" lvl="0" indent="-285750" fontAlgn="auto">
              <a:lnSpc>
                <a:spcPct val="90000"/>
              </a:lnSpc>
              <a:spcBef>
                <a:spcPct val="20000"/>
              </a:spcBef>
              <a:spcAft>
                <a:spcPts val="300"/>
              </a:spcAft>
              <a:buClr>
                <a:schemeClr val="dk2"/>
              </a:buClr>
              <a:buSzPts val="1700"/>
              <a:buFont typeface="Wingdings" panose="05000000000000000000" pitchFamily="2" charset="2"/>
              <a:buChar char="Ø"/>
              <a:tabLst/>
              <a:defRPr/>
            </a:pPr>
            <a:r>
              <a:rPr lang="en-US" sz="2000" dirty="0"/>
              <a:t>Enabling automated workflow. From PowerPoint slide decks to data driven actionable insights.</a:t>
            </a:r>
          </a:p>
        </p:txBody>
      </p:sp>
      <p:cxnSp>
        <p:nvCxnSpPr>
          <p:cNvPr id="11" name="Gerade Verbindung 36">
            <a:extLst>
              <a:ext uri="{FF2B5EF4-FFF2-40B4-BE49-F238E27FC236}">
                <a16:creationId xmlns:a16="http://schemas.microsoft.com/office/drawing/2014/main" id="{062C5BA3-5F91-9A56-0FB2-A157ECDE4645}"/>
              </a:ext>
            </a:extLst>
          </p:cNvPr>
          <p:cNvCxnSpPr>
            <a:cxnSpLocks/>
          </p:cNvCxnSpPr>
          <p:nvPr/>
        </p:nvCxnSpPr>
        <p:spPr bwMode="gray">
          <a:xfrm>
            <a:off x="398029" y="4063873"/>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Rechteck 13">
            <a:extLst>
              <a:ext uri="{FF2B5EF4-FFF2-40B4-BE49-F238E27FC236}">
                <a16:creationId xmlns:a16="http://schemas.microsoft.com/office/drawing/2014/main" id="{AD9C517B-83D2-54B1-E453-87AB53D758AC}"/>
              </a:ext>
            </a:extLst>
          </p:cNvPr>
          <p:cNvSpPr/>
          <p:nvPr/>
        </p:nvSpPr>
        <p:spPr bwMode="gray">
          <a:xfrm>
            <a:off x="384041" y="406387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Three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cxnSp>
        <p:nvCxnSpPr>
          <p:cNvPr id="13" name="Gerade Verbindung 36">
            <a:extLst>
              <a:ext uri="{FF2B5EF4-FFF2-40B4-BE49-F238E27FC236}">
                <a16:creationId xmlns:a16="http://schemas.microsoft.com/office/drawing/2014/main" id="{CEF329FF-9858-805F-3FE2-E6ED779C859D}"/>
              </a:ext>
            </a:extLst>
          </p:cNvPr>
          <p:cNvCxnSpPr>
            <a:cxnSpLocks/>
          </p:cNvCxnSpPr>
          <p:nvPr/>
        </p:nvCxnSpPr>
        <p:spPr bwMode="gray">
          <a:xfrm>
            <a:off x="5671317" y="4353128"/>
            <a:ext cx="2250472"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5" name="Gerade Verbindung 41">
            <a:extLst>
              <a:ext uri="{FF2B5EF4-FFF2-40B4-BE49-F238E27FC236}">
                <a16:creationId xmlns:a16="http://schemas.microsoft.com/office/drawing/2014/main" id="{AF5E5FD4-37C3-D6F8-F40D-7E093B667EC3}"/>
              </a:ext>
            </a:extLst>
          </p:cNvPr>
          <p:cNvCxnSpPr>
            <a:cxnSpLocks/>
          </p:cNvCxnSpPr>
          <p:nvPr/>
        </p:nvCxnSpPr>
        <p:spPr bwMode="gray">
          <a:xfrm>
            <a:off x="4886269" y="2123730"/>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6" name="Gerade Verbindung 41">
            <a:extLst>
              <a:ext uri="{FF2B5EF4-FFF2-40B4-BE49-F238E27FC236}">
                <a16:creationId xmlns:a16="http://schemas.microsoft.com/office/drawing/2014/main" id="{FC2ED9A3-59E2-4C02-0C42-7DF18209075A}"/>
              </a:ext>
            </a:extLst>
          </p:cNvPr>
          <p:cNvCxnSpPr>
            <a:cxnSpLocks/>
          </p:cNvCxnSpPr>
          <p:nvPr/>
        </p:nvCxnSpPr>
        <p:spPr bwMode="gray">
          <a:xfrm>
            <a:off x="384041" y="2067743"/>
            <a:ext cx="3035520"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7" name="Rechteck 17">
            <a:extLst>
              <a:ext uri="{FF2B5EF4-FFF2-40B4-BE49-F238E27FC236}">
                <a16:creationId xmlns:a16="http://schemas.microsoft.com/office/drawing/2014/main" id="{A0A23C6E-629E-964B-D209-55C41415F495}"/>
              </a:ext>
            </a:extLst>
          </p:cNvPr>
          <p:cNvSpPr/>
          <p:nvPr/>
        </p:nvSpPr>
        <p:spPr bwMode="gray">
          <a:xfrm>
            <a:off x="384041" y="2067743"/>
            <a:ext cx="2023256"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One</a:t>
            </a:r>
            <a:r>
              <a:rPr kumimoji="0" lang="en-US" sz="2000" b="1" i="0" u="none" strike="noStrike" kern="1200" cap="none" spc="0" normalizeH="0" baseline="0" noProof="0" dirty="0">
                <a:ln>
                  <a:noFill/>
                </a:ln>
                <a:solidFill>
                  <a:srgbClr val="333333"/>
                </a:solidFill>
                <a:effectLst/>
                <a:uLnTx/>
                <a:uFillTx/>
                <a:ea typeface="+mn-ea"/>
                <a:cs typeface="+mn-cs"/>
              </a:rPr>
              <a:t> </a:t>
            </a:r>
            <a:r>
              <a:rPr kumimoji="0" lang="en-US" sz="2000" b="0" i="0" u="none" strike="noStrike" kern="1200" cap="none" spc="0" normalizeH="0" baseline="0" noProof="0" dirty="0">
                <a:ln>
                  <a:noFill/>
                </a:ln>
                <a:solidFill>
                  <a:srgbClr val="333333"/>
                </a:solidFill>
                <a:effectLst/>
                <a:uLnTx/>
                <a:uFillTx/>
                <a:ea typeface="+mn-ea"/>
                <a:cs typeface="+mn-cs"/>
              </a:rPr>
              <a:t>out of Six checks</a:t>
            </a:r>
          </a:p>
        </p:txBody>
      </p:sp>
      <p:graphicFrame>
        <p:nvGraphicFramePr>
          <p:cNvPr id="28" name="Diagramm 6">
            <a:extLst>
              <a:ext uri="{FF2B5EF4-FFF2-40B4-BE49-F238E27FC236}">
                <a16:creationId xmlns:a16="http://schemas.microsoft.com/office/drawing/2014/main" id="{E462DE10-6669-9C49-0CAA-BEE5932E0368}"/>
              </a:ext>
            </a:extLst>
          </p:cNvPr>
          <p:cNvGraphicFramePr/>
          <p:nvPr>
            <p:custDataLst>
              <p:tags r:id="rId1"/>
            </p:custDataLst>
          </p:nvPr>
        </p:nvGraphicFramePr>
        <p:xfrm>
          <a:off x="2329558" y="1211721"/>
          <a:ext cx="3663559" cy="4834963"/>
        </p:xfrm>
        <a:graphic>
          <a:graphicData uri="http://schemas.openxmlformats.org/drawingml/2006/chart">
            <c:chart xmlns:c="http://schemas.openxmlformats.org/drawingml/2006/chart" xmlns:r="http://schemas.openxmlformats.org/officeDocument/2006/relationships" r:id="rId4"/>
          </a:graphicData>
        </a:graphic>
      </p:graphicFrame>
      <p:sp>
        <p:nvSpPr>
          <p:cNvPr id="29" name="Rechteck 7">
            <a:extLst>
              <a:ext uri="{FF2B5EF4-FFF2-40B4-BE49-F238E27FC236}">
                <a16:creationId xmlns:a16="http://schemas.microsoft.com/office/drawing/2014/main" id="{809AFD71-3FC6-697F-22C0-8EC176FB8038}"/>
              </a:ext>
            </a:extLst>
          </p:cNvPr>
          <p:cNvSpPr/>
          <p:nvPr/>
        </p:nvSpPr>
        <p:spPr bwMode="gray">
          <a:xfrm>
            <a:off x="5750364" y="2123730"/>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Four</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0" name="Rechteck 10">
            <a:extLst>
              <a:ext uri="{FF2B5EF4-FFF2-40B4-BE49-F238E27FC236}">
                <a16:creationId xmlns:a16="http://schemas.microsoft.com/office/drawing/2014/main" id="{004890FF-C65E-F04C-7769-5B2592C0DF5A}"/>
              </a:ext>
            </a:extLst>
          </p:cNvPr>
          <p:cNvSpPr/>
          <p:nvPr/>
        </p:nvSpPr>
        <p:spPr bwMode="gray">
          <a:xfrm>
            <a:off x="5750364" y="4353128"/>
            <a:ext cx="2171425" cy="110528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82800" rIns="0" bIns="0" rtlCol="0" anchor="t" anchorCtr="0"/>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8</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FF0000"/>
                </a:solidFill>
                <a:effectLst/>
                <a:uLnTx/>
                <a:uFillTx/>
                <a:ea typeface="+mn-ea"/>
                <a:cs typeface="+mn-cs"/>
              </a:rPr>
              <a:t>Two</a:t>
            </a:r>
            <a:r>
              <a:rPr kumimoji="0" lang="en-US" sz="2000" b="0" i="0" u="none" strike="noStrike" kern="1200" cap="none" spc="0" normalizeH="0" baseline="0" noProof="0" dirty="0">
                <a:ln>
                  <a:noFill/>
                </a:ln>
                <a:solidFill>
                  <a:srgbClr val="333333"/>
                </a:solidFill>
                <a:effectLst/>
                <a:uLnTx/>
                <a:uFillTx/>
                <a:ea typeface="+mn-ea"/>
                <a:cs typeface="+mn-cs"/>
              </a:rPr>
              <a:t> out of Six checks</a:t>
            </a:r>
          </a:p>
        </p:txBody>
      </p:sp>
      <p:sp>
        <p:nvSpPr>
          <p:cNvPr id="31" name="Ellipse 35">
            <a:extLst>
              <a:ext uri="{FF2B5EF4-FFF2-40B4-BE49-F238E27FC236}">
                <a16:creationId xmlns:a16="http://schemas.microsoft.com/office/drawing/2014/main" id="{6A6F152D-314F-BC9C-874B-092EFB581BAC}"/>
              </a:ext>
            </a:extLst>
          </p:cNvPr>
          <p:cNvSpPr/>
          <p:nvPr/>
        </p:nvSpPr>
        <p:spPr bwMode="gray">
          <a:xfrm>
            <a:off x="2943585" y="2337822"/>
            <a:ext cx="2435503" cy="2486898"/>
          </a:xfrm>
          <a:prstGeom prst="ellipse">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333333"/>
                </a:solidFill>
                <a:effectLst/>
                <a:uLnTx/>
                <a:uFillTx/>
                <a:ea typeface="+mn-ea"/>
                <a:cs typeface="+mn-cs"/>
              </a:rPr>
              <a:t>20 Network Incidents</a:t>
            </a:r>
          </a:p>
        </p:txBody>
      </p:sp>
    </p:spTree>
    <p:extLst>
      <p:ext uri="{BB962C8B-B14F-4D97-AF65-F5344CB8AC3E}">
        <p14:creationId xmlns:p14="http://schemas.microsoft.com/office/powerpoint/2010/main" val="1108719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a Network Anomaly Detection Framework</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660364" cy="4612114"/>
          </a:xfrm>
        </p:spPr>
        <p:txBody>
          <a:bodyPr>
            <a:noAutofit/>
          </a:bodyPr>
          <a:lstStyle/>
          <a:p>
            <a:pPr marL="0" indent="0">
              <a:buNone/>
            </a:pPr>
            <a:r>
              <a:rPr lang="en-US" sz="1700" b="1" dirty="0"/>
              <a:t>Status of draft-netana-nmop-network-anomaly-architecture-00</a:t>
            </a:r>
          </a:p>
          <a:p>
            <a:pPr>
              <a:spcBef>
                <a:spcPts val="300"/>
              </a:spcBef>
            </a:pPr>
            <a:r>
              <a:rPr lang="en-US" sz="1700" dirty="0"/>
              <a:t>Initial document published. Requesting feedback from the working group. </a:t>
            </a:r>
          </a:p>
          <a:p>
            <a:pPr marL="0" indent="0">
              <a:buNone/>
            </a:pPr>
            <a:r>
              <a:rPr lang="en-US" sz="1700" b="1" dirty="0"/>
              <a:t>Status of draft-netana-nmop-network-anomaly-semantics-02 and draft-netana-nmop-network-anomaly-lifecycle-03</a:t>
            </a:r>
          </a:p>
          <a:p>
            <a:pPr marR="0">
              <a:spcBef>
                <a:spcPts val="300"/>
              </a:spcBef>
              <a:spcAft>
                <a:spcPts val="0"/>
              </a:spcAft>
            </a:pPr>
            <a:r>
              <a:rPr lang="en-US" sz="1700" dirty="0"/>
              <a:t>Referred to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 as the architecture document.</a:t>
            </a:r>
          </a:p>
          <a:p>
            <a:pPr marR="0">
              <a:spcBef>
                <a:spcPts val="600"/>
              </a:spcBef>
              <a:spcAft>
                <a:spcPts val="0"/>
              </a:spcAft>
            </a:pPr>
            <a:r>
              <a:rPr lang="en-US" sz="1700" dirty="0"/>
              <a:t>Change the term source to annotator and updated the YANG modules accordingly.</a:t>
            </a:r>
          </a:p>
          <a:p>
            <a:pPr marR="0">
              <a:spcBef>
                <a:spcPts val="600"/>
              </a:spcBef>
              <a:spcAft>
                <a:spcPts val="0"/>
              </a:spcAft>
            </a:pPr>
            <a:r>
              <a:rPr lang="en-US" sz="1700" dirty="0"/>
              <a:t>Added/updated terminology section with references to </a:t>
            </a:r>
            <a:r>
              <a:rPr lang="en-US" sz="1700" dirty="0">
                <a:hlinkClick r:id="rId3"/>
              </a:rPr>
              <a:t>draft-</a:t>
            </a:r>
            <a:r>
              <a:rPr lang="en-US" sz="1700" dirty="0" err="1">
                <a:hlinkClick r:id="rId3"/>
              </a:rPr>
              <a:t>ietf</a:t>
            </a:r>
            <a:r>
              <a:rPr lang="en-US" sz="1700" dirty="0">
                <a:hlinkClick r:id="rId3"/>
              </a:rPr>
              <a:t>-</a:t>
            </a:r>
            <a:r>
              <a:rPr lang="en-US" sz="1700" dirty="0" err="1">
                <a:hlinkClick r:id="rId3"/>
              </a:rPr>
              <a:t>nmop</a:t>
            </a:r>
            <a:r>
              <a:rPr lang="en-US" sz="1700" dirty="0">
                <a:hlinkClick r:id="rId3"/>
              </a:rPr>
              <a:t>-terminology</a:t>
            </a:r>
            <a:r>
              <a:rPr lang="en-US" sz="1700" dirty="0"/>
              <a:t> and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a:t>
            </a:r>
          </a:p>
          <a:p>
            <a:pPr marR="0">
              <a:spcBef>
                <a:spcPts val="600"/>
              </a:spcBef>
              <a:spcAft>
                <a:spcPts val="0"/>
              </a:spcAft>
            </a:pPr>
            <a:r>
              <a:rPr lang="en-US" sz="1700" dirty="0"/>
              <a:t>Moved data mesh and outlier detection section to </a:t>
            </a:r>
            <a:r>
              <a:rPr lang="en-US" sz="1700" dirty="0">
                <a:hlinkClick r:id="rId2"/>
              </a:rPr>
              <a:t>draft-</a:t>
            </a:r>
            <a:r>
              <a:rPr lang="en-US" sz="1700" dirty="0" err="1">
                <a:hlinkClick r:id="rId2"/>
              </a:rPr>
              <a:t>netana</a:t>
            </a:r>
            <a:r>
              <a:rPr lang="en-US" sz="1700" dirty="0">
                <a:hlinkClick r:id="rId2"/>
              </a:rPr>
              <a:t>-</a:t>
            </a:r>
            <a:r>
              <a:rPr lang="en-US" sz="1700" dirty="0" err="1">
                <a:hlinkClick r:id="rId2"/>
              </a:rPr>
              <a:t>nmop</a:t>
            </a:r>
            <a:r>
              <a:rPr lang="en-US" sz="1700" dirty="0">
                <a:hlinkClick r:id="rId2"/>
              </a:rPr>
              <a:t>-network-anomaly-architecture</a:t>
            </a:r>
            <a:r>
              <a:rPr lang="en-US" sz="1700" dirty="0"/>
              <a:t>.</a:t>
            </a:r>
          </a:p>
          <a:p>
            <a:pPr marL="0" indent="0">
              <a:spcBef>
                <a:spcPts val="1200"/>
              </a:spcBef>
              <a:buNone/>
            </a:pPr>
            <a:r>
              <a:rPr lang="en-US" sz="1700" b="1" dirty="0">
                <a:solidFill>
                  <a:srgbClr val="FF0000"/>
                </a:solidFill>
              </a:rPr>
              <a:t>Next Steps</a:t>
            </a:r>
          </a:p>
          <a:p>
            <a:pPr>
              <a:spcBef>
                <a:spcPts val="300"/>
              </a:spcBef>
              <a:buFont typeface="Wingdings" panose="05000000000000000000" pitchFamily="2" charset="2"/>
              <a:buChar char="Ø"/>
            </a:pPr>
            <a:r>
              <a:rPr lang="en-US" sz="1700" b="1" dirty="0">
                <a:solidFill>
                  <a:srgbClr val="FF0000"/>
                </a:solidFill>
              </a:rPr>
              <a:t>Request adoption for all 3 anomaly detection documents starting with </a:t>
            </a:r>
            <a:br>
              <a:rPr lang="en-US" sz="1700" b="1" dirty="0">
                <a:solidFill>
                  <a:srgbClr val="FF0000"/>
                </a:solidFill>
              </a:rPr>
            </a:br>
            <a:r>
              <a:rPr lang="en-US" sz="1700" b="1" dirty="0">
                <a:solidFill>
                  <a:srgbClr val="FF0000"/>
                </a:solidFill>
                <a:hlinkClick r:id="rId4"/>
              </a:rPr>
              <a:t>draft-netana-nmop-network-anomaly-architecture-00</a:t>
            </a:r>
            <a:r>
              <a:rPr lang="en-US" sz="1700" b="1" dirty="0">
                <a:solidFill>
                  <a:srgbClr val="FF0000"/>
                </a:solidFill>
              </a:rPr>
              <a:t>.</a:t>
            </a:r>
          </a:p>
          <a:p>
            <a:pPr>
              <a:spcBef>
                <a:spcPts val="600"/>
              </a:spcBef>
              <a:buFont typeface="Wingdings" panose="05000000000000000000" pitchFamily="2" charset="2"/>
              <a:buChar char="Ø"/>
            </a:pPr>
            <a:r>
              <a:rPr lang="en-US" sz="1700" b="1" dirty="0"/>
              <a:t>NMOP interim meeting on September 11</a:t>
            </a:r>
            <a:r>
              <a:rPr lang="en-US" sz="1700" b="1" baseline="30000" dirty="0"/>
              <a:t>th </a:t>
            </a:r>
            <a:r>
              <a:rPr lang="en-US" sz="1700" b="1" dirty="0"/>
              <a:t>proposal</a:t>
            </a:r>
          </a:p>
          <a:p>
            <a:pPr lvl="1">
              <a:spcBef>
                <a:spcPts val="300"/>
              </a:spcBef>
              <a:buFont typeface="Wingdings" panose="05000000000000000000" pitchFamily="2" charset="2"/>
              <a:buChar char="Ø"/>
            </a:pPr>
            <a:r>
              <a:rPr lang="en-US" sz="1700" b="1" dirty="0"/>
              <a:t>Network incident postmortem examples from Swisscom and Bell Canada</a:t>
            </a:r>
          </a:p>
          <a:p>
            <a:pPr lvl="1">
              <a:spcBef>
                <a:spcPts val="300"/>
              </a:spcBef>
              <a:buFont typeface="Wingdings" panose="05000000000000000000" pitchFamily="2" charset="2"/>
              <a:buChar char="Ø"/>
            </a:pPr>
            <a:r>
              <a:rPr lang="en-US" sz="1700" b="1" dirty="0"/>
              <a:t>Detailing documents, updates and hackathon experiment results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5"/>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Relevant Papers for more Details</a:t>
            </a:r>
            <a:endParaRPr lang="en-US" sz="2700" dirty="0">
              <a:solidFill>
                <a:srgbClr val="FF0000"/>
              </a:solidFill>
            </a:endParaRPr>
          </a:p>
        </p:txBody>
      </p:sp>
      <p:sp>
        <p:nvSpPr>
          <p:cNvPr id="4" name="TextBox 3">
            <a:extLst>
              <a:ext uri="{FF2B5EF4-FFF2-40B4-BE49-F238E27FC236}">
                <a16:creationId xmlns:a16="http://schemas.microsoft.com/office/drawing/2014/main" id="{279CCA46-54CC-70D9-B2CA-4E872F0A18BD}"/>
              </a:ext>
            </a:extLst>
          </p:cNvPr>
          <p:cNvSpPr txBox="1"/>
          <p:nvPr/>
        </p:nvSpPr>
        <p:spPr>
          <a:xfrm>
            <a:off x="6777879" y="5422918"/>
            <a:ext cx="4746153" cy="1877437"/>
          </a:xfrm>
          <a:prstGeom prst="rect">
            <a:avLst/>
          </a:prstGeom>
          <a:noFill/>
        </p:spPr>
        <p:txBody>
          <a:bodyPr wrap="square">
            <a:spAutoFit/>
          </a:bodyPr>
          <a:lstStyle/>
          <a:p>
            <a:pPr algn="ctr"/>
            <a:r>
              <a:rPr lang="en-GB" sz="1600" dirty="0">
                <a:solidFill>
                  <a:srgbClr val="595959"/>
                </a:solidFill>
                <a:latin typeface="Lato" panose="020F0502020204030203" pitchFamily="34" charset="0"/>
              </a:rPr>
              <a:t>Paper “</a:t>
            </a:r>
            <a:r>
              <a:rPr lang="en-GB" sz="1600" b="1" dirty="0">
                <a:solidFill>
                  <a:srgbClr val="FF0000"/>
                </a:solidFill>
                <a:latin typeface="Lato" panose="020F0502020204030203" pitchFamily="34" charset="0"/>
              </a:rPr>
              <a:t>Daisy: Practical Anomaly Detection in large BGP/MPLS and BGP/SRv6 VPN Networks</a:t>
            </a:r>
            <a:r>
              <a:rPr lang="en-GB" sz="1600" dirty="0">
                <a:solidFill>
                  <a:srgbClr val="595959"/>
                </a:solidFill>
                <a:latin typeface="Lato" panose="020F0502020204030203" pitchFamily="34" charset="0"/>
              </a:rPr>
              <a:t>” </a:t>
            </a:r>
            <a:r>
              <a:rPr lang="en-GB" sz="1600" dirty="0">
                <a:solidFill>
                  <a:schemeClr val="bg2">
                    <a:lumMod val="75000"/>
                  </a:schemeClr>
                </a:solidFill>
              </a:rPr>
              <a:t>published at ACM/IRTF ANRW’23  </a:t>
            </a:r>
          </a:p>
          <a:p>
            <a:pPr algn="ctr"/>
            <a:r>
              <a:rPr lang="en-GB" sz="1600" dirty="0">
                <a:solidFill>
                  <a:schemeClr val="bg2">
                    <a:lumMod val="75000"/>
                  </a:schemeClr>
                </a:solidFill>
              </a:rPr>
              <a:t>San Francisco, USA (24 July 2023)</a:t>
            </a:r>
          </a:p>
          <a:p>
            <a:pPr algn="ctr"/>
            <a:r>
              <a:rPr lang="en-GB" sz="1600" dirty="0">
                <a:solidFill>
                  <a:schemeClr val="bg2">
                    <a:lumMod val="75000"/>
                  </a:schemeClr>
                </a:solidFill>
              </a:rPr>
              <a:t>Open access: </a:t>
            </a:r>
            <a:r>
              <a:rPr lang="en-GB" sz="1600" dirty="0">
                <a:solidFill>
                  <a:schemeClr val="bg2">
                    <a:lumMod val="75000"/>
                  </a:schemeClr>
                </a:solidFill>
                <a:hlinkClick r:id="rId3">
                  <a:extLst>
                    <a:ext uri="{A12FA001-AC4F-418D-AE19-62706E023703}">
                      <ahyp:hlinkClr xmlns:ahyp="http://schemas.microsoft.com/office/drawing/2018/hyperlinkcolor" val="tx"/>
                    </a:ext>
                  </a:extLst>
                </a:hlinkClick>
              </a:rPr>
              <a:t>http://hal.science/hal-04307611</a:t>
            </a:r>
            <a:r>
              <a:rPr lang="en-GB" sz="1600" dirty="0">
                <a:solidFill>
                  <a:schemeClr val="bg2">
                    <a:lumMod val="75000"/>
                  </a:schemeClr>
                </a:solidFill>
              </a:rPr>
              <a:t> </a:t>
            </a:r>
          </a:p>
          <a:p>
            <a:br>
              <a:rPr lang="en-GB" dirty="0"/>
            </a:br>
            <a:endParaRPr lang="en-CH" dirty="0"/>
          </a:p>
        </p:txBody>
      </p:sp>
      <p:sp>
        <p:nvSpPr>
          <p:cNvPr id="8" name="TextBox 7">
            <a:extLst>
              <a:ext uri="{FF2B5EF4-FFF2-40B4-BE49-F238E27FC236}">
                <a16:creationId xmlns:a16="http://schemas.microsoft.com/office/drawing/2014/main" id="{84DD77D7-EFA0-3B7E-AB08-B58948BB11B6}"/>
              </a:ext>
            </a:extLst>
          </p:cNvPr>
          <p:cNvSpPr txBox="1"/>
          <p:nvPr/>
        </p:nvSpPr>
        <p:spPr>
          <a:xfrm>
            <a:off x="1246023" y="5169986"/>
            <a:ext cx="4672864" cy="1569660"/>
          </a:xfrm>
          <a:prstGeom prst="rect">
            <a:avLst/>
          </a:prstGeom>
          <a:noFill/>
        </p:spPr>
        <p:txBody>
          <a:bodyPr wrap="square">
            <a:spAutoFit/>
          </a:bodyPr>
          <a:lstStyle/>
          <a:p>
            <a:pPr algn="ctr" rtl="0">
              <a:spcBef>
                <a:spcPts val="0"/>
              </a:spcBef>
              <a:spcAft>
                <a:spcPts val="0"/>
              </a:spcAft>
            </a:pPr>
            <a:r>
              <a:rPr lang="en-GB" sz="1600" b="0" i="0" u="none" strike="noStrike" dirty="0">
                <a:solidFill>
                  <a:srgbClr val="595959"/>
                </a:solidFill>
                <a:effectLst/>
                <a:latin typeface="Lato" panose="020F0502020204030203" pitchFamily="34" charset="0"/>
              </a:rPr>
              <a:t>Paper “</a:t>
            </a:r>
            <a:r>
              <a:rPr lang="en-GB" sz="1600" b="1" i="0" u="none" strike="noStrike" dirty="0">
                <a:solidFill>
                  <a:srgbClr val="FF0000"/>
                </a:solidFill>
                <a:effectLst/>
                <a:latin typeface="Lato" panose="020F0502020204030203" pitchFamily="34" charset="0"/>
              </a:rPr>
              <a:t>Practical Anomaly Detection in Internet Services: An ISP centric approach</a:t>
            </a:r>
            <a:r>
              <a:rPr lang="en-GB" sz="1600" b="0" i="0" u="none" strike="noStrike" dirty="0">
                <a:solidFill>
                  <a:srgbClr val="595959"/>
                </a:solidFill>
                <a:effectLst/>
                <a:latin typeface="Lato" panose="020F0502020204030203" pitchFamily="34" charset="0"/>
              </a:rPr>
              <a:t>” </a:t>
            </a:r>
          </a:p>
          <a:p>
            <a:pPr algn="ctr" rtl="0">
              <a:spcBef>
                <a:spcPts val="0"/>
              </a:spcBef>
              <a:spcAft>
                <a:spcPts val="0"/>
              </a:spcAft>
            </a:pPr>
            <a:r>
              <a:rPr lang="en-GB" sz="1600" dirty="0">
                <a:solidFill>
                  <a:schemeClr val="bg2">
                    <a:lumMod val="75000"/>
                  </a:schemeClr>
                </a:solidFill>
              </a:rPr>
              <a:t>accepted at AnNet’24 </a:t>
            </a:r>
          </a:p>
          <a:p>
            <a:pPr algn="ctr" rtl="0">
              <a:spcBef>
                <a:spcPts val="0"/>
              </a:spcBef>
              <a:spcAft>
                <a:spcPts val="0"/>
              </a:spcAft>
            </a:pPr>
            <a:r>
              <a:rPr lang="en-GB" sz="1600" dirty="0">
                <a:solidFill>
                  <a:schemeClr val="bg2">
                    <a:lumMod val="75000"/>
                  </a:schemeClr>
                </a:solidFill>
              </a:rPr>
              <a:t>(in conjunction with IEEE NOMS’24) </a:t>
            </a:r>
          </a:p>
          <a:p>
            <a:pPr algn="ctr" rtl="0">
              <a:spcBef>
                <a:spcPts val="0"/>
              </a:spcBef>
              <a:spcAft>
                <a:spcPts val="0"/>
              </a:spcAft>
            </a:pPr>
            <a:r>
              <a:rPr lang="en-GB" sz="1600" dirty="0">
                <a:solidFill>
                  <a:schemeClr val="bg2">
                    <a:lumMod val="75000"/>
                  </a:schemeClr>
                </a:solidFill>
              </a:rPr>
              <a:t>Seoul, Korea (6–10 May 2024)</a:t>
            </a:r>
          </a:p>
          <a:p>
            <a:pPr algn="ctr" rtl="0">
              <a:spcBef>
                <a:spcPts val="0"/>
              </a:spcBef>
              <a:spcAft>
                <a:spcPts val="0"/>
              </a:spcAft>
            </a:pPr>
            <a:r>
              <a:rPr lang="en-GB" sz="1600" dirty="0">
                <a:solidFill>
                  <a:schemeClr val="bg2">
                    <a:lumMod val="75000"/>
                  </a:schemeClr>
                </a:solidFill>
              </a:rPr>
              <a:t>[Will be presented as a poster the May 6th 2024]</a:t>
            </a:r>
          </a:p>
        </p:txBody>
      </p:sp>
      <p:pic>
        <p:nvPicPr>
          <p:cNvPr id="2052" name="Picture 4">
            <a:extLst>
              <a:ext uri="{FF2B5EF4-FFF2-40B4-BE49-F238E27FC236}">
                <a16:creationId xmlns:a16="http://schemas.microsoft.com/office/drawing/2014/main" id="{7022990C-B30E-1C4B-DB2B-0970BB16BE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7375" y="2099749"/>
            <a:ext cx="4878686" cy="2658502"/>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41A4F91E-8E8C-E756-1039-D2CC2AC865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6136" y="1129326"/>
            <a:ext cx="3129641" cy="4040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71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de-CH"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de-CH"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268942"/>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8"/>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7"/>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6"/>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1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3"/>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4"/>
          <a:stretch>
            <a:fillRect/>
          </a:stretch>
        </p:blipFill>
        <p:spPr>
          <a:xfrm>
            <a:off x="4628429" y="5489140"/>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5"/>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6"/>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7"/>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8"/>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9"/>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5101289"/>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958590"/>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Operational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0"/>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0"/>
              </a:rPr>
              <a:t>-network-anomaly-semantics</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draft-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netana</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a:t>
            </a:r>
            <a:r>
              <a:rPr kumimoji="0" lang="en-US" sz="1200" b="1" i="0" u="none" strike="noStrike" kern="1200" cap="none" spc="0" normalizeH="0" baseline="0" noProof="0" dirty="0" err="1">
                <a:ln>
                  <a:noFill/>
                </a:ln>
                <a:solidFill>
                  <a:prstClr val="black"/>
                </a:solidFill>
                <a:effectLst/>
                <a:uLnTx/>
                <a:uFillTx/>
                <a:latin typeface="Calibri" panose="020F0502020204030204"/>
                <a:ea typeface="+mn-ea"/>
                <a:cs typeface="+mn-cs"/>
                <a:hlinkClick r:id="rId21"/>
              </a:rPr>
              <a:t>nmop</a:t>
            </a: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1"/>
              </a:rPr>
              <a:t>-network-anomaly-lifecycle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268942"/>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Data Mesh organizes Data in Organizations</a:t>
            </a:r>
            <a:br>
              <a:rPr lang="en-GB" sz="3600" dirty="0"/>
            </a:br>
            <a:r>
              <a:rPr lang="en-US" sz="2700" dirty="0">
                <a:solidFill>
                  <a:schemeClr val="bg2">
                    <a:lumMod val="75000"/>
                  </a:schemeClr>
                </a:solidFill>
              </a:rPr>
              <a:t>Enables Network Analytics use cases</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rId22"/>
              </a:rPr>
              <a:t>RFC 8632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10000"/>
              </a:lnSpc>
              <a:spcBef>
                <a:spcPts val="0"/>
              </a:spcBef>
              <a:spcAft>
                <a:spcPts val="60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Analytical Data</a:t>
            </a: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231735"/>
            <a:ext cx="3932161"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t>Network Telemetry</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hlinkClick r:id="" action="ppaction://noaction"/>
              </a:rPr>
              <a:t>RFC 9232</a:t>
            </a:r>
            <a:endParaRPr kumimoji="0" lang="de-CH"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3" name="Textfeld 49">
            <a:extLst>
              <a:ext uri="{FF2B5EF4-FFF2-40B4-BE49-F238E27FC236}">
                <a16:creationId xmlns:a16="http://schemas.microsoft.com/office/drawing/2014/main" id="{0BE6D769-3D3F-136C-2542-47D8CD603382}"/>
              </a:ext>
            </a:extLst>
          </p:cNvPr>
          <p:cNvSpPr txBox="1"/>
          <p:nvPr>
            <p:custDataLst>
              <p:tags r:id="rId1"/>
            </p:custDataLst>
          </p:nvPr>
        </p:nvSpPr>
        <p:spPr bwMode="gray">
          <a:xfrm>
            <a:off x="3929403" y="3011243"/>
            <a:ext cx="1761022" cy="1811606"/>
          </a:xfrm>
          <a:prstGeom prst="ellipse">
            <a:avLst/>
          </a:prstGeom>
          <a:solidFill>
            <a:srgbClr val="FF0000">
              <a:alpha val="5000"/>
            </a:srgbClr>
          </a:solidFill>
          <a:ln w="6350">
            <a:solidFill>
              <a:srgbClr val="FF0000"/>
            </a:solidFill>
            <a:prstDash val="sysDot"/>
          </a:ln>
          <a:effectLst/>
        </p:spPr>
        <p:txBody>
          <a:bodyPr vert="horz" wrap="square" lIns="0" tIns="0" rIns="0" bIns="0" rtlCol="0" anchor="ctr" anchorCtr="0">
            <a:noAutofit/>
          </a:bodyPr>
          <a:lstStyle/>
          <a:p>
            <a:pPr marL="0" marR="0" lvl="0" indent="0" algn="ctr" defTabSz="914400" rtl="0" eaLnBrk="1" fontAlgn="auto" latinLnBrk="0" hangingPunct="1">
              <a:lnSpc>
                <a:spcPct val="100000"/>
              </a:lnSpc>
              <a:spcBef>
                <a:spcPts val="100"/>
              </a:spcBef>
              <a:spcAft>
                <a:spcPts val="100"/>
              </a:spcAft>
              <a:buClrTx/>
              <a:buSzPct val="100000"/>
              <a:buFontTx/>
              <a:buNone/>
              <a:tabLst/>
              <a:defRPr/>
            </a:pPr>
            <a:br>
              <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rPr>
            </a:b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66A4E115-1F77-20A8-3DA1-68ED2196E5C6}"/>
              </a:ext>
            </a:extLst>
          </p:cNvPr>
          <p:cNvSpPr/>
          <p:nvPr/>
        </p:nvSpPr>
        <p:spPr bwMode="gray">
          <a:xfrm>
            <a:off x="3504586" y="4794190"/>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10000"/>
              </a:lnSpc>
              <a:spcBef>
                <a:spcPts val="0"/>
              </a:spcBef>
              <a:spcAft>
                <a:spcPts val="600"/>
              </a:spcAft>
              <a:buClrTx/>
              <a:buSzTx/>
              <a:buFontTx/>
              <a:buNone/>
              <a:tabLst/>
              <a:defRPr/>
            </a:pPr>
            <a:r>
              <a:rPr lang="en-US" sz="1200" b="1" dirty="0">
                <a:solidFill>
                  <a:prstClr val="black"/>
                </a:solidFill>
                <a:latin typeface="Calibri" panose="020F0502020204030204"/>
                <a:hlinkClick r:id="rId23"/>
              </a:rPr>
              <a:t>draft-</a:t>
            </a:r>
            <a:r>
              <a:rPr lang="en-US" sz="1200" b="1" dirty="0" err="1">
                <a:solidFill>
                  <a:prstClr val="black"/>
                </a:solidFill>
                <a:latin typeface="Calibri" panose="020F0502020204030204"/>
                <a:hlinkClick r:id="rId23"/>
              </a:rPr>
              <a:t>netana</a:t>
            </a:r>
            <a:r>
              <a:rPr lang="en-US" sz="1200" b="1" dirty="0">
                <a:solidFill>
                  <a:prstClr val="black"/>
                </a:solidFill>
                <a:latin typeface="Calibri" panose="020F0502020204030204"/>
                <a:hlinkClick r:id="rId23"/>
              </a:rPr>
              <a:t>-</a:t>
            </a:r>
            <a:r>
              <a:rPr lang="en-US" sz="1200" b="1" dirty="0" err="1">
                <a:solidFill>
                  <a:prstClr val="black"/>
                </a:solidFill>
                <a:latin typeface="Calibri" panose="020F0502020204030204"/>
                <a:hlinkClick r:id="rId23"/>
              </a:rPr>
              <a:t>nmop</a:t>
            </a:r>
            <a:r>
              <a:rPr lang="en-US" sz="1200" b="1" dirty="0">
                <a:solidFill>
                  <a:prstClr val="black"/>
                </a:solidFill>
                <a:latin typeface="Calibri" panose="020F0502020204030204"/>
                <a:hlinkClick r:id="rId23"/>
              </a:rPr>
              <a:t>-network-anomaly-architecture</a:t>
            </a:r>
            <a:endParaRPr kumimoji="0" lang="en-US" sz="1200" b="1"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3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Connectivity Services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85069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C4AC485-25DE-431E-B345-9C0A15BB7F8A}" type="slidenum">
              <a:rPr kumimoji="0" lang="en-US" sz="14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pPr marL="0" marR="0" lvl="0" indent="0" algn="l" defTabSz="914400" rtl="0" eaLnBrk="1" fontAlgn="auto" latinLnBrk="0" hangingPunct="1">
              <a:lnSpc>
                <a:spcPct val="90000"/>
              </a:lnSpc>
              <a:spcBef>
                <a:spcPts val="0"/>
              </a:spcBef>
              <a:spcAft>
                <a:spcPts val="0"/>
              </a:spcAft>
              <a:buClrTx/>
              <a:buSzTx/>
              <a:buFont typeface="Arial" panose="020B0604020202020204" pitchFamily="34" charset="0"/>
              <a:buNone/>
              <a:tabLst/>
              <a:defRPr/>
            </a:pPr>
            <a:r>
              <a:rPr kumimoji="0" lang="en-US" sz="3200" b="1" i="0" u="none" strike="noStrike" kern="1200" cap="none" spc="-50" normalizeH="0" baseline="0" noProof="0" dirty="0">
                <a:ln>
                  <a:noFill/>
                </a:ln>
                <a:solidFill>
                  <a:prstClr val="black"/>
                </a:solidFill>
                <a:effectLst/>
                <a:uLnTx/>
                <a:uFillTx/>
                <a:latin typeface="Calibri Light" panose="020F0302020204030204"/>
                <a:ea typeface="+mn-ea"/>
                <a:cs typeface="+mn-cs"/>
              </a:rPr>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For Connectivity Services</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Network Anomaly Detection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constantly monitors and detects any network or device topology change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along with their associated forwarding consequences for customers as outliers. Notifications are sent to the Network Operation Center before the customer is aware of service disruptions. </a:t>
            </a:r>
            <a:r>
              <a:rPr kumimoji="0" lang="en-US" sz="2000" b="1" i="0" u="none" strike="noStrike" kern="1200" cap="none" spc="0" normalizeH="0" baseline="0" noProof="0" dirty="0">
                <a:ln>
                  <a:noFill/>
                </a:ln>
                <a:solidFill>
                  <a:srgbClr val="FF0000"/>
                </a:solidFill>
                <a:effectLst/>
                <a:uLnTx/>
                <a:uFillTx/>
                <a:latin typeface="Calibri" panose="020F0502020204030204"/>
                <a:ea typeface="+mn-ea"/>
                <a:cs typeface="+mn-cs"/>
              </a:rPr>
              <a:t>It offers operational metrics for in-depth analysis,</a:t>
            </a:r>
            <a:r>
              <a:rPr kumimoji="0" lang="en-US" sz="2000" b="0" i="0" u="none" strike="noStrike" kern="1200" cap="none" spc="0" normalizeH="0" baseline="0" noProof="0" dirty="0">
                <a:ln>
                  <a:noFill/>
                </a:ln>
                <a:solidFill>
                  <a:srgbClr val="FF0000"/>
                </a:solidFill>
                <a:effectLst/>
                <a:uLnTx/>
                <a:uFillTx/>
                <a:latin typeface="Calibri" panose="020F0502020204030204"/>
                <a:ea typeface="+mn-ea"/>
                <a:cs typeface="+mn-cs"/>
              </a:rPr>
              <a:t>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allowing to understand in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Answers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What changed and when, on which connectivity service, and how does it impact the customers?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Focuses</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Provides meaningful connectivity service impact information before customer is aware of and support in root-cause analysis.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Data Mesh</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Consumes operational real-time Forwarding Plane, Control Plane and Management Plane metrics and produces analytical alerts.</a:t>
            </a:r>
          </a:p>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a:ea typeface="+mn-ea"/>
                <a:cs typeface="+mn-cs"/>
              </a:rPr>
              <a:t>Direction</a:t>
            </a:r>
          </a:p>
          <a:p>
            <a:pPr marL="0" marR="0" lvl="0" indent="0" algn="l" defTabSz="914400" rtl="0" eaLnBrk="1" fontAlgn="auto" latinLnBrk="0" hangingPunct="1">
              <a:lnSpc>
                <a:spcPct val="110000"/>
              </a:lnSpc>
              <a:spcBef>
                <a:spcPts val="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EABA9"/>
              </a:solidFill>
              <a:effectLst/>
              <a:uLnTx/>
              <a:uFillTx/>
              <a:latin typeface="Calibri" panose="020F0502020204030204"/>
              <a:ea typeface="+mn-ea"/>
              <a:cs typeface="+mn-cs"/>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marL="0" marR="0" lvl="0" indent="0" algn="l" defTabSz="914400" rtl="0" eaLnBrk="1" fontAlgn="auto" latinLnBrk="0" hangingPunct="1">
              <a:lnSpc>
                <a:spcPct val="110000"/>
              </a:lnSpc>
              <a:spcBef>
                <a:spcPts val="600"/>
              </a:spcBef>
              <a:spcAft>
                <a:spcPts val="600"/>
              </a:spcAft>
              <a:buClrTx/>
              <a:buSzTx/>
              <a:buFont typeface="Arial" panose="020B0604020202020204" pitchFamily="34" charset="0"/>
              <a:buNone/>
              <a:tabLst/>
              <a:defRPr/>
            </a:pPr>
            <a:endParaRPr kumimoji="0" lang="en-US" sz="1600" b="0" i="0" u="none" strike="noStrike" kern="1200" cap="none" spc="0" normalizeH="0" baseline="0" noProof="0" dirty="0">
              <a:ln>
                <a:noFill/>
              </a:ln>
              <a:solidFill>
                <a:srgbClr val="E7E6E6"/>
              </a:solidFill>
              <a:effectLst/>
              <a:uLnTx/>
              <a:uFillTx/>
              <a:latin typeface="Calibri" panose="020F0502020204030204"/>
              <a:ea typeface="+mn-ea"/>
              <a:cs typeface="+mn-cs"/>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10"/>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 called outliers, in networks</a:t>
            </a:r>
          </a:p>
        </p:txBody>
      </p:sp>
    </p:spTree>
    <p:extLst>
      <p:ext uri="{BB962C8B-B14F-4D97-AF65-F5344CB8AC3E}">
        <p14:creationId xmlns:p14="http://schemas.microsoft.com/office/powerpoint/2010/main" val="33846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1580938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65102" y="671804"/>
            <a:ext cx="6637041" cy="5289564"/>
          </a:xfrm>
        </p:spPr>
        <p:txBody>
          <a:bodyPr>
            <a:noAutofit/>
          </a:bodyPr>
          <a:lstStyle/>
          <a:p>
            <a:pPr>
              <a:spcBef>
                <a:spcPts val="300"/>
              </a:spcBef>
            </a:pPr>
            <a:r>
              <a:rPr lang="en-US" sz="1800" b="1" dirty="0">
                <a:solidFill>
                  <a:srgbClr val="FF0000"/>
                </a:solidFill>
              </a:rPr>
              <a:t>Service Inventory </a:t>
            </a:r>
            <a:r>
              <a:rPr lang="en-US" sz="1800" dirty="0"/>
              <a:t>contains list of the connectivity services.</a:t>
            </a:r>
          </a:p>
          <a:p>
            <a:pPr>
              <a:spcBef>
                <a:spcPts val="300"/>
              </a:spcBef>
            </a:pPr>
            <a:r>
              <a:rPr lang="en-US" sz="1800" b="1" dirty="0">
                <a:solidFill>
                  <a:srgbClr val="FF0000"/>
                </a:solidFill>
              </a:rPr>
              <a:t>Service Disruption Detection </a:t>
            </a:r>
            <a:r>
              <a:rPr lang="en-US" sz="1800" dirty="0"/>
              <a:t>processes aggregated network data to decide whether a service is degraded or not.</a:t>
            </a:r>
          </a:p>
          <a:p>
            <a:pPr>
              <a:spcBef>
                <a:spcPts val="300"/>
              </a:spcBef>
            </a:pPr>
            <a:r>
              <a:rPr lang="en-US" sz="1800" b="1" dirty="0">
                <a:solidFill>
                  <a:srgbClr val="FF0000"/>
                </a:solidFill>
              </a:rPr>
              <a:t>Service Disruption Detection Configuration </a:t>
            </a:r>
            <a:r>
              <a:rPr lang="en-US" sz="1800" dirty="0"/>
              <a:t>defines the set of approaches that need to be applied to perform SDD. </a:t>
            </a:r>
          </a:p>
          <a:p>
            <a:pPr>
              <a:spcBef>
                <a:spcPts val="300"/>
              </a:spcBef>
            </a:pPr>
            <a:r>
              <a:rPr lang="en-US" sz="1800" b="1" dirty="0">
                <a:solidFill>
                  <a:srgbClr val="FF0000"/>
                </a:solidFill>
              </a:rPr>
              <a:t>Operational Data Collection </a:t>
            </a:r>
            <a:r>
              <a:rPr lang="en-US" sz="1800" dirty="0"/>
              <a:t>manages network telemetry subscriptions and transforms data into message broker.</a:t>
            </a:r>
          </a:p>
          <a:p>
            <a:pPr>
              <a:spcBef>
                <a:spcPts val="300"/>
              </a:spcBef>
            </a:pPr>
            <a:r>
              <a:rPr lang="en-US" sz="1800" b="1" dirty="0">
                <a:solidFill>
                  <a:srgbClr val="FF0000"/>
                </a:solidFill>
              </a:rPr>
              <a:t>Operational Data Aggregation </a:t>
            </a:r>
            <a:r>
              <a:rPr lang="en-US" sz="1800" dirty="0"/>
              <a:t>produces data upon which detection of a service disruption can be performed.</a:t>
            </a:r>
          </a:p>
          <a:p>
            <a:pPr>
              <a:spcBef>
                <a:spcPts val="300"/>
              </a:spcBef>
            </a:pPr>
            <a:r>
              <a:rPr lang="en-US" sz="1800" b="1" dirty="0">
                <a:solidFill>
                  <a:srgbClr val="FF0000"/>
                </a:solidFill>
              </a:rPr>
              <a:t>Network Modeling </a:t>
            </a:r>
            <a:r>
              <a:rPr lang="en-US" sz="1800" dirty="0"/>
              <a:t>establishes knowledge of network relationships.</a:t>
            </a:r>
          </a:p>
          <a:p>
            <a:pPr>
              <a:spcBef>
                <a:spcPts val="300"/>
              </a:spcBef>
            </a:pPr>
            <a:r>
              <a:rPr lang="en-US" sz="1800" b="1" dirty="0">
                <a:solidFill>
                  <a:srgbClr val="FF0000"/>
                </a:solidFill>
              </a:rPr>
              <a:t>Data Profiling </a:t>
            </a:r>
            <a:r>
              <a:rPr lang="en-US" sz="1800" dirty="0"/>
              <a:t>categorizes nondeterministic customer related data.</a:t>
            </a:r>
          </a:p>
          <a:p>
            <a:pPr>
              <a:spcBef>
                <a:spcPts val="300"/>
              </a:spcBef>
            </a:pPr>
            <a:r>
              <a:rPr lang="en-US" sz="1800" b="1" dirty="0">
                <a:solidFill>
                  <a:srgbClr val="FF0000"/>
                </a:solidFill>
              </a:rPr>
              <a:t>Detection Strategies </a:t>
            </a:r>
            <a:r>
              <a:rPr lang="en-US" sz="1800" dirty="0"/>
              <a:t>for a profile a detection strategy is defined.</a:t>
            </a:r>
          </a:p>
          <a:p>
            <a:pPr>
              <a:spcBef>
                <a:spcPts val="300"/>
              </a:spcBef>
            </a:pPr>
            <a:r>
              <a:rPr lang="en-US" sz="1800" b="1" dirty="0">
                <a:solidFill>
                  <a:srgbClr val="FF0000"/>
                </a:solidFill>
              </a:rPr>
              <a:t>Machine Learning </a:t>
            </a:r>
            <a:r>
              <a:rPr lang="en-US" sz="1800" dirty="0"/>
              <a:t>is commonly used to detect outliers or anomalies.</a:t>
            </a:r>
          </a:p>
          <a:p>
            <a:pPr>
              <a:spcBef>
                <a:spcPts val="300"/>
              </a:spcBef>
            </a:pPr>
            <a:r>
              <a:rPr lang="en-US" sz="1800" b="1" dirty="0">
                <a:solidFill>
                  <a:srgbClr val="FF0000"/>
                </a:solidFill>
              </a:rPr>
              <a:t>Storage </a:t>
            </a:r>
            <a:r>
              <a:rPr lang="en-US" sz="1800" dirty="0"/>
              <a:t>some algorithms may relay on historical (aggregated) operational data to detect anomalies.</a:t>
            </a:r>
          </a:p>
          <a:p>
            <a:pPr>
              <a:spcBef>
                <a:spcPts val="300"/>
              </a:spcBef>
            </a:pPr>
            <a:r>
              <a:rPr lang="en-US" sz="1800" b="1" dirty="0">
                <a:solidFill>
                  <a:srgbClr val="FF0000"/>
                </a:solidFill>
              </a:rPr>
              <a:t>Alerting </a:t>
            </a:r>
            <a:r>
              <a:rPr lang="en-US" sz="1800" dirty="0"/>
              <a:t>consolidates analytical insights and notifies.</a:t>
            </a:r>
          </a:p>
          <a:p>
            <a:pPr>
              <a:spcBef>
                <a:spcPts val="300"/>
              </a:spcBef>
            </a:pPr>
            <a:r>
              <a:rPr lang="en-US" sz="1800" b="1" dirty="0">
                <a:solidFill>
                  <a:srgbClr val="FF0000"/>
                </a:solidFill>
              </a:rPr>
              <a:t>Postmortem </a:t>
            </a:r>
            <a:r>
              <a:rPr lang="en-US" sz="1800" dirty="0"/>
              <a:t>refines and stores the network anomaly and symptom labels into the Label Store.</a:t>
            </a:r>
          </a:p>
          <a:p>
            <a:pPr>
              <a:spcBef>
                <a:spcPts val="300"/>
              </a:spcBef>
            </a:pPr>
            <a:r>
              <a:rPr lang="en-US" sz="1800" b="1" dirty="0">
                <a:solidFill>
                  <a:srgbClr val="FF0000"/>
                </a:solidFill>
              </a:rPr>
              <a:t>Replaying </a:t>
            </a:r>
            <a:r>
              <a:rPr lang="en-US" sz="1800" dirty="0"/>
              <a:t>to validate refined anomaly and symptom labels, historical operational data is replayed.</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853473" cy="1325563"/>
          </a:xfrm>
        </p:spPr>
        <p:txBody>
          <a:bodyPr>
            <a:normAutofit/>
          </a:bodyPr>
          <a:lstStyle/>
          <a:p>
            <a:r>
              <a:rPr lang="en-US" sz="2800" b="1" dirty="0"/>
              <a:t>Elements of the Architecture</a:t>
            </a:r>
            <a:br>
              <a:rPr lang="en-US" sz="3600" dirty="0"/>
            </a:br>
            <a:endParaRPr lang="en-US" sz="2700" dirty="0">
              <a:solidFill>
                <a:srgbClr val="FF0000"/>
              </a:solidFill>
            </a:endParaRPr>
          </a:p>
        </p:txBody>
      </p:sp>
      <p:pic>
        <p:nvPicPr>
          <p:cNvPr id="4" name="Picture 3">
            <a:extLst>
              <a:ext uri="{FF2B5EF4-FFF2-40B4-BE49-F238E27FC236}">
                <a16:creationId xmlns:a16="http://schemas.microsoft.com/office/drawing/2014/main" id="{1EDE8EAA-7D7F-518E-A4DA-52FB92383941}"/>
              </a:ext>
            </a:extLst>
          </p:cNvPr>
          <p:cNvPicPr>
            <a:picLocks noChangeAspect="1"/>
          </p:cNvPicPr>
          <p:nvPr/>
        </p:nvPicPr>
        <p:blipFill>
          <a:blip r:embed="rId3"/>
          <a:stretch>
            <a:fillRect/>
          </a:stretch>
        </p:blipFill>
        <p:spPr>
          <a:xfrm>
            <a:off x="915854" y="1203552"/>
            <a:ext cx="4371594" cy="5523210"/>
          </a:xfrm>
          <a:prstGeom prst="rect">
            <a:avLst/>
          </a:prstGeom>
        </p:spPr>
      </p:pic>
    </p:spTree>
    <p:extLst>
      <p:ext uri="{BB962C8B-B14F-4D97-AF65-F5344CB8AC3E}">
        <p14:creationId xmlns:p14="http://schemas.microsoft.com/office/powerpoint/2010/main" val="2684272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score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drop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(annotator-type)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 ID and description </a:t>
            </a:r>
            <a:r>
              <a:rPr lang="en-US" sz="2000" dirty="0"/>
              <a:t>uniquely identifies the detected anomaly. </a:t>
            </a:r>
            <a:r>
              <a:rPr lang="en-US" sz="2000" b="1" dirty="0">
                <a:solidFill>
                  <a:srgbClr val="FF0000"/>
                </a:solidFill>
              </a:rPr>
              <a:t>Event ID, start/end-time and confidence/concern-score </a:t>
            </a:r>
            <a:r>
              <a:rPr lang="en-US" sz="2000" dirty="0"/>
              <a:t>uniquely identifies the network event with its start and end time, how confident the system identified the anomaly and how concerned an operator should be.</a:t>
            </a:r>
            <a:endParaRPr lang="en-US" sz="2000" b="1" dirty="0">
              <a:solidFill>
                <a:srgbClr val="FF0000"/>
              </a:solidFill>
            </a:endParaRPr>
          </a:p>
          <a:p>
            <a:r>
              <a:rPr lang="en-US" sz="2000" b="1" dirty="0">
                <a:solidFill>
                  <a:srgbClr val="FF0000"/>
                </a:solidFill>
              </a:rPr>
              <a:t>Tags </a:t>
            </a:r>
            <a:r>
              <a:rPr lang="en-US" sz="2000" dirty="0"/>
              <a:t>allows to add customer information.</a:t>
            </a:r>
          </a:p>
          <a:p>
            <a:r>
              <a:rPr lang="en-US" sz="2000" b="1" dirty="0">
                <a:solidFill>
                  <a:srgbClr val="FF0000"/>
                </a:solidFill>
              </a:rPr>
              <a:t>Pattern </a:t>
            </a:r>
            <a:r>
              <a:rPr lang="en-US" sz="2000" dirty="0"/>
              <a:t>describes the identified pattern of the anomaly. </a:t>
            </a:r>
          </a:p>
          <a:p>
            <a:r>
              <a:rPr lang="en-US" sz="2000" b="1" dirty="0">
                <a:solidFill>
                  <a:srgbClr val="FF0000"/>
                </a:solidFill>
              </a:rPr>
              <a:t>Annotator Name, Type, </a:t>
            </a:r>
            <a:r>
              <a:rPr lang="en-US" sz="2000" dirty="0"/>
              <a:t>describes wherever the anomaly was detected by a human or algorithm and uniquely identifies the system who/which detected.</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791478"/>
            <a:ext cx="4182687" cy="964841"/>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Semantic Metadata Annotation for Network Anomaly Detection</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-network-anomaly-semantics</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756320"/>
            <a:ext cx="4182687" cy="455649"/>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5030740" y="2970860"/>
            <a:ext cx="1204175" cy="1199924"/>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3211970"/>
            <a:ext cx="4182687" cy="1756218"/>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14800" y="4963594"/>
            <a:ext cx="4182687" cy="1007441"/>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a:stCxn id="25" idx="3"/>
          </p:cNvCxnSpPr>
          <p:nvPr/>
        </p:nvCxnSpPr>
        <p:spPr>
          <a:xfrm flipV="1">
            <a:off x="4997487" y="5212260"/>
            <a:ext cx="1237428" cy="25505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a:stCxn id="24" idx="3"/>
          </p:cNvCxnSpPr>
          <p:nvPr/>
        </p:nvCxnSpPr>
        <p:spPr>
          <a:xfrm>
            <a:off x="4989234" y="4090079"/>
            <a:ext cx="1245681" cy="471452"/>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8"/>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8</a:t>
            </a:fld>
            <a:endParaRPr sz="1400"/>
          </a:p>
        </p:txBody>
      </p:sp>
      <p:sp>
        <p:nvSpPr>
          <p:cNvPr id="217" name="Google Shape;217;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dirty="0"/>
          </a:p>
        </p:txBody>
      </p:sp>
      <p:pic>
        <p:nvPicPr>
          <p:cNvPr id="218" name="Google Shape;218;p8"/>
          <p:cNvPicPr preferRelativeResize="0"/>
          <p:nvPr/>
        </p:nvPicPr>
        <p:blipFill rotWithShape="1">
          <a:blip r:embed="rId3">
            <a:alphaModFix/>
          </a:blip>
          <a:srcRect/>
          <a:stretch/>
        </p:blipFill>
        <p:spPr>
          <a:xfrm>
            <a:off x="444500" y="2556329"/>
            <a:ext cx="6958285" cy="3976164"/>
          </a:xfrm>
          <a:prstGeom prst="rect">
            <a:avLst/>
          </a:prstGeom>
          <a:noFill/>
          <a:ln>
            <a:noFill/>
          </a:ln>
        </p:spPr>
      </p:pic>
      <p:sp>
        <p:nvSpPr>
          <p:cNvPr id="219" name="Google Shape;219;p8"/>
          <p:cNvSpPr/>
          <p:nvPr/>
        </p:nvSpPr>
        <p:spPr>
          <a:xfrm>
            <a:off x="5717600" y="3813261"/>
            <a:ext cx="1479900" cy="509100"/>
          </a:xfrm>
          <a:prstGeom prst="ellipse">
            <a:avLst/>
          </a:prstGeom>
          <a:solidFill>
            <a:srgbClr val="FF0000">
              <a:alpha val="9803"/>
            </a:srgbClr>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20" name="Google Shape;220;p8"/>
          <p:cNvSpPr txBox="1"/>
          <p:nvPr/>
        </p:nvSpPr>
        <p:spPr>
          <a:xfrm>
            <a:off x="7556501" y="609600"/>
            <a:ext cx="4191000" cy="4415201"/>
          </a:xfrm>
          <a:prstGeom prst="rect">
            <a:avLst/>
          </a:prstGeom>
          <a:noFill/>
          <a:ln>
            <a:noFill/>
          </a:ln>
        </p:spPr>
        <p:txBody>
          <a:bodyPr spcFirstLastPara="1" wrap="square" lIns="0" tIns="0" rIns="0" bIns="0" anchor="t" anchorCtr="0">
            <a:noAutofit/>
          </a:bodyPr>
          <a:lstStyle/>
          <a:p>
            <a:pPr marL="0" marR="0" lvl="0" indent="0" algn="l" rtl="0">
              <a:lnSpc>
                <a:spcPct val="110000"/>
              </a:lnSpc>
              <a:spcBef>
                <a:spcPts val="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Detection:  </a:t>
            </a:r>
            <a:r>
              <a:rPr lang="en-US" sz="2000" b="0" i="0" u="none" strike="noStrike" cap="none" dirty="0">
                <a:solidFill>
                  <a:schemeClr val="dk1"/>
                </a:solidFill>
                <a:ea typeface="Calibri"/>
                <a:cs typeface="Calibri"/>
                <a:sym typeface="Calibri"/>
              </a:rPr>
              <a:t>The Network Anomaly Detection stage is about the continuous monitoring of the network through Network Telemetry [RFC9232] and the identification of symptoms.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Validation:  </a:t>
            </a:r>
            <a:r>
              <a:rPr lang="en-US" sz="2000" b="0" i="0" u="none" strike="noStrike" cap="none" dirty="0">
                <a:solidFill>
                  <a:schemeClr val="dk1"/>
                </a:solidFill>
                <a:ea typeface="Calibri"/>
                <a:cs typeface="Calibri"/>
                <a:sym typeface="Calibri"/>
              </a:rPr>
              <a:t>Decides if the detected symptoms are signaling a real incident or if they are to be treated as false positives.</a:t>
            </a:r>
            <a:endParaRPr dirty="0"/>
          </a:p>
          <a:p>
            <a:pPr marL="0" marR="0" lvl="0" indent="0" algn="l" rtl="0">
              <a:lnSpc>
                <a:spcPct val="110000"/>
              </a:lnSpc>
              <a:spcBef>
                <a:spcPts val="1200"/>
              </a:spcBef>
              <a:spcAft>
                <a:spcPts val="0"/>
              </a:spcAft>
              <a:buClr>
                <a:srgbClr val="FF0000"/>
              </a:buClr>
              <a:buSzPts val="2000"/>
              <a:buFont typeface="Arial"/>
              <a:buNone/>
            </a:pPr>
            <a:r>
              <a:rPr lang="en-US" sz="2000" b="1" i="0" u="none" strike="noStrike" cap="none" dirty="0">
                <a:solidFill>
                  <a:srgbClr val="FF0000"/>
                </a:solidFill>
                <a:ea typeface="Calibri"/>
                <a:cs typeface="Calibri"/>
                <a:sym typeface="Calibri"/>
              </a:rPr>
              <a:t>Refinement:  </a:t>
            </a:r>
            <a:r>
              <a:rPr lang="en-US" sz="2000" b="0" i="0" u="none" strike="noStrike" cap="none" dirty="0">
                <a:solidFill>
                  <a:schemeClr val="dk1"/>
                </a:solidFill>
                <a:ea typeface="Calibri"/>
                <a:cs typeface="Calibri"/>
                <a:sym typeface="Calibri"/>
              </a:rPr>
              <a:t>Network operator performs detailed postmortem analysis of the network incident, collected Network Telemetry data and detected anomaly with the objective to identify useful adjustments in the Network Telemetry data collection and Anomaly Detection system.</a:t>
            </a:r>
            <a:endParaRPr dirty="0"/>
          </a:p>
        </p:txBody>
      </p:sp>
      <p:sp>
        <p:nvSpPr>
          <p:cNvPr id="221" name="Google Shape;221;p8"/>
          <p:cNvSpPr txBox="1"/>
          <p:nvPr/>
        </p:nvSpPr>
        <p:spPr>
          <a:xfrm>
            <a:off x="1106650" y="1568050"/>
            <a:ext cx="5424000" cy="800400"/>
          </a:xfrm>
          <a:prstGeom prst="rect">
            <a:avLst/>
          </a:prstGeom>
          <a:solidFill>
            <a:schemeClr val="lt2"/>
          </a:solid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2000" b="1" dirty="0"/>
              <a:t>«</a:t>
            </a:r>
            <a:r>
              <a:rPr lang="en-US" sz="2000" b="1" dirty="0">
                <a:solidFill>
                  <a:schemeClr val="dk1"/>
                </a:solidFill>
                <a:ea typeface="Calibri"/>
                <a:cs typeface="Calibri"/>
                <a:sym typeface="Calibri"/>
              </a:rPr>
              <a:t> Network Anomaly Detection is an iterative process that requires continuous improvement </a:t>
            </a:r>
            <a:r>
              <a:rPr lang="de-CH" sz="2000" b="1" dirty="0"/>
              <a:t>»</a:t>
            </a:r>
            <a:endParaRPr sz="2000" b="1" dirty="0">
              <a:solidFill>
                <a:schemeClr val="dk1"/>
              </a:solidFill>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9"/>
          <p:cNvSpPr txBox="1"/>
          <p:nvPr/>
        </p:nvSpPr>
        <p:spPr>
          <a:xfrm>
            <a:off x="838198" y="1484344"/>
            <a:ext cx="4373880" cy="2329677"/>
          </a:xfrm>
          <a:prstGeom prst="rect">
            <a:avLst/>
          </a:prstGeom>
          <a:noFill/>
          <a:ln>
            <a:noFill/>
          </a:ln>
        </p:spPr>
        <p:txBody>
          <a:bodyPr spcFirstLastPara="1" wrap="square" lIns="91425" tIns="45700" rIns="91425" bIns="45700" anchor="t" anchorCtr="0">
            <a:spAutoFit/>
          </a:bodyPr>
          <a:lstStyle/>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module: ietf-network-anomaly-metadata</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network-anomalies</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network-anomaly* [id version]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id             yang:uuid</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version        uint32</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description?   string</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state          identityref</a:t>
            </a:r>
            <a:endParaRPr sz="850" b="0" i="0" u="none" strike="noStrike" cap="none">
              <a:solidFill>
                <a:schemeClr val="dk1"/>
              </a:solidFill>
              <a:latin typeface="Courier New"/>
              <a:ea typeface="Courier New"/>
              <a:cs typeface="Courier New"/>
              <a:sym typeface="Courier New"/>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annotator</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(annotator-type)</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+--:(human)</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  +--rw human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+--:(algorithm)</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     +--rw algorithm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  +--rw name?              empty</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symptoms* [symptom_id]</a:t>
            </a:r>
            <a:endParaRPr/>
          </a:p>
          <a:p>
            <a:pPr marL="0" marR="0" lvl="0" indent="0" algn="l" rtl="0">
              <a:lnSpc>
                <a:spcPct val="107000"/>
              </a:lnSpc>
              <a:spcBef>
                <a:spcPts val="0"/>
              </a:spcBef>
              <a:spcAft>
                <a:spcPts val="0"/>
              </a:spcAft>
              <a:buNone/>
            </a:pPr>
            <a:r>
              <a:rPr lang="en-US" sz="850" b="0" i="0" u="none" strike="noStrike" cap="none">
                <a:solidFill>
                  <a:schemeClr val="dk1"/>
                </a:solidFill>
                <a:latin typeface="Courier New"/>
                <a:ea typeface="Courier New"/>
                <a:cs typeface="Courier New"/>
                <a:sym typeface="Courier New"/>
              </a:rPr>
              <a:t>        +--rw symptom_id    yang:uuid</a:t>
            </a:r>
            <a:endParaRPr sz="850" b="0" i="0" u="none" strike="noStrike" cap="none">
              <a:solidFill>
                <a:schemeClr val="dk1"/>
              </a:solidFill>
              <a:latin typeface="Courier New"/>
              <a:ea typeface="Courier New"/>
              <a:cs typeface="Courier New"/>
              <a:sym typeface="Courier New"/>
            </a:endParaRPr>
          </a:p>
        </p:txBody>
      </p:sp>
      <p:sp>
        <p:nvSpPr>
          <p:cNvPr id="227" name="Google Shape;227;p9"/>
          <p:cNvSpPr txBox="1">
            <a:spLocks noGrp="1"/>
          </p:cNvSpPr>
          <p:nvPr>
            <p:ph type="body" idx="1"/>
          </p:nvPr>
        </p:nvSpPr>
        <p:spPr>
          <a:xfrm>
            <a:off x="6193410" y="1929384"/>
            <a:ext cx="5229402" cy="3823716"/>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rgbClr val="FF0000"/>
              </a:buClr>
              <a:buSzPts val="2000"/>
              <a:buChar char="•"/>
            </a:pPr>
            <a:r>
              <a:rPr lang="en-US" sz="2000" b="1" dirty="0">
                <a:solidFill>
                  <a:srgbClr val="FF0000"/>
                </a:solidFill>
              </a:rPr>
              <a:t>ID and Description</a:t>
            </a:r>
            <a:r>
              <a:rPr lang="en-US" sz="2000" dirty="0"/>
              <a:t> uniquely identifies the detected network anomaly (as a container of symptoms).</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Description and State </a:t>
            </a:r>
            <a:r>
              <a:rPr lang="en-US" sz="2000" dirty="0"/>
              <a:t>provide general information regarding the anomaly and .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Annotator </a:t>
            </a:r>
            <a:r>
              <a:rPr lang="en-US" sz="2000" dirty="0"/>
              <a:t>describes the entity that observed the network anomaly: this can be a human or an algorithm (anomaly detection system). </a:t>
            </a:r>
            <a:endParaRPr dirty="0"/>
          </a:p>
          <a:p>
            <a:pPr marL="228600" lvl="0" indent="-228600" algn="l" rtl="0">
              <a:lnSpc>
                <a:spcPct val="90000"/>
              </a:lnSpc>
              <a:spcBef>
                <a:spcPts val="1000"/>
              </a:spcBef>
              <a:spcAft>
                <a:spcPts val="0"/>
              </a:spcAft>
              <a:buClr>
                <a:srgbClr val="FF0000"/>
              </a:buClr>
              <a:buSzPts val="2000"/>
              <a:buChar char="•"/>
            </a:pPr>
            <a:r>
              <a:rPr lang="en-US" sz="2000" b="1" dirty="0">
                <a:solidFill>
                  <a:srgbClr val="FF0000"/>
                </a:solidFill>
              </a:rPr>
              <a:t>Symptoms </a:t>
            </a:r>
            <a:r>
              <a:rPr lang="en-US" sz="2000" dirty="0"/>
              <a:t>provides a list of symptoms (based on </a:t>
            </a:r>
            <a:r>
              <a:rPr lang="en-US" sz="2000" dirty="0" err="1"/>
              <a:t>ietf</a:t>
            </a:r>
            <a:r>
              <a:rPr lang="en-US" sz="2000" dirty="0"/>
              <a:t>-symptom-metadata) that are part of this network anomaly.</a:t>
            </a:r>
            <a:endParaRPr dirty="0"/>
          </a:p>
        </p:txBody>
      </p:sp>
      <p:sp>
        <p:nvSpPr>
          <p:cNvPr id="228" name="Google Shape;228;p9"/>
          <p:cNvSpPr/>
          <p:nvPr/>
        </p:nvSpPr>
        <p:spPr>
          <a:xfrm>
            <a:off x="1063625" y="1810474"/>
            <a:ext cx="3038400" cy="416400"/>
          </a:xfrm>
          <a:prstGeom prst="rect">
            <a:avLst/>
          </a:prstGeom>
          <a:solidFill>
            <a:schemeClr val="accent6">
              <a:alpha val="9803"/>
            </a:schemeClr>
          </a:solidFill>
          <a:ln w="25400" cap="flat" cmpd="sng">
            <a:solidFill>
              <a:schemeClr val="accent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29" name="Google Shape;229;p9"/>
          <p:cNvCxnSpPr>
            <a:stCxn id="228" idx="3"/>
          </p:cNvCxnSpPr>
          <p:nvPr/>
        </p:nvCxnSpPr>
        <p:spPr>
          <a:xfrm>
            <a:off x="4102025" y="2018674"/>
            <a:ext cx="2091300" cy="90300"/>
          </a:xfrm>
          <a:prstGeom prst="straightConnector1">
            <a:avLst/>
          </a:prstGeom>
          <a:noFill/>
          <a:ln w="25400" cap="flat" cmpd="sng">
            <a:solidFill>
              <a:schemeClr val="accent6"/>
            </a:solidFill>
            <a:prstDash val="solid"/>
            <a:miter lim="800000"/>
            <a:headEnd type="none" w="sm" len="sm"/>
            <a:tailEnd type="none" w="sm" len="sm"/>
          </a:ln>
        </p:spPr>
      </p:cxnSp>
      <p:sp>
        <p:nvSpPr>
          <p:cNvPr id="230" name="Google Shape;230;p9"/>
          <p:cNvSpPr txBox="1">
            <a:spLocks noGrp="1"/>
          </p:cNvSpPr>
          <p:nvPr>
            <p:ph type="sldNum" idx="12"/>
          </p:nvPr>
        </p:nvSpPr>
        <p:spPr>
          <a:xfrm>
            <a:off x="11587892" y="6361637"/>
            <a:ext cx="414251"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400"/>
              <a:t>9</a:t>
            </a:fld>
            <a:endParaRPr sz="1400"/>
          </a:p>
        </p:txBody>
      </p:sp>
      <p:sp>
        <p:nvSpPr>
          <p:cNvPr id="231" name="Google Shape;231;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2800"/>
              <a:buFont typeface="Calibri"/>
              <a:buNone/>
            </a:pPr>
            <a:r>
              <a:rPr lang="en-US" sz="2800" b="1" dirty="0">
                <a:solidFill>
                  <a:srgbClr val="FF0000"/>
                </a:solidFill>
              </a:rPr>
              <a:t>Experiment: </a:t>
            </a:r>
            <a:r>
              <a:rPr lang="en-US" sz="2800" b="1" dirty="0"/>
              <a:t>Network Anomaly Lifecycle</a:t>
            </a:r>
            <a:br>
              <a:rPr lang="en-US" sz="3600" dirty="0"/>
            </a:br>
            <a:r>
              <a:rPr lang="en-US" sz="2700" dirty="0">
                <a:solidFill>
                  <a:srgbClr val="AEABAB"/>
                </a:solidFill>
              </a:rPr>
              <a:t>draft-</a:t>
            </a:r>
            <a:r>
              <a:rPr lang="en-US" sz="2700" dirty="0" err="1">
                <a:solidFill>
                  <a:srgbClr val="AEABAB"/>
                </a:solidFill>
              </a:rPr>
              <a:t>netana</a:t>
            </a:r>
            <a:r>
              <a:rPr lang="en-US" sz="2700" dirty="0">
                <a:solidFill>
                  <a:srgbClr val="AEABAB"/>
                </a:solidFill>
              </a:rPr>
              <a:t>-</a:t>
            </a:r>
            <a:r>
              <a:rPr lang="en-US" sz="2700" dirty="0" err="1">
                <a:solidFill>
                  <a:srgbClr val="AEABAB"/>
                </a:solidFill>
              </a:rPr>
              <a:t>nmop</a:t>
            </a:r>
            <a:r>
              <a:rPr lang="en-US" sz="2700" dirty="0">
                <a:solidFill>
                  <a:srgbClr val="AEABAB"/>
                </a:solidFill>
              </a:rPr>
              <a:t>-network-anomaly-lifecycle</a:t>
            </a:r>
            <a:endParaRPr sz="2700" dirty="0">
              <a:solidFill>
                <a:srgbClr val="FF0000"/>
              </a:solidFill>
            </a:endParaRPr>
          </a:p>
        </p:txBody>
      </p:sp>
      <p:sp>
        <p:nvSpPr>
          <p:cNvPr id="232" name="Google Shape;232;p9"/>
          <p:cNvSpPr/>
          <p:nvPr/>
        </p:nvSpPr>
        <p:spPr>
          <a:xfrm>
            <a:off x="1063625" y="2506394"/>
            <a:ext cx="3038475" cy="955944"/>
          </a:xfrm>
          <a:prstGeom prst="rect">
            <a:avLst/>
          </a:prstGeom>
          <a:solidFill>
            <a:schemeClr val="accent4">
              <a:alpha val="9803"/>
            </a:schemeClr>
          </a:solidFill>
          <a:ln w="254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3" name="Google Shape;233;p9"/>
          <p:cNvCxnSpPr>
            <a:stCxn id="232" idx="3"/>
          </p:cNvCxnSpPr>
          <p:nvPr/>
        </p:nvCxnSpPr>
        <p:spPr>
          <a:xfrm>
            <a:off x="4102100" y="2984366"/>
            <a:ext cx="1993800" cy="716700"/>
          </a:xfrm>
          <a:prstGeom prst="straightConnector1">
            <a:avLst/>
          </a:prstGeom>
          <a:noFill/>
          <a:ln w="25400" cap="flat" cmpd="sng">
            <a:solidFill>
              <a:schemeClr val="accent4"/>
            </a:solidFill>
            <a:prstDash val="solid"/>
            <a:miter lim="800000"/>
            <a:headEnd type="none" w="sm" len="sm"/>
            <a:tailEnd type="none" w="sm" len="sm"/>
          </a:ln>
        </p:spPr>
      </p:cxnSp>
      <p:sp>
        <p:nvSpPr>
          <p:cNvPr id="234" name="Google Shape;234;p9"/>
          <p:cNvSpPr/>
          <p:nvPr/>
        </p:nvSpPr>
        <p:spPr>
          <a:xfrm>
            <a:off x="1063625" y="3480070"/>
            <a:ext cx="3038475" cy="287068"/>
          </a:xfrm>
          <a:prstGeom prst="rect">
            <a:avLst/>
          </a:prstGeom>
          <a:solidFill>
            <a:schemeClr val="accent2">
              <a:alpha val="9803"/>
            </a:schemeClr>
          </a:solidFill>
          <a:ln w="254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35" name="Google Shape;235;p9"/>
          <p:cNvSpPr/>
          <p:nvPr/>
        </p:nvSpPr>
        <p:spPr>
          <a:xfrm>
            <a:off x="1063625" y="2253473"/>
            <a:ext cx="3038400" cy="241200"/>
          </a:xfrm>
          <a:prstGeom prst="rect">
            <a:avLst/>
          </a:prstGeom>
          <a:solidFill>
            <a:schemeClr val="accent1">
              <a:alpha val="9803"/>
            </a:schemeClr>
          </a:solidFill>
          <a:ln w="254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cxnSp>
        <p:nvCxnSpPr>
          <p:cNvPr id="236" name="Google Shape;236;p9"/>
          <p:cNvCxnSpPr>
            <a:stCxn id="235" idx="3"/>
          </p:cNvCxnSpPr>
          <p:nvPr/>
        </p:nvCxnSpPr>
        <p:spPr>
          <a:xfrm>
            <a:off x="4102025" y="2374073"/>
            <a:ext cx="2091300" cy="402600"/>
          </a:xfrm>
          <a:prstGeom prst="straightConnector1">
            <a:avLst/>
          </a:prstGeom>
          <a:noFill/>
          <a:ln w="25400" cap="flat" cmpd="sng">
            <a:solidFill>
              <a:schemeClr val="accent5"/>
            </a:solidFill>
            <a:prstDash val="solid"/>
            <a:miter lim="800000"/>
            <a:headEnd type="none" w="sm" len="sm"/>
            <a:tailEnd type="none" w="sm" len="sm"/>
          </a:ln>
        </p:spPr>
      </p:cxnSp>
      <p:cxnSp>
        <p:nvCxnSpPr>
          <p:cNvPr id="237" name="Google Shape;237;p9"/>
          <p:cNvCxnSpPr>
            <a:stCxn id="234" idx="3"/>
          </p:cNvCxnSpPr>
          <p:nvPr/>
        </p:nvCxnSpPr>
        <p:spPr>
          <a:xfrm>
            <a:off x="4102100" y="3623604"/>
            <a:ext cx="2091300" cy="1082100"/>
          </a:xfrm>
          <a:prstGeom prst="straightConnector1">
            <a:avLst/>
          </a:prstGeom>
          <a:noFill/>
          <a:ln w="25400" cap="flat" cmpd="sng">
            <a:solidFill>
              <a:schemeClr val="accent2"/>
            </a:solidFill>
            <a:prstDash val="solid"/>
            <a:miter lim="800000"/>
            <a:headEnd type="none" w="sm" len="sm"/>
            <a:tailEnd type="none" w="sm" len="sm"/>
          </a:ln>
        </p:spPr>
      </p:cxn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yiYfMyCJfkeJ7zPCYZol5A"/>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_BODYSTYLE" val="1"/>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1773</Words>
  <Application>Microsoft Office PowerPoint</Application>
  <PresentationFormat>Widescreen</PresentationFormat>
  <Paragraphs>212</Paragraphs>
  <Slides>14</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Calibri Light</vt:lpstr>
      <vt:lpstr>Courier New</vt:lpstr>
      <vt:lpstr>Lato</vt:lpstr>
      <vt:lpstr>Wingdings</vt:lpstr>
      <vt:lpstr>Office Theme</vt:lpstr>
      <vt:lpstr>PowerPoint Presentation</vt:lpstr>
      <vt:lpstr>Data Mesh organizes Data in Organizations Enables Network Analytics use cases</vt:lpstr>
      <vt:lpstr>What to monitor Which operational metrics are collected</vt:lpstr>
      <vt:lpstr>What does Network Anomaly Detection mean Monitor changes, called outliers, in networks</vt:lpstr>
      <vt:lpstr>What our motivation is Automate learn and improve</vt:lpstr>
      <vt:lpstr>Elements of the Architecture </vt:lpstr>
      <vt:lpstr>Semantic Metadata Annotation for Network Anomaly Detection draft-netana-nmop-network-anomaly-semantics</vt:lpstr>
      <vt:lpstr>Experiment: Network Anomaly Lifecycle draft-netana-nmop-network-anomaly-lifecycle</vt:lpstr>
      <vt:lpstr>Experiment: Network Anomaly Lifecycle draft-netana-nmop-network-anomaly-lifecycle</vt:lpstr>
      <vt:lpstr>Experiment: Antagonist anomaly tagging on historical data</vt:lpstr>
      <vt:lpstr>Swisscom - Cosmos Bright Lights PoC Summary After 20 Incidents and 18 Months Time</vt:lpstr>
      <vt:lpstr>Swisscom - Cosmos Bright Lights PoC Detail Multiple Perspectives increases Accuracy</vt:lpstr>
      <vt:lpstr>An Architecture for a Network Anomaly Detection Framework Status, Summary and Next steps</vt:lpstr>
      <vt:lpstr>Relevant Papers for more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266</cp:revision>
  <dcterms:created xsi:type="dcterms:W3CDTF">2019-11-29T14:22:02Z</dcterms:created>
  <dcterms:modified xsi:type="dcterms:W3CDTF">2024-07-13T16:11:22Z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