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41" r:id="rId2"/>
    <p:sldId id="2145706287" r:id="rId3"/>
    <p:sldId id="2145706297" r:id="rId4"/>
    <p:sldId id="2145706305" r:id="rId5"/>
    <p:sldId id="2145706298" r:id="rId6"/>
    <p:sldId id="2145706299" r:id="rId7"/>
    <p:sldId id="2145706300" r:id="rId8"/>
    <p:sldId id="2145706301" r:id="rId9"/>
    <p:sldId id="2145706302" r:id="rId10"/>
    <p:sldId id="2145706303" r:id="rId11"/>
    <p:sldId id="2145706304" r:id="rId12"/>
    <p:sldId id="2145706294" r:id="rId13"/>
    <p:sldId id="25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6129F-C875-4CD2-931C-44CB87FACD58}" v="25" dt="2025-07-16T13:21:05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0" autoAdjust="0"/>
    <p:restoredTop sz="91695" autoAdjust="0"/>
  </p:normalViewPr>
  <p:slideViewPr>
    <p:cSldViewPr snapToGrid="0">
      <p:cViewPr varScale="1">
        <p:scale>
          <a:sx n="98" d="100"/>
          <a:sy n="98" d="100"/>
        </p:scale>
        <p:origin x="10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5FF6129F-C875-4CD2-931C-44CB87FACD58}"/>
    <pc:docChg chg="undo custSel addSld delSld modSld sldOrd">
      <pc:chgData name="Graf Thomas, SCS-INI-NET-VNC-E2E" userId="487bc3e3-9ce7-4cdd-b7b4-8899ea88d289" providerId="ADAL" clId="{5FF6129F-C875-4CD2-931C-44CB87FACD58}" dt="2025-07-16T13:24:52.199" v="1743" actId="20577"/>
      <pc:docMkLst>
        <pc:docMk/>
      </pc:docMkLst>
      <pc:sldChg chg="ord">
        <pc:chgData name="Graf Thomas, SCS-INI-NET-VNC-E2E" userId="487bc3e3-9ce7-4cdd-b7b4-8899ea88d289" providerId="ADAL" clId="{5FF6129F-C875-4CD2-931C-44CB87FACD58}" dt="2025-07-16T12:49:55.544" v="787"/>
        <pc:sldMkLst>
          <pc:docMk/>
          <pc:sldMk cId="0" sldId="256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0" sldId="263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0" sldId="264"/>
        </pc:sldMkLst>
      </pc:sldChg>
      <pc:sldChg chg="modSp mod">
        <pc:chgData name="Graf Thomas, SCS-INI-NET-VNC-E2E" userId="487bc3e3-9ce7-4cdd-b7b4-8899ea88d289" providerId="ADAL" clId="{5FF6129F-C875-4CD2-931C-44CB87FACD58}" dt="2025-07-16T13:24:31.834" v="1740" actId="20577"/>
        <pc:sldMkLst>
          <pc:docMk/>
          <pc:sldMk cId="3578665336" sldId="1041"/>
        </pc:sldMkLst>
        <pc:spChg chg="mod">
          <ac:chgData name="Graf Thomas, SCS-INI-NET-VNC-E2E" userId="487bc3e3-9ce7-4cdd-b7b4-8899ea88d289" providerId="ADAL" clId="{5FF6129F-C875-4CD2-931C-44CB87FACD58}" dt="2025-07-16T13:24:31.834" v="174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SCS-INI-NET-VNC-E2E" userId="487bc3e3-9ce7-4cdd-b7b4-8899ea88d289" providerId="ADAL" clId="{5FF6129F-C875-4CD2-931C-44CB87FACD58}" dt="2025-07-16T12:01:20.379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47.839" v="702" actId="47"/>
        <pc:sldMkLst>
          <pc:docMk/>
          <pc:sldMk cId="2578889968" sldId="26415"/>
        </pc:sldMkLst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548879889" sldId="2145706286"/>
        </pc:sldMkLst>
      </pc:sldChg>
      <pc:sldChg chg="modSp mod">
        <pc:chgData name="Graf Thomas, SCS-INI-NET-VNC-E2E" userId="487bc3e3-9ce7-4cdd-b7b4-8899ea88d289" providerId="ADAL" clId="{5FF6129F-C875-4CD2-931C-44CB87FACD58}" dt="2025-07-16T12:40:33.331" v="664" actId="255"/>
        <pc:sldMkLst>
          <pc:docMk/>
          <pc:sldMk cId="428523796" sldId="2145706287"/>
        </pc:sldMkLst>
        <pc:spChg chg="mod">
          <ac:chgData name="Graf Thomas, SCS-INI-NET-VNC-E2E" userId="487bc3e3-9ce7-4cdd-b7b4-8899ea88d289" providerId="ADAL" clId="{5FF6129F-C875-4CD2-931C-44CB87FACD58}" dt="2025-07-16T12:03:03.247" v="27" actId="20577"/>
          <ac:spMkLst>
            <pc:docMk/>
            <pc:sldMk cId="428523796" sldId="2145706287"/>
            <ac:spMk id="2" creationId="{40698F20-E35A-7859-BBD7-0DF9260329A7}"/>
          </ac:spMkLst>
        </pc:spChg>
        <pc:spChg chg="mod">
          <ac:chgData name="Graf Thomas, SCS-INI-NET-VNC-E2E" userId="487bc3e3-9ce7-4cdd-b7b4-8899ea88d289" providerId="ADAL" clId="{5FF6129F-C875-4CD2-931C-44CB87FACD58}" dt="2025-07-16T12:40:33.331" v="664" actId="255"/>
          <ac:spMkLst>
            <pc:docMk/>
            <pc:sldMk cId="428523796" sldId="2145706287"/>
            <ac:spMk id="19" creationId="{56D79134-17A9-8BC8-B7D0-97BCFFB9A6B2}"/>
          </ac:spMkLst>
        </pc:spChg>
      </pc:sldChg>
      <pc:sldChg chg="addSp modSp del mod ord">
        <pc:chgData name="Graf Thomas, SCS-INI-NET-VNC-E2E" userId="487bc3e3-9ce7-4cdd-b7b4-8899ea88d289" providerId="ADAL" clId="{5FF6129F-C875-4CD2-931C-44CB87FACD58}" dt="2025-07-16T12:20:45.365" v="255" actId="47"/>
        <pc:sldMkLst>
          <pc:docMk/>
          <pc:sldMk cId="269908607" sldId="2145706288"/>
        </pc:sldMkLst>
        <pc:spChg chg="mod">
          <ac:chgData name="Graf Thomas, SCS-INI-NET-VNC-E2E" userId="487bc3e3-9ce7-4cdd-b7b4-8899ea88d289" providerId="ADAL" clId="{5FF6129F-C875-4CD2-931C-44CB87FACD58}" dt="2025-07-16T12:07:34.045" v="31" actId="20577"/>
          <ac:spMkLst>
            <pc:docMk/>
            <pc:sldMk cId="269908607" sldId="2145706288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2:16:53.052" v="136" actId="20577"/>
          <ac:spMkLst>
            <pc:docMk/>
            <pc:sldMk cId="269908607" sldId="2145706288"/>
            <ac:spMk id="3" creationId="{29C0DFD4-432D-4B0C-93DF-790441DCF5B9}"/>
          </ac:spMkLst>
        </pc:spChg>
        <pc:spChg chg="add">
          <ac:chgData name="Graf Thomas, SCS-INI-NET-VNC-E2E" userId="487bc3e3-9ce7-4cdd-b7b4-8899ea88d289" providerId="ADAL" clId="{5FF6129F-C875-4CD2-931C-44CB87FACD58}" dt="2025-07-16T12:12:32.696" v="85"/>
          <ac:spMkLst>
            <pc:docMk/>
            <pc:sldMk cId="269908607" sldId="2145706288"/>
            <ac:spMk id="4" creationId="{106F6FAF-31A0-27BA-3590-CD43301F0371}"/>
          </ac:spMkLst>
        </pc:spChg>
        <pc:spChg chg="add mod">
          <ac:chgData name="Graf Thomas, SCS-INI-NET-VNC-E2E" userId="487bc3e3-9ce7-4cdd-b7b4-8899ea88d289" providerId="ADAL" clId="{5FF6129F-C875-4CD2-931C-44CB87FACD58}" dt="2025-07-16T12:15:54.747" v="133" actId="14100"/>
          <ac:spMkLst>
            <pc:docMk/>
            <pc:sldMk cId="269908607" sldId="2145706288"/>
            <ac:spMk id="6" creationId="{B80435BD-BB0F-8D9B-F179-969BC415C8A0}"/>
          </ac:spMkLst>
        </pc:spChg>
        <pc:spChg chg="add">
          <ac:chgData name="Graf Thomas, SCS-INI-NET-VNC-E2E" userId="487bc3e3-9ce7-4cdd-b7b4-8899ea88d289" providerId="ADAL" clId="{5FF6129F-C875-4CD2-931C-44CB87FACD58}" dt="2025-07-16T12:13:30.986" v="93"/>
          <ac:spMkLst>
            <pc:docMk/>
            <pc:sldMk cId="269908607" sldId="2145706288"/>
            <ac:spMk id="7" creationId="{42B4EE23-06FE-F40E-A30C-7C3D9C159559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936347137" sldId="2145706289"/>
        </pc:sldMkLst>
      </pc:sldChg>
      <pc:sldChg chg="del">
        <pc:chgData name="Graf Thomas, SCS-INI-NET-VNC-E2E" userId="487bc3e3-9ce7-4cdd-b7b4-8899ea88d289" providerId="ADAL" clId="{5FF6129F-C875-4CD2-931C-44CB87FACD58}" dt="2025-07-16T12:00:54.911" v="0" actId="47"/>
        <pc:sldMkLst>
          <pc:docMk/>
          <pc:sldMk cId="1474490743" sldId="2145706290"/>
        </pc:sldMkLst>
      </pc:sldChg>
      <pc:sldChg chg="del">
        <pc:chgData name="Graf Thomas, SCS-INI-NET-VNC-E2E" userId="487bc3e3-9ce7-4cdd-b7b4-8899ea88d289" providerId="ADAL" clId="{5FF6129F-C875-4CD2-931C-44CB87FACD58}" dt="2025-07-16T12:05:35.567" v="30" actId="47"/>
        <pc:sldMkLst>
          <pc:docMk/>
          <pc:sldMk cId="3095331064" sldId="2145706293"/>
        </pc:sldMkLst>
      </pc:sldChg>
      <pc:sldChg chg="addSp delSp modSp mod">
        <pc:chgData name="Graf Thomas, SCS-INI-NET-VNC-E2E" userId="487bc3e3-9ce7-4cdd-b7b4-8899ea88d289" providerId="ADAL" clId="{5FF6129F-C875-4CD2-931C-44CB87FACD58}" dt="2025-07-16T13:24:52.199" v="1743" actId="20577"/>
        <pc:sldMkLst>
          <pc:docMk/>
          <pc:sldMk cId="699106124" sldId="2145706294"/>
        </pc:sldMkLst>
        <pc:spChg chg="del">
          <ac:chgData name="Graf Thomas, SCS-INI-NET-VNC-E2E" userId="487bc3e3-9ce7-4cdd-b7b4-8899ea88d289" providerId="ADAL" clId="{5FF6129F-C875-4CD2-931C-44CB87FACD58}" dt="2025-07-16T13:09:23.624" v="1268" actId="478"/>
          <ac:spMkLst>
            <pc:docMk/>
            <pc:sldMk cId="699106124" sldId="2145706294"/>
            <ac:spMk id="2" creationId="{202108B2-EA85-4C55-9BC1-2E490C400537}"/>
          </ac:spMkLst>
        </pc:spChg>
        <pc:spChg chg="mod">
          <ac:chgData name="Graf Thomas, SCS-INI-NET-VNC-E2E" userId="487bc3e3-9ce7-4cdd-b7b4-8899ea88d289" providerId="ADAL" clId="{5FF6129F-C875-4CD2-931C-44CB87FACD58}" dt="2025-07-16T13:24:52.199" v="1743" actId="20577"/>
          <ac:spMkLst>
            <pc:docMk/>
            <pc:sldMk cId="699106124" sldId="2145706294"/>
            <ac:spMk id="3" creationId="{2F4303AC-D8EF-402A-9E58-3D1BD8770286}"/>
          </ac:spMkLst>
        </pc:spChg>
        <pc:spChg chg="add del mod">
          <ac:chgData name="Graf Thomas, SCS-INI-NET-VNC-E2E" userId="487bc3e3-9ce7-4cdd-b7b4-8899ea88d289" providerId="ADAL" clId="{5FF6129F-C875-4CD2-931C-44CB87FACD58}" dt="2025-07-16T13:09:25.206" v="1269" actId="478"/>
          <ac:spMkLst>
            <pc:docMk/>
            <pc:sldMk cId="699106124" sldId="2145706294"/>
            <ac:spMk id="5" creationId="{34EE6E80-93AD-8A4B-F75E-08260E298035}"/>
          </ac:spMkLst>
        </pc:spChg>
        <pc:spChg chg="add mod">
          <ac:chgData name="Graf Thomas, SCS-INI-NET-VNC-E2E" userId="487bc3e3-9ce7-4cdd-b7b4-8899ea88d289" providerId="ADAL" clId="{5FF6129F-C875-4CD2-931C-44CB87FACD58}" dt="2025-07-16T13:10:56.197" v="1373" actId="20577"/>
          <ac:spMkLst>
            <pc:docMk/>
            <pc:sldMk cId="699106124" sldId="2145706294"/>
            <ac:spMk id="6" creationId="{9ADA10F1-6D4E-6ECC-3F81-730E4074B325}"/>
          </ac:spMkLst>
        </pc:spChg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2867835822" sldId="2145706295"/>
        </pc:sldMkLst>
      </pc:sldChg>
      <pc:sldChg chg="del">
        <pc:chgData name="Graf Thomas, SCS-INI-NET-VNC-E2E" userId="487bc3e3-9ce7-4cdd-b7b4-8899ea88d289" providerId="ADAL" clId="{5FF6129F-C875-4CD2-931C-44CB87FACD58}" dt="2025-07-16T12:44:58.129" v="703" actId="47"/>
        <pc:sldMkLst>
          <pc:docMk/>
          <pc:sldMk cId="614862341" sldId="2145706296"/>
        </pc:sldMkLst>
      </pc:sldChg>
      <pc:sldChg chg="delSp modSp add mod ord">
        <pc:chgData name="Graf Thomas, SCS-INI-NET-VNC-E2E" userId="487bc3e3-9ce7-4cdd-b7b4-8899ea88d289" providerId="ADAL" clId="{5FF6129F-C875-4CD2-931C-44CB87FACD58}" dt="2025-07-16T13:22:17.435" v="1624" actId="948"/>
        <pc:sldMkLst>
          <pc:docMk/>
          <pc:sldMk cId="650935492" sldId="2145706297"/>
        </pc:sldMkLst>
        <pc:spChg chg="mod">
          <ac:chgData name="Graf Thomas, SCS-INI-NET-VNC-E2E" userId="487bc3e3-9ce7-4cdd-b7b4-8899ea88d289" providerId="ADAL" clId="{5FF6129F-C875-4CD2-931C-44CB87FACD58}" dt="2025-07-16T13:16:49.005" v="1392"/>
          <ac:spMkLst>
            <pc:docMk/>
            <pc:sldMk cId="650935492" sldId="2145706297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3:22:17.435" v="1624" actId="948"/>
          <ac:spMkLst>
            <pc:docMk/>
            <pc:sldMk cId="650935492" sldId="2145706297"/>
            <ac:spMk id="3" creationId="{29C0DFD4-432D-4B0C-93DF-790441DCF5B9}"/>
          </ac:spMkLst>
        </pc:spChg>
        <pc:spChg chg="del">
          <ac:chgData name="Graf Thomas, SCS-INI-NET-VNC-E2E" userId="487bc3e3-9ce7-4cdd-b7b4-8899ea88d289" providerId="ADAL" clId="{5FF6129F-C875-4CD2-931C-44CB87FACD58}" dt="2025-07-16T13:22:00.598" v="1622" actId="478"/>
          <ac:spMkLst>
            <pc:docMk/>
            <pc:sldMk cId="650935492" sldId="2145706297"/>
            <ac:spMk id="6" creationId="{B80435BD-BB0F-8D9B-F179-969BC415C8A0}"/>
          </ac:spMkLst>
        </pc:spChg>
      </pc:sldChg>
      <pc:sldChg chg="modSp add mod">
        <pc:chgData name="Graf Thomas, SCS-INI-NET-VNC-E2E" userId="487bc3e3-9ce7-4cdd-b7b4-8899ea88d289" providerId="ADAL" clId="{5FF6129F-C875-4CD2-931C-44CB87FACD58}" dt="2025-07-16T13:22:46.497" v="1626" actId="948"/>
        <pc:sldMkLst>
          <pc:docMk/>
          <pc:sldMk cId="76189636" sldId="2145706298"/>
        </pc:sldMkLst>
        <pc:spChg chg="mod">
          <ac:chgData name="Graf Thomas, SCS-INI-NET-VNC-E2E" userId="487bc3e3-9ce7-4cdd-b7b4-8899ea88d289" providerId="ADAL" clId="{5FF6129F-C875-4CD2-931C-44CB87FACD58}" dt="2025-07-16T12:40:23.940" v="662" actId="255"/>
          <ac:spMkLst>
            <pc:docMk/>
            <pc:sldMk cId="76189636" sldId="2145706298"/>
            <ac:spMk id="2" creationId="{FF20F271-6F0D-4AC0-BB1D-F5C338165C13}"/>
          </ac:spMkLst>
        </pc:spChg>
        <pc:spChg chg="mod">
          <ac:chgData name="Graf Thomas, SCS-INI-NET-VNC-E2E" userId="487bc3e3-9ce7-4cdd-b7b4-8899ea88d289" providerId="ADAL" clId="{5FF6129F-C875-4CD2-931C-44CB87FACD58}" dt="2025-07-16T13:22:46.497" v="1626" actId="948"/>
          <ac:spMkLst>
            <pc:docMk/>
            <pc:sldMk cId="76189636" sldId="2145706298"/>
            <ac:spMk id="3" creationId="{29C0DFD4-432D-4B0C-93DF-790441DCF5B9}"/>
          </ac:spMkLst>
        </pc:spChg>
        <pc:spChg chg="mod">
          <ac:chgData name="Graf Thomas, SCS-INI-NET-VNC-E2E" userId="487bc3e3-9ce7-4cdd-b7b4-8899ea88d289" providerId="ADAL" clId="{5FF6129F-C875-4CD2-931C-44CB87FACD58}" dt="2025-07-16T12:30:20.253" v="507" actId="13926"/>
          <ac:spMkLst>
            <pc:docMk/>
            <pc:sldMk cId="76189636" sldId="2145706298"/>
            <ac:spMk id="6" creationId="{B80435BD-BB0F-8D9B-F179-969BC415C8A0}"/>
          </ac:spMkLst>
        </pc:spChg>
      </pc:sldChg>
      <pc:sldChg chg="addSp delSp modSp add mod">
        <pc:chgData name="Graf Thomas, SCS-INI-NET-VNC-E2E" userId="487bc3e3-9ce7-4cdd-b7b4-8899ea88d289" providerId="ADAL" clId="{5FF6129F-C875-4CD2-931C-44CB87FACD58}" dt="2025-07-16T12:40:19.133" v="661" actId="255"/>
        <pc:sldMkLst>
          <pc:docMk/>
          <pc:sldMk cId="763492856" sldId="2145706299"/>
        </pc:sldMkLst>
        <pc:spChg chg="mod">
          <ac:chgData name="Graf Thomas, SCS-INI-NET-VNC-E2E" userId="487bc3e3-9ce7-4cdd-b7b4-8899ea88d289" providerId="ADAL" clId="{5FF6129F-C875-4CD2-931C-44CB87FACD58}" dt="2025-07-16T12:40:19.133" v="661" actId="255"/>
          <ac:spMkLst>
            <pc:docMk/>
            <pc:sldMk cId="763492856" sldId="2145706299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32:40.357" v="548" actId="478"/>
          <ac:spMkLst>
            <pc:docMk/>
            <pc:sldMk cId="763492856" sldId="2145706299"/>
            <ac:spMk id="3" creationId="{29C0DFD4-432D-4B0C-93DF-790441DCF5B9}"/>
          </ac:spMkLst>
        </pc:spChg>
        <pc:spChg chg="add del mod">
          <ac:chgData name="Graf Thomas, SCS-INI-NET-VNC-E2E" userId="487bc3e3-9ce7-4cdd-b7b4-8899ea88d289" providerId="ADAL" clId="{5FF6129F-C875-4CD2-931C-44CB87FACD58}" dt="2025-07-16T12:32:42.937" v="549" actId="478"/>
          <ac:spMkLst>
            <pc:docMk/>
            <pc:sldMk cId="763492856" sldId="2145706299"/>
            <ac:spMk id="5" creationId="{D33CC9B5-B058-EFFA-8C65-01B1A51AAD46}"/>
          </ac:spMkLst>
        </pc:spChg>
        <pc:spChg chg="del">
          <ac:chgData name="Graf Thomas, SCS-INI-NET-VNC-E2E" userId="487bc3e3-9ce7-4cdd-b7b4-8899ea88d289" providerId="ADAL" clId="{5FF6129F-C875-4CD2-931C-44CB87FACD58}" dt="2025-07-16T12:32:37.734" v="547" actId="478"/>
          <ac:spMkLst>
            <pc:docMk/>
            <pc:sldMk cId="763492856" sldId="2145706299"/>
            <ac:spMk id="6" creationId="{B80435BD-BB0F-8D9B-F179-969BC415C8A0}"/>
          </ac:spMkLst>
        </pc:spChg>
        <pc:spChg chg="add mod">
          <ac:chgData name="Graf Thomas, SCS-INI-NET-VNC-E2E" userId="487bc3e3-9ce7-4cdd-b7b4-8899ea88d289" providerId="ADAL" clId="{5FF6129F-C875-4CD2-931C-44CB87FACD58}" dt="2025-07-16T12:37:47.180" v="643" actId="255"/>
          <ac:spMkLst>
            <pc:docMk/>
            <pc:sldMk cId="763492856" sldId="2145706299"/>
            <ac:spMk id="7" creationId="{89674056-4992-98AB-54F1-2598C5EB7DAA}"/>
          </ac:spMkLst>
        </pc:spChg>
        <pc:spChg chg="add mod">
          <ac:chgData name="Graf Thomas, SCS-INI-NET-VNC-E2E" userId="487bc3e3-9ce7-4cdd-b7b4-8899ea88d289" providerId="ADAL" clId="{5FF6129F-C875-4CD2-931C-44CB87FACD58}" dt="2025-07-16T12:32:49.593" v="551" actId="1076"/>
          <ac:spMkLst>
            <pc:docMk/>
            <pc:sldMk cId="763492856" sldId="2145706299"/>
            <ac:spMk id="9" creationId="{044B5C1F-54D4-ED68-36F8-2A8836FBB6D9}"/>
          </ac:spMkLst>
        </pc:spChg>
        <pc:spChg chg="add mod">
          <ac:chgData name="Graf Thomas, SCS-INI-NET-VNC-E2E" userId="487bc3e3-9ce7-4cdd-b7b4-8899ea88d289" providerId="ADAL" clId="{5FF6129F-C875-4CD2-931C-44CB87FACD58}" dt="2025-07-16T12:32:49.593" v="551" actId="1076"/>
          <ac:spMkLst>
            <pc:docMk/>
            <pc:sldMk cId="763492856" sldId="2145706299"/>
            <ac:spMk id="10" creationId="{CA3D8A6A-9CE1-D964-6465-9B78E3A255ED}"/>
          </ac:spMkLst>
        </pc:spChg>
        <pc:picChg chg="add del mod">
          <ac:chgData name="Graf Thomas, SCS-INI-NET-VNC-E2E" userId="487bc3e3-9ce7-4cdd-b7b4-8899ea88d289" providerId="ADAL" clId="{5FF6129F-C875-4CD2-931C-44CB87FACD58}" dt="2025-07-16T12:32:54.212" v="552" actId="478"/>
          <ac:picMkLst>
            <pc:docMk/>
            <pc:sldMk cId="763492856" sldId="2145706299"/>
            <ac:picMk id="11" creationId="{B335C296-3BBF-58D7-26B8-939F8C2057A6}"/>
          </ac:picMkLst>
        </pc:picChg>
      </pc:sldChg>
      <pc:sldChg chg="addSp delSp modSp add mod">
        <pc:chgData name="Graf Thomas, SCS-INI-NET-VNC-E2E" userId="487bc3e3-9ce7-4cdd-b7b4-8899ea88d289" providerId="ADAL" clId="{5FF6129F-C875-4CD2-931C-44CB87FACD58}" dt="2025-07-16T12:40:14.710" v="660" actId="255"/>
        <pc:sldMkLst>
          <pc:docMk/>
          <pc:sldMk cId="360073812" sldId="2145706300"/>
        </pc:sldMkLst>
        <pc:spChg chg="mod">
          <ac:chgData name="Graf Thomas, SCS-INI-NET-VNC-E2E" userId="487bc3e3-9ce7-4cdd-b7b4-8899ea88d289" providerId="ADAL" clId="{5FF6129F-C875-4CD2-931C-44CB87FACD58}" dt="2025-07-16T12:40:14.710" v="660" actId="255"/>
          <ac:spMkLst>
            <pc:docMk/>
            <pc:sldMk cId="360073812" sldId="2145706300"/>
            <ac:spMk id="2" creationId="{FF20F271-6F0D-4AC0-BB1D-F5C338165C13}"/>
          </ac:spMkLst>
        </pc:spChg>
        <pc:spChg chg="add mod">
          <ac:chgData name="Graf Thomas, SCS-INI-NET-VNC-E2E" userId="487bc3e3-9ce7-4cdd-b7b4-8899ea88d289" providerId="ADAL" clId="{5FF6129F-C875-4CD2-931C-44CB87FACD58}" dt="2025-07-16T12:37:42.328" v="642" actId="255"/>
          <ac:spMkLst>
            <pc:docMk/>
            <pc:sldMk cId="360073812" sldId="2145706300"/>
            <ac:spMk id="3" creationId="{49149812-491A-2EA8-422B-8A8965AC5BBB}"/>
          </ac:spMkLst>
        </pc:spChg>
        <pc:spChg chg="add mod">
          <ac:chgData name="Graf Thomas, SCS-INI-NET-VNC-E2E" userId="487bc3e3-9ce7-4cdd-b7b4-8899ea88d289" providerId="ADAL" clId="{5FF6129F-C875-4CD2-931C-44CB87FACD58}" dt="2025-07-16T12:34:56.562" v="622" actId="1076"/>
          <ac:spMkLst>
            <pc:docMk/>
            <pc:sldMk cId="360073812" sldId="2145706300"/>
            <ac:spMk id="4" creationId="{B549906B-134F-E6CA-1B1C-1447CE3D6DF9}"/>
          </ac:spMkLst>
        </pc:spChg>
        <pc:spChg chg="add mod">
          <ac:chgData name="Graf Thomas, SCS-INI-NET-VNC-E2E" userId="487bc3e3-9ce7-4cdd-b7b4-8899ea88d289" providerId="ADAL" clId="{5FF6129F-C875-4CD2-931C-44CB87FACD58}" dt="2025-07-16T12:34:59.979" v="623" actId="1076"/>
          <ac:spMkLst>
            <pc:docMk/>
            <pc:sldMk cId="360073812" sldId="2145706300"/>
            <ac:spMk id="5" creationId="{4908C7D9-6EFD-4A28-C900-7669A61FEE43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7" creationId="{89674056-4992-98AB-54F1-2598C5EB7DAA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9" creationId="{044B5C1F-54D4-ED68-36F8-2A8836FBB6D9}"/>
          </ac:spMkLst>
        </pc:spChg>
        <pc:spChg chg="del">
          <ac:chgData name="Graf Thomas, SCS-INI-NET-VNC-E2E" userId="487bc3e3-9ce7-4cdd-b7b4-8899ea88d289" providerId="ADAL" clId="{5FF6129F-C875-4CD2-931C-44CB87FACD58}" dt="2025-07-16T12:33:57.928" v="613" actId="478"/>
          <ac:spMkLst>
            <pc:docMk/>
            <pc:sldMk cId="360073812" sldId="2145706300"/>
            <ac:spMk id="10" creationId="{CA3D8A6A-9CE1-D964-6465-9B78E3A255ED}"/>
          </ac:spMkLst>
        </pc:spChg>
        <pc:picChg chg="add del mod">
          <ac:chgData name="Graf Thomas, SCS-INI-NET-VNC-E2E" userId="487bc3e3-9ce7-4cdd-b7b4-8899ea88d289" providerId="ADAL" clId="{5FF6129F-C875-4CD2-931C-44CB87FACD58}" dt="2025-07-16T12:34:03.540" v="615" actId="478"/>
          <ac:picMkLst>
            <pc:docMk/>
            <pc:sldMk cId="360073812" sldId="2145706300"/>
            <ac:picMk id="6" creationId="{1931C7FD-004E-A013-0287-98582DEF5E78}"/>
          </ac:picMkLst>
        </pc:picChg>
      </pc:sldChg>
      <pc:sldChg chg="addSp delSp modSp add mod">
        <pc:chgData name="Graf Thomas, SCS-INI-NET-VNC-E2E" userId="487bc3e3-9ce7-4cdd-b7b4-8899ea88d289" providerId="ADAL" clId="{5FF6129F-C875-4CD2-931C-44CB87FACD58}" dt="2025-07-16T12:47:06.911" v="780" actId="255"/>
        <pc:sldMkLst>
          <pc:docMk/>
          <pc:sldMk cId="3410252203" sldId="2145706301"/>
        </pc:sldMkLst>
        <pc:spChg chg="mod">
          <ac:chgData name="Graf Thomas, SCS-INI-NET-VNC-E2E" userId="487bc3e3-9ce7-4cdd-b7b4-8899ea88d289" providerId="ADAL" clId="{5FF6129F-C875-4CD2-931C-44CB87FACD58}" dt="2025-07-16T12:40:09.342" v="659" actId="255"/>
          <ac:spMkLst>
            <pc:docMk/>
            <pc:sldMk cId="3410252203" sldId="2145706301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36:54.340" v="633" actId="478"/>
          <ac:spMkLst>
            <pc:docMk/>
            <pc:sldMk cId="3410252203" sldId="2145706301"/>
            <ac:spMk id="3" creationId="{49149812-491A-2EA8-422B-8A8965AC5BBB}"/>
          </ac:spMkLst>
        </pc:spChg>
        <pc:spChg chg="del">
          <ac:chgData name="Graf Thomas, SCS-INI-NET-VNC-E2E" userId="487bc3e3-9ce7-4cdd-b7b4-8899ea88d289" providerId="ADAL" clId="{5FF6129F-C875-4CD2-931C-44CB87FACD58}" dt="2025-07-16T12:36:57.481" v="634" actId="478"/>
          <ac:spMkLst>
            <pc:docMk/>
            <pc:sldMk cId="3410252203" sldId="2145706301"/>
            <ac:spMk id="4" creationId="{B549906B-134F-E6CA-1B1C-1447CE3D6DF9}"/>
          </ac:spMkLst>
        </pc:spChg>
        <pc:spChg chg="del">
          <ac:chgData name="Graf Thomas, SCS-INI-NET-VNC-E2E" userId="487bc3e3-9ce7-4cdd-b7b4-8899ea88d289" providerId="ADAL" clId="{5FF6129F-C875-4CD2-931C-44CB87FACD58}" dt="2025-07-16T12:36:54.340" v="633" actId="478"/>
          <ac:spMkLst>
            <pc:docMk/>
            <pc:sldMk cId="3410252203" sldId="2145706301"/>
            <ac:spMk id="5" creationId="{4908C7D9-6EFD-4A28-C900-7669A61FEE43}"/>
          </ac:spMkLst>
        </pc:spChg>
        <pc:spChg chg="add mod">
          <ac:chgData name="Graf Thomas, SCS-INI-NET-VNC-E2E" userId="487bc3e3-9ce7-4cdd-b7b4-8899ea88d289" providerId="ADAL" clId="{5FF6129F-C875-4CD2-931C-44CB87FACD58}" dt="2025-07-16T12:47:06.911" v="780" actId="255"/>
          <ac:spMkLst>
            <pc:docMk/>
            <pc:sldMk cId="3410252203" sldId="2145706301"/>
            <ac:spMk id="6" creationId="{39F229B6-1375-5C4C-AB22-9497F8590C8C}"/>
          </ac:spMkLst>
        </pc:spChg>
        <pc:spChg chg="add mod">
          <ac:chgData name="Graf Thomas, SCS-INI-NET-VNC-E2E" userId="487bc3e3-9ce7-4cdd-b7b4-8899ea88d289" providerId="ADAL" clId="{5FF6129F-C875-4CD2-931C-44CB87FACD58}" dt="2025-07-16T12:37:32.584" v="641" actId="255"/>
          <ac:spMkLst>
            <pc:docMk/>
            <pc:sldMk cId="3410252203" sldId="2145706301"/>
            <ac:spMk id="7" creationId="{34AA7AB3-E9F2-C24B-DEF2-A9E6B251F312}"/>
          </ac:spMkLst>
        </pc:spChg>
        <pc:spChg chg="add mod">
          <ac:chgData name="Graf Thomas, SCS-INI-NET-VNC-E2E" userId="487bc3e3-9ce7-4cdd-b7b4-8899ea88d289" providerId="ADAL" clId="{5FF6129F-C875-4CD2-931C-44CB87FACD58}" dt="2025-07-16T12:37:32.584" v="641" actId="255"/>
          <ac:spMkLst>
            <pc:docMk/>
            <pc:sldMk cId="3410252203" sldId="2145706301"/>
            <ac:spMk id="9" creationId="{A2905D29-D7A8-9E42-4A2E-77FCEC394C90}"/>
          </ac:spMkLst>
        </pc:spChg>
        <pc:picChg chg="add mod">
          <ac:chgData name="Graf Thomas, SCS-INI-NET-VNC-E2E" userId="487bc3e3-9ce7-4cdd-b7b4-8899ea88d289" providerId="ADAL" clId="{5FF6129F-C875-4CD2-931C-44CB87FACD58}" dt="2025-07-16T12:37:11.799" v="635"/>
          <ac:picMkLst>
            <pc:docMk/>
            <pc:sldMk cId="3410252203" sldId="2145706301"/>
            <ac:picMk id="12" creationId="{858D6034-0F4E-9415-DB24-47E7A572A090}"/>
          </ac:picMkLst>
        </pc:picChg>
        <pc:cxnChg chg="add mod">
          <ac:chgData name="Graf Thomas, SCS-INI-NET-VNC-E2E" userId="487bc3e3-9ce7-4cdd-b7b4-8899ea88d289" providerId="ADAL" clId="{5FF6129F-C875-4CD2-931C-44CB87FACD58}" dt="2025-07-16T12:37:11.799" v="635"/>
          <ac:cxnSpMkLst>
            <pc:docMk/>
            <pc:sldMk cId="3410252203" sldId="2145706301"/>
            <ac:cxnSpMk id="10" creationId="{95A68136-F643-4E48-F6A9-4BE224E514F4}"/>
          </ac:cxnSpMkLst>
        </pc:cxnChg>
        <pc:cxnChg chg="add mod">
          <ac:chgData name="Graf Thomas, SCS-INI-NET-VNC-E2E" userId="487bc3e3-9ce7-4cdd-b7b4-8899ea88d289" providerId="ADAL" clId="{5FF6129F-C875-4CD2-931C-44CB87FACD58}" dt="2025-07-16T12:37:11.799" v="635"/>
          <ac:cxnSpMkLst>
            <pc:docMk/>
            <pc:sldMk cId="3410252203" sldId="2145706301"/>
            <ac:cxnSpMk id="11" creationId="{69FB5BD0-F0B5-E5FA-5665-469248B468B3}"/>
          </ac:cxnSpMkLst>
        </pc:cxnChg>
      </pc:sldChg>
      <pc:sldChg chg="addSp delSp modSp add mod">
        <pc:chgData name="Graf Thomas, SCS-INI-NET-VNC-E2E" userId="487bc3e3-9ce7-4cdd-b7b4-8899ea88d289" providerId="ADAL" clId="{5FF6129F-C875-4CD2-931C-44CB87FACD58}" dt="2025-07-16T12:47:13.587" v="781" actId="255"/>
        <pc:sldMkLst>
          <pc:docMk/>
          <pc:sldMk cId="1153269146" sldId="2145706302"/>
        </pc:sldMkLst>
        <pc:spChg chg="mod">
          <ac:chgData name="Graf Thomas, SCS-INI-NET-VNC-E2E" userId="487bc3e3-9ce7-4cdd-b7b4-8899ea88d289" providerId="ADAL" clId="{5FF6129F-C875-4CD2-931C-44CB87FACD58}" dt="2025-07-16T12:40:02.863" v="658" actId="255"/>
          <ac:spMkLst>
            <pc:docMk/>
            <pc:sldMk cId="1153269146" sldId="2145706302"/>
            <ac:spMk id="2" creationId="{FF20F271-6F0D-4AC0-BB1D-F5C338165C13}"/>
          </ac:spMkLst>
        </pc:spChg>
        <pc:spChg chg="add del mod">
          <ac:chgData name="Graf Thomas, SCS-INI-NET-VNC-E2E" userId="487bc3e3-9ce7-4cdd-b7b4-8899ea88d289" providerId="ADAL" clId="{5FF6129F-C875-4CD2-931C-44CB87FACD58}" dt="2025-07-16T12:39:30.263" v="654" actId="478"/>
          <ac:spMkLst>
            <pc:docMk/>
            <pc:sldMk cId="1153269146" sldId="2145706302"/>
            <ac:spMk id="3" creationId="{5D1D995F-D9DD-815E-25B8-FA9A676E7D0E}"/>
          </ac:spMkLst>
        </pc:spChg>
        <pc:spChg chg="add mod">
          <ac:chgData name="Graf Thomas, SCS-INI-NET-VNC-E2E" userId="487bc3e3-9ce7-4cdd-b7b4-8899ea88d289" providerId="ADAL" clId="{5FF6129F-C875-4CD2-931C-44CB87FACD58}" dt="2025-07-16T12:46:23.851" v="710" actId="948"/>
          <ac:spMkLst>
            <pc:docMk/>
            <pc:sldMk cId="1153269146" sldId="2145706302"/>
            <ac:spMk id="4" creationId="{0DD033C8-443D-F18F-976A-4FD06355212B}"/>
          </ac:spMkLst>
        </pc:spChg>
        <pc:spChg chg="add mod">
          <ac:chgData name="Graf Thomas, SCS-INI-NET-VNC-E2E" userId="487bc3e3-9ce7-4cdd-b7b4-8899ea88d289" providerId="ADAL" clId="{5FF6129F-C875-4CD2-931C-44CB87FACD58}" dt="2025-07-16T12:39:25.888" v="653"/>
          <ac:spMkLst>
            <pc:docMk/>
            <pc:sldMk cId="1153269146" sldId="2145706302"/>
            <ac:spMk id="5" creationId="{9BC8DEBB-A084-D602-3FD7-EB02F9CFB6FC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6" creationId="{39F229B6-1375-5C4C-AB22-9497F8590C8C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7" creationId="{34AA7AB3-E9F2-C24B-DEF2-A9E6B251F312}"/>
          </ac:spMkLst>
        </pc:spChg>
        <pc:spChg chg="del">
          <ac:chgData name="Graf Thomas, SCS-INI-NET-VNC-E2E" userId="487bc3e3-9ce7-4cdd-b7b4-8899ea88d289" providerId="ADAL" clId="{5FF6129F-C875-4CD2-931C-44CB87FACD58}" dt="2025-07-16T12:39:08.877" v="652" actId="478"/>
          <ac:spMkLst>
            <pc:docMk/>
            <pc:sldMk cId="1153269146" sldId="2145706302"/>
            <ac:spMk id="9" creationId="{A2905D29-D7A8-9E42-4A2E-77FCEC394C90}"/>
          </ac:spMkLst>
        </pc:spChg>
        <pc:spChg chg="add mod">
          <ac:chgData name="Graf Thomas, SCS-INI-NET-VNC-E2E" userId="487bc3e3-9ce7-4cdd-b7b4-8899ea88d289" providerId="ADAL" clId="{5FF6129F-C875-4CD2-931C-44CB87FACD58}" dt="2025-07-16T12:47:13.587" v="781" actId="255"/>
          <ac:spMkLst>
            <pc:docMk/>
            <pc:sldMk cId="1153269146" sldId="2145706302"/>
            <ac:spMk id="21" creationId="{C4B2CD8B-EE31-0507-C33C-61EBC8D62371}"/>
          </ac:spMkLst>
        </pc:spChg>
        <pc:picChg chg="del">
          <ac:chgData name="Graf Thomas, SCS-INI-NET-VNC-E2E" userId="487bc3e3-9ce7-4cdd-b7b4-8899ea88d289" providerId="ADAL" clId="{5FF6129F-C875-4CD2-931C-44CB87FACD58}" dt="2025-07-16T12:39:08.877" v="652" actId="478"/>
          <ac:picMkLst>
            <pc:docMk/>
            <pc:sldMk cId="1153269146" sldId="2145706302"/>
            <ac:picMk id="12" creationId="{858D6034-0F4E-9415-DB24-47E7A572A090}"/>
          </ac:picMkLst>
        </pc:picChg>
        <pc:picChg chg="add mod">
          <ac:chgData name="Graf Thomas, SCS-INI-NET-VNC-E2E" userId="487bc3e3-9ce7-4cdd-b7b4-8899ea88d289" providerId="ADAL" clId="{5FF6129F-C875-4CD2-931C-44CB87FACD58}" dt="2025-07-16T12:46:54.067" v="779" actId="1035"/>
          <ac:picMkLst>
            <pc:docMk/>
            <pc:sldMk cId="1153269146" sldId="2145706302"/>
            <ac:picMk id="13" creationId="{1BA44BAA-38E9-9BB6-4C20-811DDFAF4F5D}"/>
          </ac:picMkLst>
        </pc:picChg>
        <pc:picChg chg="add mod">
          <ac:chgData name="Graf Thomas, SCS-INI-NET-VNC-E2E" userId="487bc3e3-9ce7-4cdd-b7b4-8899ea88d289" providerId="ADAL" clId="{5FF6129F-C875-4CD2-931C-44CB87FACD58}" dt="2025-07-16T12:46:48.947" v="776" actId="1036"/>
          <ac:picMkLst>
            <pc:docMk/>
            <pc:sldMk cId="1153269146" sldId="2145706302"/>
            <ac:picMk id="14" creationId="{9682D51D-6F21-3D9B-8158-6779DA6AF3FB}"/>
          </ac:picMkLst>
        </pc:picChg>
        <pc:picChg chg="add mod">
          <ac:chgData name="Graf Thomas, SCS-INI-NET-VNC-E2E" userId="487bc3e3-9ce7-4cdd-b7b4-8899ea88d289" providerId="ADAL" clId="{5FF6129F-C875-4CD2-931C-44CB87FACD58}" dt="2025-07-16T12:46:31.805" v="735" actId="1035"/>
          <ac:picMkLst>
            <pc:docMk/>
            <pc:sldMk cId="1153269146" sldId="2145706302"/>
            <ac:picMk id="15" creationId="{F3873A76-A9F6-A552-05D4-68A28263CB1E}"/>
          </ac:picMkLst>
        </pc:picChg>
        <pc:picChg chg="add mod">
          <ac:chgData name="Graf Thomas, SCS-INI-NET-VNC-E2E" userId="487bc3e3-9ce7-4cdd-b7b4-8899ea88d289" providerId="ADAL" clId="{5FF6129F-C875-4CD2-931C-44CB87FACD58}" dt="2025-07-16T12:46:38.501" v="750" actId="1036"/>
          <ac:picMkLst>
            <pc:docMk/>
            <pc:sldMk cId="1153269146" sldId="2145706302"/>
            <ac:picMk id="16" creationId="{31B3B076-5829-EE4C-A3F3-A66FB8AD8E9C}"/>
          </ac:picMkLst>
        </pc:picChg>
        <pc:picChg chg="add mod">
          <ac:chgData name="Graf Thomas, SCS-INI-NET-VNC-E2E" userId="487bc3e3-9ce7-4cdd-b7b4-8899ea88d289" providerId="ADAL" clId="{5FF6129F-C875-4CD2-931C-44CB87FACD58}" dt="2025-07-16T12:46:35.891" v="747" actId="1036"/>
          <ac:picMkLst>
            <pc:docMk/>
            <pc:sldMk cId="1153269146" sldId="2145706302"/>
            <ac:picMk id="17" creationId="{E5F6201C-9D5A-D593-A99C-1BF7E5A67547}"/>
          </ac:picMkLst>
        </pc:picChg>
        <pc:picChg chg="add mod">
          <ac:chgData name="Graf Thomas, SCS-INI-NET-VNC-E2E" userId="487bc3e3-9ce7-4cdd-b7b4-8899ea88d289" providerId="ADAL" clId="{5FF6129F-C875-4CD2-931C-44CB87FACD58}" dt="2025-07-16T12:39:25.888" v="653"/>
          <ac:picMkLst>
            <pc:docMk/>
            <pc:sldMk cId="1153269146" sldId="2145706302"/>
            <ac:picMk id="18" creationId="{7BAC146E-1CE7-3D3B-87EB-4BE46EA379BB}"/>
          </ac:picMkLst>
        </pc:picChg>
        <pc:picChg chg="add mod">
          <ac:chgData name="Graf Thomas, SCS-INI-NET-VNC-E2E" userId="487bc3e3-9ce7-4cdd-b7b4-8899ea88d289" providerId="ADAL" clId="{5FF6129F-C875-4CD2-931C-44CB87FACD58}" dt="2025-07-16T12:39:25.888" v="653"/>
          <ac:picMkLst>
            <pc:docMk/>
            <pc:sldMk cId="1153269146" sldId="2145706302"/>
            <ac:picMk id="19" creationId="{94142593-D602-27C6-187D-54AECA71D202}"/>
          </ac:picMkLst>
        </pc:picChg>
        <pc:picChg chg="add mod">
          <ac:chgData name="Graf Thomas, SCS-INI-NET-VNC-E2E" userId="487bc3e3-9ce7-4cdd-b7b4-8899ea88d289" providerId="ADAL" clId="{5FF6129F-C875-4CD2-931C-44CB87FACD58}" dt="2025-07-16T12:39:45.551" v="657" actId="1076"/>
          <ac:picMkLst>
            <pc:docMk/>
            <pc:sldMk cId="1153269146" sldId="2145706302"/>
            <ac:picMk id="20" creationId="{8802EE79-0728-C4CE-9B91-E6E5B6B8D920}"/>
          </ac:picMkLst>
        </pc:picChg>
        <pc:cxnChg chg="del">
          <ac:chgData name="Graf Thomas, SCS-INI-NET-VNC-E2E" userId="487bc3e3-9ce7-4cdd-b7b4-8899ea88d289" providerId="ADAL" clId="{5FF6129F-C875-4CD2-931C-44CB87FACD58}" dt="2025-07-16T12:39:08.877" v="652" actId="478"/>
          <ac:cxnSpMkLst>
            <pc:docMk/>
            <pc:sldMk cId="1153269146" sldId="2145706302"/>
            <ac:cxnSpMk id="10" creationId="{95A68136-F643-4E48-F6A9-4BE224E514F4}"/>
          </ac:cxnSpMkLst>
        </pc:cxnChg>
        <pc:cxnChg chg="del">
          <ac:chgData name="Graf Thomas, SCS-INI-NET-VNC-E2E" userId="487bc3e3-9ce7-4cdd-b7b4-8899ea88d289" providerId="ADAL" clId="{5FF6129F-C875-4CD2-931C-44CB87FACD58}" dt="2025-07-16T12:39:08.877" v="652" actId="478"/>
          <ac:cxnSpMkLst>
            <pc:docMk/>
            <pc:sldMk cId="1153269146" sldId="2145706302"/>
            <ac:cxnSpMk id="11" creationId="{69FB5BD0-F0B5-E5FA-5665-469248B468B3}"/>
          </ac:cxnSpMkLst>
        </pc:cxnChg>
        <pc:cxnChg chg="add mod">
          <ac:chgData name="Graf Thomas, SCS-INI-NET-VNC-E2E" userId="487bc3e3-9ce7-4cdd-b7b4-8899ea88d289" providerId="ADAL" clId="{5FF6129F-C875-4CD2-931C-44CB87FACD58}" dt="2025-07-16T12:39:45.551" v="657" actId="1076"/>
          <ac:cxnSpMkLst>
            <pc:docMk/>
            <pc:sldMk cId="1153269146" sldId="2145706302"/>
            <ac:cxnSpMk id="22" creationId="{9B640AEC-809F-B58A-1CC6-2817B47EE28A}"/>
          </ac:cxnSpMkLst>
        </pc:cxnChg>
        <pc:cxnChg chg="add mod">
          <ac:chgData name="Graf Thomas, SCS-INI-NET-VNC-E2E" userId="487bc3e3-9ce7-4cdd-b7b4-8899ea88d289" providerId="ADAL" clId="{5FF6129F-C875-4CD2-931C-44CB87FACD58}" dt="2025-07-16T12:39:45.551" v="657" actId="1076"/>
          <ac:cxnSpMkLst>
            <pc:docMk/>
            <pc:sldMk cId="1153269146" sldId="2145706302"/>
            <ac:cxnSpMk id="23" creationId="{558330F7-61DB-0CE9-F241-E371FE33123D}"/>
          </ac:cxnSpMkLst>
        </pc:cxnChg>
      </pc:sldChg>
      <pc:sldChg chg="add del">
        <pc:chgData name="Graf Thomas, SCS-INI-NET-VNC-E2E" userId="487bc3e3-9ce7-4cdd-b7b4-8899ea88d289" providerId="ADAL" clId="{5FF6129F-C875-4CD2-931C-44CB87FACD58}" dt="2025-07-16T12:38:20.017" v="645" actId="2696"/>
        <pc:sldMkLst>
          <pc:docMk/>
          <pc:sldMk cId="2533514166" sldId="2145706302"/>
        </pc:sldMkLst>
      </pc:sldChg>
      <pc:sldChg chg="addSp delSp modSp add mod">
        <pc:chgData name="Graf Thomas, SCS-INI-NET-VNC-E2E" userId="487bc3e3-9ce7-4cdd-b7b4-8899ea88d289" providerId="ADAL" clId="{5FF6129F-C875-4CD2-931C-44CB87FACD58}" dt="2025-07-16T12:47:20.770" v="782" actId="255"/>
        <pc:sldMkLst>
          <pc:docMk/>
          <pc:sldMk cId="1091509871" sldId="2145706303"/>
        </pc:sldMkLst>
        <pc:spChg chg="mod">
          <ac:chgData name="Graf Thomas, SCS-INI-NET-VNC-E2E" userId="487bc3e3-9ce7-4cdd-b7b4-8899ea88d289" providerId="ADAL" clId="{5FF6129F-C875-4CD2-931C-44CB87FACD58}" dt="2025-07-16T12:41:28.184" v="668" actId="255"/>
          <ac:spMkLst>
            <pc:docMk/>
            <pc:sldMk cId="1091509871" sldId="2145706303"/>
            <ac:spMk id="2" creationId="{FF20F271-6F0D-4AC0-BB1D-F5C338165C13}"/>
          </ac:spMkLst>
        </pc:spChg>
        <pc:spChg chg="del">
          <ac:chgData name="Graf Thomas, SCS-INI-NET-VNC-E2E" userId="487bc3e3-9ce7-4cdd-b7b4-8899ea88d289" providerId="ADAL" clId="{5FF6129F-C875-4CD2-931C-44CB87FACD58}" dt="2025-07-16T12:41:37.168" v="671" actId="478"/>
          <ac:spMkLst>
            <pc:docMk/>
            <pc:sldMk cId="1091509871" sldId="2145706303"/>
            <ac:spMk id="4" creationId="{0DD033C8-443D-F18F-976A-4FD06355212B}"/>
          </ac:spMkLst>
        </pc:spChg>
        <pc:spChg chg="del">
          <ac:chgData name="Graf Thomas, SCS-INI-NET-VNC-E2E" userId="487bc3e3-9ce7-4cdd-b7b4-8899ea88d289" providerId="ADAL" clId="{5FF6129F-C875-4CD2-931C-44CB87FACD58}" dt="2025-07-16T12:41:35.680" v="670" actId="478"/>
          <ac:spMkLst>
            <pc:docMk/>
            <pc:sldMk cId="1091509871" sldId="2145706303"/>
            <ac:spMk id="5" creationId="{9BC8DEBB-A084-D602-3FD7-EB02F9CFB6FC}"/>
          </ac:spMkLst>
        </pc:spChg>
        <pc:spChg chg="add mod">
          <ac:chgData name="Graf Thomas, SCS-INI-NET-VNC-E2E" userId="487bc3e3-9ce7-4cdd-b7b4-8899ea88d289" providerId="ADAL" clId="{5FF6129F-C875-4CD2-931C-44CB87FACD58}" dt="2025-07-16T12:47:20.770" v="782" actId="255"/>
          <ac:spMkLst>
            <pc:docMk/>
            <pc:sldMk cId="1091509871" sldId="2145706303"/>
            <ac:spMk id="6" creationId="{1E6DBC47-3AA4-8DFB-C14B-0CD4B639357B}"/>
          </ac:spMkLst>
        </pc:spChg>
        <pc:spChg chg="add mod">
          <ac:chgData name="Graf Thomas, SCS-INI-NET-VNC-E2E" userId="487bc3e3-9ce7-4cdd-b7b4-8899ea88d289" providerId="ADAL" clId="{5FF6129F-C875-4CD2-931C-44CB87FACD58}" dt="2025-07-16T12:46:01.288" v="708" actId="20577"/>
          <ac:spMkLst>
            <pc:docMk/>
            <pc:sldMk cId="1091509871" sldId="2145706303"/>
            <ac:spMk id="7" creationId="{8E27C235-91FB-6017-A5B1-720A3F94D0CA}"/>
          </ac:spMkLst>
        </pc:spChg>
        <pc:spChg chg="del">
          <ac:chgData name="Graf Thomas, SCS-INI-NET-VNC-E2E" userId="487bc3e3-9ce7-4cdd-b7b4-8899ea88d289" providerId="ADAL" clId="{5FF6129F-C875-4CD2-931C-44CB87FACD58}" dt="2025-07-16T12:41:43.064" v="674" actId="478"/>
          <ac:spMkLst>
            <pc:docMk/>
            <pc:sldMk cId="1091509871" sldId="2145706303"/>
            <ac:spMk id="21" creationId="{C4B2CD8B-EE31-0507-C33C-61EBC8D62371}"/>
          </ac:spMkLst>
        </pc:spChg>
        <pc:picChg chg="add mod">
          <ac:chgData name="Graf Thomas, SCS-INI-NET-VNC-E2E" userId="487bc3e3-9ce7-4cdd-b7b4-8899ea88d289" providerId="ADAL" clId="{5FF6129F-C875-4CD2-931C-44CB87FACD58}" dt="2025-07-16T12:42:06.475" v="679" actId="1076"/>
          <ac:picMkLst>
            <pc:docMk/>
            <pc:sldMk cId="1091509871" sldId="2145706303"/>
            <ac:picMk id="3" creationId="{AC749906-B8C1-D335-1FC9-C3508C20B0FD}"/>
          </ac:picMkLst>
        </pc:picChg>
        <pc:picChg chg="add del mod">
          <ac:chgData name="Graf Thomas, SCS-INI-NET-VNC-E2E" userId="487bc3e3-9ce7-4cdd-b7b4-8899ea88d289" providerId="ADAL" clId="{5FF6129F-C875-4CD2-931C-44CB87FACD58}" dt="2025-07-16T12:41:57.911" v="676" actId="478"/>
          <ac:picMkLst>
            <pc:docMk/>
            <pc:sldMk cId="1091509871" sldId="2145706303"/>
            <ac:picMk id="9" creationId="{481CEF09-2565-3B78-865B-8EB2E007203E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3" creationId="{1BA44BAA-38E9-9BB6-4C20-811DDFAF4F5D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4" creationId="{9682D51D-6F21-3D9B-8158-6779DA6AF3FB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5" creationId="{F3873A76-A9F6-A552-05D4-68A28263CB1E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6" creationId="{31B3B076-5829-EE4C-A3F3-A66FB8AD8E9C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7" creationId="{E5F6201C-9D5A-D593-A99C-1BF7E5A67547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8" creationId="{7BAC146E-1CE7-3D3B-87EB-4BE46EA379BB}"/>
          </ac:picMkLst>
        </pc:picChg>
        <pc:picChg chg="del">
          <ac:chgData name="Graf Thomas, SCS-INI-NET-VNC-E2E" userId="487bc3e3-9ce7-4cdd-b7b4-8899ea88d289" providerId="ADAL" clId="{5FF6129F-C875-4CD2-931C-44CB87FACD58}" dt="2025-07-16T12:41:33.525" v="669" actId="478"/>
          <ac:picMkLst>
            <pc:docMk/>
            <pc:sldMk cId="1091509871" sldId="2145706303"/>
            <ac:picMk id="19" creationId="{94142593-D602-27C6-187D-54AECA71D202}"/>
          </ac:picMkLst>
        </pc:picChg>
        <pc:picChg chg="del">
          <ac:chgData name="Graf Thomas, SCS-INI-NET-VNC-E2E" userId="487bc3e3-9ce7-4cdd-b7b4-8899ea88d289" providerId="ADAL" clId="{5FF6129F-C875-4CD2-931C-44CB87FACD58}" dt="2025-07-16T12:41:37.849" v="672" actId="478"/>
          <ac:picMkLst>
            <pc:docMk/>
            <pc:sldMk cId="1091509871" sldId="2145706303"/>
            <ac:picMk id="20" creationId="{8802EE79-0728-C4CE-9B91-E6E5B6B8D920}"/>
          </ac:picMkLst>
        </pc:picChg>
        <pc:cxnChg chg="del">
          <ac:chgData name="Graf Thomas, SCS-INI-NET-VNC-E2E" userId="487bc3e3-9ce7-4cdd-b7b4-8899ea88d289" providerId="ADAL" clId="{5FF6129F-C875-4CD2-931C-44CB87FACD58}" dt="2025-07-16T12:41:40.654" v="673" actId="478"/>
          <ac:cxnSpMkLst>
            <pc:docMk/>
            <pc:sldMk cId="1091509871" sldId="2145706303"/>
            <ac:cxnSpMk id="22" creationId="{9B640AEC-809F-B58A-1CC6-2817B47EE28A}"/>
          </ac:cxnSpMkLst>
        </pc:cxnChg>
        <pc:cxnChg chg="del">
          <ac:chgData name="Graf Thomas, SCS-INI-NET-VNC-E2E" userId="487bc3e3-9ce7-4cdd-b7b4-8899ea88d289" providerId="ADAL" clId="{5FF6129F-C875-4CD2-931C-44CB87FACD58}" dt="2025-07-16T12:41:40.654" v="673" actId="478"/>
          <ac:cxnSpMkLst>
            <pc:docMk/>
            <pc:sldMk cId="1091509871" sldId="2145706303"/>
            <ac:cxnSpMk id="23" creationId="{558330F7-61DB-0CE9-F241-E371FE33123D}"/>
          </ac:cxnSpMkLst>
        </pc:cxnChg>
      </pc:sldChg>
      <pc:sldChg chg="addSp delSp modSp add mod">
        <pc:chgData name="Graf Thomas, SCS-INI-NET-VNC-E2E" userId="487bc3e3-9ce7-4cdd-b7b4-8899ea88d289" providerId="ADAL" clId="{5FF6129F-C875-4CD2-931C-44CB87FACD58}" dt="2025-07-16T12:47:28.439" v="785" actId="255"/>
        <pc:sldMkLst>
          <pc:docMk/>
          <pc:sldMk cId="2437048275" sldId="2145706304"/>
        </pc:sldMkLst>
        <pc:spChg chg="mod">
          <ac:chgData name="Graf Thomas, SCS-INI-NET-VNC-E2E" userId="487bc3e3-9ce7-4cdd-b7b4-8899ea88d289" providerId="ADAL" clId="{5FF6129F-C875-4CD2-931C-44CB87FACD58}" dt="2025-07-16T12:43:54.123" v="693" actId="20577"/>
          <ac:spMkLst>
            <pc:docMk/>
            <pc:sldMk cId="2437048275" sldId="2145706304"/>
            <ac:spMk id="2" creationId="{FF20F271-6F0D-4AC0-BB1D-F5C338165C13}"/>
          </ac:spMkLst>
        </pc:spChg>
        <pc:spChg chg="add mod">
          <ac:chgData name="Graf Thomas, SCS-INI-NET-VNC-E2E" userId="487bc3e3-9ce7-4cdd-b7b4-8899ea88d289" providerId="ADAL" clId="{5FF6129F-C875-4CD2-931C-44CB87FACD58}" dt="2025-07-16T12:44:27.685" v="698" actId="1076"/>
          <ac:spMkLst>
            <pc:docMk/>
            <pc:sldMk cId="2437048275" sldId="2145706304"/>
            <ac:spMk id="4" creationId="{B3090383-5C64-287A-0D33-1036988A88BF}"/>
          </ac:spMkLst>
        </pc:spChg>
        <pc:spChg chg="del">
          <ac:chgData name="Graf Thomas, SCS-INI-NET-VNC-E2E" userId="487bc3e3-9ce7-4cdd-b7b4-8899ea88d289" providerId="ADAL" clId="{5FF6129F-C875-4CD2-931C-44CB87FACD58}" dt="2025-07-16T12:44:00.851" v="694" actId="478"/>
          <ac:spMkLst>
            <pc:docMk/>
            <pc:sldMk cId="2437048275" sldId="2145706304"/>
            <ac:spMk id="6" creationId="{1E6DBC47-3AA4-8DFB-C14B-0CD4B639357B}"/>
          </ac:spMkLst>
        </pc:spChg>
        <pc:spChg chg="del">
          <ac:chgData name="Graf Thomas, SCS-INI-NET-VNC-E2E" userId="487bc3e3-9ce7-4cdd-b7b4-8899ea88d289" providerId="ADAL" clId="{5FF6129F-C875-4CD2-931C-44CB87FACD58}" dt="2025-07-16T12:44:00.851" v="694" actId="478"/>
          <ac:spMkLst>
            <pc:docMk/>
            <pc:sldMk cId="2437048275" sldId="2145706304"/>
            <ac:spMk id="7" creationId="{8E27C235-91FB-6017-A5B1-720A3F94D0CA}"/>
          </ac:spMkLst>
        </pc:spChg>
        <pc:spChg chg="add mod">
          <ac:chgData name="Graf Thomas, SCS-INI-NET-VNC-E2E" userId="487bc3e3-9ce7-4cdd-b7b4-8899ea88d289" providerId="ADAL" clId="{5FF6129F-C875-4CD2-931C-44CB87FACD58}" dt="2025-07-16T12:47:28.439" v="785" actId="255"/>
          <ac:spMkLst>
            <pc:docMk/>
            <pc:sldMk cId="2437048275" sldId="2145706304"/>
            <ac:spMk id="9" creationId="{3B105B37-418C-3433-BB4E-318987EFEFAE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1" creationId="{AA278FF2-7476-FFBF-9E79-B18EFEE65FB0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2" creationId="{6391E641-3095-B8FB-88BC-4F68AF1F6C47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3" creationId="{97D3B215-C587-FD4E-CF59-74AE3F602940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4" creationId="{B7C1E865-5B4B-3BA7-3D4B-703E7386D89E}"/>
          </ac:spMkLst>
        </pc:spChg>
        <pc:spChg chg="add mod">
          <ac:chgData name="Graf Thomas, SCS-INI-NET-VNC-E2E" userId="487bc3e3-9ce7-4cdd-b7b4-8899ea88d289" providerId="ADAL" clId="{5FF6129F-C875-4CD2-931C-44CB87FACD58}" dt="2025-07-16T12:44:40.579" v="701" actId="1076"/>
          <ac:spMkLst>
            <pc:docMk/>
            <pc:sldMk cId="2437048275" sldId="2145706304"/>
            <ac:spMk id="15" creationId="{90A08EFA-718C-111E-00D1-68F7CDC0A14E}"/>
          </ac:spMkLst>
        </pc:spChg>
        <pc:picChg chg="del">
          <ac:chgData name="Graf Thomas, SCS-INI-NET-VNC-E2E" userId="487bc3e3-9ce7-4cdd-b7b4-8899ea88d289" providerId="ADAL" clId="{5FF6129F-C875-4CD2-931C-44CB87FACD58}" dt="2025-07-16T12:44:00.851" v="694" actId="478"/>
          <ac:picMkLst>
            <pc:docMk/>
            <pc:sldMk cId="2437048275" sldId="2145706304"/>
            <ac:picMk id="3" creationId="{AC749906-B8C1-D335-1FC9-C3508C20B0FD}"/>
          </ac:picMkLst>
        </pc:picChg>
        <pc:picChg chg="add del mod">
          <ac:chgData name="Graf Thomas, SCS-INI-NET-VNC-E2E" userId="487bc3e3-9ce7-4cdd-b7b4-8899ea88d289" providerId="ADAL" clId="{5FF6129F-C875-4CD2-931C-44CB87FACD58}" dt="2025-07-16T12:44:20.960" v="696" actId="478"/>
          <ac:picMkLst>
            <pc:docMk/>
            <pc:sldMk cId="2437048275" sldId="2145706304"/>
            <ac:picMk id="5" creationId="{B0AD0023-A7A4-A5FE-5298-A5B758A5022F}"/>
          </ac:picMkLst>
        </pc:picChg>
        <pc:picChg chg="add mod">
          <ac:chgData name="Graf Thomas, SCS-INI-NET-VNC-E2E" userId="487bc3e3-9ce7-4cdd-b7b4-8899ea88d289" providerId="ADAL" clId="{5FF6129F-C875-4CD2-931C-44CB87FACD58}" dt="2025-07-16T12:44:40.579" v="701" actId="1076"/>
          <ac:picMkLst>
            <pc:docMk/>
            <pc:sldMk cId="2437048275" sldId="2145706304"/>
            <ac:picMk id="10" creationId="{BF27163A-CCCF-76BB-8B74-7A6C4E01A450}"/>
          </ac:picMkLst>
        </pc:picChg>
      </pc:sldChg>
      <pc:sldChg chg="modSp add mod">
        <pc:chgData name="Graf Thomas, SCS-INI-NET-VNC-E2E" userId="487bc3e3-9ce7-4cdd-b7b4-8899ea88d289" providerId="ADAL" clId="{5FF6129F-C875-4CD2-931C-44CB87FACD58}" dt="2025-07-16T13:22:53.758" v="1627" actId="14100"/>
        <pc:sldMkLst>
          <pc:docMk/>
          <pc:sldMk cId="1376393645" sldId="2145706305"/>
        </pc:sldMkLst>
        <pc:spChg chg="mod">
          <ac:chgData name="Graf Thomas, SCS-INI-NET-VNC-E2E" userId="487bc3e3-9ce7-4cdd-b7b4-8899ea88d289" providerId="ADAL" clId="{5FF6129F-C875-4CD2-931C-44CB87FACD58}" dt="2025-07-16T13:22:53.758" v="1627" actId="14100"/>
          <ac:spMkLst>
            <pc:docMk/>
            <pc:sldMk cId="1376393645" sldId="2145706305"/>
            <ac:spMk id="3" creationId="{29C0DFD4-432D-4B0C-93DF-790441DCF5B9}"/>
          </ac:spMkLst>
        </pc:spChg>
      </pc:sldChg>
    </pc:docChg>
  </pc:docChgLst>
  <pc:docChgLst>
    <pc:chgData name="Graf Thomas, INI-NET-VNC-HCS" userId="487bc3e3-9ce7-4cdd-b7b4-8899ea88d289" providerId="ADAL" clId="{428009EF-8D0C-4358-8DA8-A74F196BFC61}"/>
    <pc:docChg chg="undo custSel delSld modSld">
      <pc:chgData name="Graf Thomas, INI-NET-VNC-HCS" userId="487bc3e3-9ce7-4cdd-b7b4-8899ea88d289" providerId="ADAL" clId="{428009EF-8D0C-4358-8DA8-A74F196BFC61}" dt="2024-11-03T08:01:02.994" v="165" actId="20577"/>
      <pc:docMkLst>
        <pc:docMk/>
      </pc:docMkLst>
      <pc:sldChg chg="delSp modSp mod">
        <pc:chgData name="Graf Thomas, INI-NET-VNC-HCS" userId="487bc3e3-9ce7-4cdd-b7b4-8899ea88d289" providerId="ADAL" clId="{428009EF-8D0C-4358-8DA8-A74F196BFC61}" dt="2024-11-03T08:01:02.994" v="165" actId="20577"/>
        <pc:sldMkLst>
          <pc:docMk/>
          <pc:sldMk cId="1474490743" sldId="2145706290"/>
        </pc:sldMkLst>
        <pc:spChg chg="mod">
          <ac:chgData name="Graf Thomas, INI-NET-VNC-HCS" userId="487bc3e3-9ce7-4cdd-b7b4-8899ea88d289" providerId="ADAL" clId="{428009EF-8D0C-4358-8DA8-A74F196BFC61}" dt="2024-11-03T08:01:02.994" v="165" actId="20577"/>
          <ac:spMkLst>
            <pc:docMk/>
            <pc:sldMk cId="1474490743" sldId="2145706290"/>
            <ac:spMk id="3" creationId="{2F220807-3623-4754-9772-2EC02CCE05B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1" creationId="{21DEBC9D-2486-4407-817C-A01DB98B85A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2" creationId="{242EEDDE-84A6-4418-8FDF-0B56749CC0B7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7" creationId="{59A4BD55-2A47-4B02-9AB1-14D6930C61E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8" creationId="{9FDD687E-D46A-483C-A777-376257BA148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29" creationId="{9FAD4153-9DC6-4E5E-AB56-D4E96590D49B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37" creationId="{AAC18785-A4B3-4F40-902B-29A2DD723CBB}"/>
          </ac:spMkLst>
        </pc:spChg>
        <pc:spChg chg="del mod">
          <ac:chgData name="Graf Thomas, INI-NET-VNC-HCS" userId="487bc3e3-9ce7-4cdd-b7b4-8899ea88d289" providerId="ADAL" clId="{428009EF-8D0C-4358-8DA8-A74F196BFC61}" dt="2024-11-03T07:58:45.455" v="32" actId="478"/>
          <ac:spMkLst>
            <pc:docMk/>
            <pc:sldMk cId="1474490743" sldId="2145706290"/>
            <ac:spMk id="40" creationId="{2515531A-3823-4092-9351-8800B8BA4A3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59" creationId="{DA3E5968-8E3F-4AD7-937E-F4ED7BB70A9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0" creationId="{284356B5-D806-411E-92DE-59A17D40EF01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61" creationId="{A3D24D03-14FC-458D-A3FB-89D8FC3F705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92" creationId="{F7BFAD95-B787-49C1-AC11-A6B4DD3D6B18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17" creationId="{F90B94F5-DC97-4FCE-A1A6-282C5243D313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1" creationId="{746F965B-DA2D-4801-83A6-A795052178A4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23" creationId="{185BA389-5C10-4D34-84EA-FD8323A9277D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0" creationId="{F532C486-F3BC-4539-A794-B696071BFA9C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1" creationId="{787ED3AE-F1A9-41F2-AFF6-A7CEF1FF5DA0}"/>
          </ac:spMkLst>
        </pc:spChg>
        <pc:spChg chg="mod">
          <ac:chgData name="Graf Thomas, INI-NET-VNC-HCS" userId="487bc3e3-9ce7-4cdd-b7b4-8899ea88d289" providerId="ADAL" clId="{428009EF-8D0C-4358-8DA8-A74F196BFC61}" dt="2024-11-03T07:58:53.577" v="72" actId="1035"/>
          <ac:spMkLst>
            <pc:docMk/>
            <pc:sldMk cId="1474490743" sldId="2145706290"/>
            <ac:spMk id="132" creationId="{8F0C760D-9EF0-4E95-98A9-A4794F734CA0}"/>
          </ac:spMkLst>
        </pc:spChg>
        <pc:grpChg chg="mod">
          <ac:chgData name="Graf Thomas, INI-NET-VNC-HCS" userId="487bc3e3-9ce7-4cdd-b7b4-8899ea88d289" providerId="ADAL" clId="{428009EF-8D0C-4358-8DA8-A74F196BFC61}" dt="2024-11-03T07:58:53.577" v="72" actId="1035"/>
          <ac:grpSpMkLst>
            <pc:docMk/>
            <pc:sldMk cId="1474490743" sldId="2145706290"/>
            <ac:grpSpMk id="18" creationId="{1759C985-FC00-4F2E-8367-12C34C05E24D}"/>
          </ac:grpSpMkLst>
        </pc:grpChg>
        <pc:grpChg chg="del">
          <ac:chgData name="Graf Thomas, INI-NET-VNC-HCS" userId="487bc3e3-9ce7-4cdd-b7b4-8899ea88d289" providerId="ADAL" clId="{428009EF-8D0C-4358-8DA8-A74F196BFC61}" dt="2024-11-03T07:58:26.559" v="28" actId="478"/>
          <ac:grpSpMkLst>
            <pc:docMk/>
            <pc:sldMk cId="1474490743" sldId="2145706290"/>
            <ac:grpSpMk id="82" creationId="{E60243A6-44CA-4F8D-8809-308218D59CF9}"/>
          </ac:grpSpMkLst>
        </pc:grpChg>
        <pc:picChg chg="mod">
          <ac:chgData name="Graf Thomas, INI-NET-VNC-HCS" userId="487bc3e3-9ce7-4cdd-b7b4-8899ea88d289" providerId="ADAL" clId="{428009EF-8D0C-4358-8DA8-A74F196BFC61}" dt="2024-11-03T07:58:53.577" v="72" actId="1035"/>
          <ac:picMkLst>
            <pc:docMk/>
            <pc:sldMk cId="1474490743" sldId="2145706290"/>
            <ac:picMk id="71" creationId="{D9612B6F-D164-4ACE-B033-74D708C8E091}"/>
          </ac:picMkLst>
        </pc:pic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1" creationId="{A2DB0DE8-DAFA-46AC-8092-693910383B9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3" creationId="{33D1F808-66BA-4DCD-9E52-17B68281EBD4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35" creationId="{2277D166-3B84-4CA9-9A91-76254BB1369E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50" creationId="{18F7BD3A-473A-40AE-AD1A-CBAAB190C9D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3" creationId="{0142F75B-92F8-4D78-A80E-D36AF50182AC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5" creationId="{0A493481-4CD7-49A5-8A55-0C2C63B24B01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69" creationId="{0D299921-96AB-4878-AB3A-07D19EFB09C2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27" creationId="{A47B644B-B931-46CD-A633-35827D9F35E6}"/>
          </ac:cxnSpMkLst>
        </pc:cxnChg>
        <pc:cxnChg chg="mod">
          <ac:chgData name="Graf Thomas, INI-NET-VNC-HCS" userId="487bc3e3-9ce7-4cdd-b7b4-8899ea88d289" providerId="ADAL" clId="{428009EF-8D0C-4358-8DA8-A74F196BFC61}" dt="2024-11-03T07:58:53.577" v="72" actId="1035"/>
          <ac:cxnSpMkLst>
            <pc:docMk/>
            <pc:sldMk cId="1474490743" sldId="2145706290"/>
            <ac:cxnSpMk id="134" creationId="{9D55CCC2-6DFE-43D8-9BE9-F2D383CB988D}"/>
          </ac:cxnSpMkLst>
        </pc:cxnChg>
      </pc:sldChg>
      <pc:sldChg chg="delSp modSp mod">
        <pc:chgData name="Graf Thomas, INI-NET-VNC-HCS" userId="487bc3e3-9ce7-4cdd-b7b4-8899ea88d289" providerId="ADAL" clId="{428009EF-8D0C-4358-8DA8-A74F196BFC61}" dt="2024-11-03T07:57:13.700" v="19" actId="14100"/>
        <pc:sldMkLst>
          <pc:docMk/>
          <pc:sldMk cId="2867835822" sldId="2145706295"/>
        </pc:sldMkLst>
        <pc:spChg chg="del">
          <ac:chgData name="Graf Thomas, INI-NET-VNC-HCS" userId="487bc3e3-9ce7-4cdd-b7b4-8899ea88d289" providerId="ADAL" clId="{428009EF-8D0C-4358-8DA8-A74F196BFC61}" dt="2024-11-03T07:56:55.822" v="14" actId="478"/>
          <ac:spMkLst>
            <pc:docMk/>
            <pc:sldMk cId="2867835822" sldId="2145706295"/>
            <ac:spMk id="2" creationId="{7B181716-1772-4D1E-AF70-67F58A1478E0}"/>
          </ac:spMkLst>
        </pc:spChg>
        <pc:spChg chg="mod">
          <ac:chgData name="Graf Thomas, INI-NET-VNC-HCS" userId="487bc3e3-9ce7-4cdd-b7b4-8899ea88d289" providerId="ADAL" clId="{428009EF-8D0C-4358-8DA8-A74F196BFC61}" dt="2024-11-03T07:57:13.700" v="19" actId="14100"/>
          <ac:spMkLst>
            <pc:docMk/>
            <pc:sldMk cId="2867835822" sldId="2145706295"/>
            <ac:spMk id="3" creationId="{84AF5AA7-43D7-4C29-85EA-9FF78AAB3CA9}"/>
          </ac:spMkLst>
        </pc:spChg>
      </pc:sldChg>
      <pc:sldChg chg="del">
        <pc:chgData name="Graf Thomas, INI-NET-VNC-HCS" userId="487bc3e3-9ce7-4cdd-b7b4-8899ea88d289" providerId="ADAL" clId="{428009EF-8D0C-4358-8DA8-A74F196BFC61}" dt="2024-11-03T07:56:05.297" v="0" actId="47"/>
        <pc:sldMkLst>
          <pc:docMk/>
          <pc:sldMk cId="2838439454" sldId="2145706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500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lifecycle-03" TargetMode="External"/><Relationship Id="rId2" Type="http://schemas.openxmlformats.org/officeDocument/2006/relationships/hyperlink" Target="https://datatracker.ietf.org/doc/html/draft-ietf-nmop-network-anomaly-semantics-0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mop-simap-concept-05#section-3.9" TargetMode="External"/><Relationship Id="rId4" Type="http://schemas.openxmlformats.org/officeDocument/2006/relationships/hyperlink" Target="https://datatracker.ietf.org/doc/html/rfc8345#section-4.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l.science/hal-04655324" TargetMode="External"/><Relationship Id="rId2" Type="http://schemas.openxmlformats.org/officeDocument/2006/relationships/hyperlink" Target="http://hal.science/hal-0430761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semantics" TargetMode="External"/><Relationship Id="rId2" Type="http://schemas.openxmlformats.org/officeDocument/2006/relationships/hyperlink" Target="https://datatracker.ietf.org/doc/html/draft-ietf-nmop-network-anomaly-architecture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hyperlink" Target="https://datatracker.ietf.org/doc/html/draft-ietf-nmop-network-anomaly-lifecyc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969" TargetMode="External"/><Relationship Id="rId2" Type="http://schemas.openxmlformats.org/officeDocument/2006/relationships/hyperlink" Target="https://datatracker.ietf.org/doc/html/rfc830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architecture-04#section-3.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mod-rfc8407bis-28#appendix-B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mod-rfc8407bis-28#appendix-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draft-ietf-nmop-network-anomaly-architecture-05</a:t>
            </a:r>
          </a:p>
          <a:p>
            <a:r>
              <a:rPr lang="en-US" sz="2800" dirty="0"/>
              <a:t>draft-ietf-nmop-network-anomaly-semantics-03</a:t>
            </a:r>
          </a:p>
          <a:p>
            <a:r>
              <a:rPr lang="en-US" sz="2800" dirty="0"/>
              <a:t>draft-ietf-nmop-network-anomaly-lifecycle-03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Network Anomaly Detection Framework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and the relationships to other documents describing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network symptom semantics and network incident lifecycle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vincenzo.riccobene@huawei-partners.com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16. </a:t>
            </a:r>
            <a:r>
              <a:rPr lang="de-CH" sz="1400" dirty="0" err="1">
                <a:latin typeface="+mj-lt"/>
              </a:rPr>
              <a:t>July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Provider Impact Analysis – </a:t>
            </a:r>
            <a:r>
              <a:rPr lang="en-US" sz="2600" b="0" dirty="0">
                <a:solidFill>
                  <a:srgbClr val="FF0000"/>
                </a:solidFill>
              </a:rPr>
              <a:t>Concern Objects declare Causality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49906-B8C1-D335-1FC9-C3508C20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848"/>
            <a:ext cx="9133895" cy="36104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6DBC47-3AA4-8DFB-C14B-0CD4B639357B}"/>
              </a:ext>
            </a:extLst>
          </p:cNvPr>
          <p:cNvSpPr/>
          <p:nvPr/>
        </p:nvSpPr>
        <p:spPr>
          <a:xfrm>
            <a:off x="1040220" y="6084638"/>
            <a:ext cx="924905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Analytical Cosmos Bright Lights observed metrics.</a:t>
            </a:r>
            <a:endParaRPr lang="de-CH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27C235-91FB-6017-A5B1-720A3F94D0CA}"/>
              </a:ext>
            </a:extLst>
          </p:cNvPr>
          <p:cNvSpPr/>
          <p:nvPr/>
        </p:nvSpPr>
        <p:spPr>
          <a:xfrm>
            <a:off x="10138166" y="2459504"/>
            <a:ext cx="1846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Showing excessive BGP peer downs on MPLS Inter-AS Option A Platform unrelated to Incident.</a:t>
            </a:r>
          </a:p>
          <a:p>
            <a:pPr algn="ctr"/>
            <a:r>
              <a:rPr lang="en-US" sz="1500" b="1" dirty="0">
                <a:solidFill>
                  <a:srgbClr val="92D050"/>
                </a:solidFill>
              </a:rPr>
              <a:t>Measured with BMP Adj-RIB In.</a:t>
            </a:r>
            <a:endParaRPr lang="de-CH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0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Semantic Metadata Annotation - </a:t>
            </a:r>
            <a:r>
              <a:rPr lang="en-US" sz="2600" b="0" dirty="0">
                <a:solidFill>
                  <a:srgbClr val="FF0000"/>
                </a:solidFill>
              </a:rPr>
              <a:t>National Holidays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90383-5C64-287A-0D33-1036988A88BF}"/>
              </a:ext>
            </a:extLst>
          </p:cNvPr>
          <p:cNvSpPr/>
          <p:nvPr/>
        </p:nvSpPr>
        <p:spPr>
          <a:xfrm>
            <a:off x="9971959" y="1690688"/>
            <a:ext cx="1676521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National holiday information should be considered to improve accuracy of Contextual outliers</a:t>
            </a:r>
            <a:r>
              <a:rPr lang="en-US" sz="1500" b="1" dirty="0">
                <a:solidFill>
                  <a:schemeClr val="accent1"/>
                </a:solidFill>
              </a:rPr>
              <a:t> </a:t>
            </a:r>
            <a:r>
              <a:rPr lang="en-US" sz="1500" b="1" dirty="0">
                <a:solidFill>
                  <a:srgbClr val="92D050"/>
                </a:solidFill>
              </a:rPr>
              <a:t>for seasonal traffic volume and flow count change categorized profiles in the missing traffic and flow count spike strategies </a:t>
            </a:r>
            <a:r>
              <a:rPr lang="en-US" sz="1500" b="1" dirty="0">
                <a:solidFill>
                  <a:srgbClr val="FFC000"/>
                </a:solidFill>
              </a:rPr>
              <a:t>and declared in symptom semantics.</a:t>
            </a:r>
          </a:p>
          <a:p>
            <a:pPr algn="ctr"/>
            <a:endParaRPr lang="en-US" sz="1350" b="1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05B37-418C-3433-BB4E-318987EFEFAE}"/>
              </a:ext>
            </a:extLst>
          </p:cNvPr>
          <p:cNvSpPr/>
          <p:nvPr/>
        </p:nvSpPr>
        <p:spPr>
          <a:xfrm>
            <a:off x="838200" y="5249434"/>
            <a:ext cx="4247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Operational Network Telemetry forwarding plane, IPFIX, BMP measured control plane metrics.</a:t>
            </a:r>
            <a:endParaRPr lang="de-CH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27163A-CCCF-76BB-8B74-7A6C4E01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393"/>
            <a:ext cx="8902125" cy="34820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78FF2-7476-FFBF-9E79-B18EFEE65FB0}"/>
              </a:ext>
            </a:extLst>
          </p:cNvPr>
          <p:cNvSpPr/>
          <p:nvPr/>
        </p:nvSpPr>
        <p:spPr bwMode="gray">
          <a:xfrm>
            <a:off x="1591124" y="1902660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91E641-3095-B8FB-88BC-4F68AF1F6C47}"/>
              </a:ext>
            </a:extLst>
          </p:cNvPr>
          <p:cNvSpPr/>
          <p:nvPr/>
        </p:nvSpPr>
        <p:spPr bwMode="gray">
          <a:xfrm>
            <a:off x="3653805" y="1902660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D3B215-C587-FD4E-CF59-74AE3F602940}"/>
              </a:ext>
            </a:extLst>
          </p:cNvPr>
          <p:cNvSpPr/>
          <p:nvPr/>
        </p:nvSpPr>
        <p:spPr bwMode="gray">
          <a:xfrm>
            <a:off x="5975951" y="3634461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C1E865-5B4B-3BA7-3D4B-703E7386D89E}"/>
              </a:ext>
            </a:extLst>
          </p:cNvPr>
          <p:cNvSpPr/>
          <p:nvPr/>
        </p:nvSpPr>
        <p:spPr bwMode="gray">
          <a:xfrm>
            <a:off x="8052280" y="3634461"/>
            <a:ext cx="705982" cy="1202496"/>
          </a:xfrm>
          <a:prstGeom prst="roundRect">
            <a:avLst/>
          </a:prstGeom>
          <a:solidFill>
            <a:srgbClr val="FF0000">
              <a:alpha val="1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08EFA-718C-111E-00D1-68F7CDC0A14E}"/>
              </a:ext>
            </a:extLst>
          </p:cNvPr>
          <p:cNvSpPr txBox="1"/>
          <p:nvPr/>
        </p:nvSpPr>
        <p:spPr bwMode="gray">
          <a:xfrm>
            <a:off x="5289262" y="5249434"/>
            <a:ext cx="45916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smcblsymptom:action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smcblsymptom:reason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smcblsymptom:trigger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smcblsymptom:network-plane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smcblsymptom:strategy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smcblsymptom:template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smcblsymptom:season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Enumeration</a:t>
            </a:r>
            <a:endParaRPr lang="de-CH" sz="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70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03AC-D8EF-402A-9E58-3D1BD877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261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E" sz="2000" b="1" dirty="0"/>
              <a:t>Next Steps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E" sz="2200" dirty="0"/>
              <a:t>Requesting working group feedback on the updated YANG models and editorial changes.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E" sz="2200" dirty="0"/>
              <a:t>Request YANG doctors </a:t>
            </a:r>
            <a:r>
              <a:rPr lang="en-IE" sz="2200"/>
              <a:t>review for </a:t>
            </a:r>
            <a:r>
              <a:rPr lang="en-US" sz="2200" dirty="0">
                <a:hlinkClick r:id="rId2"/>
              </a:rPr>
              <a:t>draft-ietf-nmop-network-anomaly-semantics-03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draft-ietf-nmop-network-anomaly-lifecycle-03</a:t>
            </a:r>
            <a:r>
              <a:rPr lang="en-US" sz="2200" dirty="0"/>
              <a:t>.</a:t>
            </a:r>
            <a:endParaRPr lang="en-IE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IE" sz="2000" b="1" dirty="0"/>
              <a:t>Remaining Issue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Clarify with working group relationship between rule-based and knowledge-based.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smtopology:vpn-node-terminations defines hostname, route-distinguisher, peer-</a:t>
            </a:r>
            <a:r>
              <a:rPr lang="en-US" sz="2000" dirty="0" err="1"/>
              <a:t>ip</a:t>
            </a:r>
            <a:r>
              <a:rPr lang="en-US" sz="2000" dirty="0"/>
              <a:t> and next-hop and interface-id instead of augmenting /</a:t>
            </a:r>
            <a:r>
              <a:rPr lang="en-US" sz="2000" dirty="0" err="1"/>
              <a:t>nw:networks</a:t>
            </a:r>
            <a:r>
              <a:rPr lang="en-US" sz="2000" dirty="0"/>
              <a:t>/</a:t>
            </a:r>
            <a:r>
              <a:rPr lang="en-US" sz="2000" dirty="0" err="1"/>
              <a:t>nw:network</a:t>
            </a:r>
            <a:r>
              <a:rPr lang="en-US" sz="2000" dirty="0"/>
              <a:t>/</a:t>
            </a:r>
            <a:r>
              <a:rPr lang="en-US" sz="2000" dirty="0" err="1"/>
              <a:t>nw:node:termination-point</a:t>
            </a:r>
            <a:r>
              <a:rPr lang="en-US" sz="2000" dirty="0"/>
              <a:t> from </a:t>
            </a:r>
            <a:r>
              <a:rPr lang="en-US" sz="2000" dirty="0">
                <a:hlinkClick r:id="rId4"/>
              </a:rPr>
              <a:t>Section 4.2 of RFC 8345</a:t>
            </a:r>
            <a:r>
              <a:rPr lang="en-US" sz="2000" dirty="0"/>
              <a:t>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How should we address to achieve Postmortem Replay in SIMAP, </a:t>
            </a:r>
            <a:r>
              <a:rPr lang="en-US" sz="2000" dirty="0">
                <a:hlinkClick r:id="rId5"/>
              </a:rPr>
              <a:t>Section 3.9 of draft-</a:t>
            </a:r>
            <a:r>
              <a:rPr lang="en-US" sz="2000" dirty="0" err="1">
                <a:hlinkClick r:id="rId5"/>
              </a:rPr>
              <a:t>ietf</a:t>
            </a:r>
            <a:r>
              <a:rPr lang="en-US" sz="2000" dirty="0">
                <a:hlinkClick r:id="rId5"/>
              </a:rPr>
              <a:t>-</a:t>
            </a:r>
            <a:r>
              <a:rPr lang="en-US" sz="2000" dirty="0" err="1">
                <a:hlinkClick r:id="rId5"/>
              </a:rPr>
              <a:t>nmop</a:t>
            </a:r>
            <a:r>
              <a:rPr lang="en-US" sz="2000" dirty="0">
                <a:hlinkClick r:id="rId5"/>
              </a:rPr>
              <a:t>-</a:t>
            </a:r>
            <a:r>
              <a:rPr lang="en-US" sz="2000" dirty="0" err="1">
                <a:hlinkClick r:id="rId5"/>
              </a:rPr>
              <a:t>simap</a:t>
            </a:r>
            <a:r>
              <a:rPr lang="en-US" sz="2000" dirty="0">
                <a:hlinkClick r:id="rId5"/>
              </a:rPr>
              <a:t>-concept</a:t>
            </a:r>
            <a:r>
              <a:rPr lang="en-US" sz="20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DA10F1-6D4E-6ECC-3F81-730E407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 and Remaining Issues</a:t>
            </a:r>
            <a:br>
              <a:rPr lang="en-GB" sz="3600" dirty="0"/>
            </a:br>
            <a:r>
              <a:rPr lang="en-GB" sz="2600" dirty="0">
                <a:solidFill>
                  <a:schemeClr val="bg1">
                    <a:lumMod val="65000"/>
                  </a:schemeClr>
                </a:solidFill>
              </a:rPr>
              <a:t>Feedback on latest changes,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YANG Doctors review, SIMAP Integration</a:t>
            </a:r>
          </a:p>
        </p:txBody>
      </p:sp>
    </p:spTree>
    <p:extLst>
      <p:ext uri="{BB962C8B-B14F-4D97-AF65-F5344CB8AC3E}">
        <p14:creationId xmlns:p14="http://schemas.microsoft.com/office/powerpoint/2010/main" val="69910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807887" y="6403799"/>
            <a:ext cx="194256" cy="2808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8597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Relevant Papers for more Details</a:t>
            </a:r>
          </a:p>
        </p:txBody>
      </p:sp>
      <p:sp>
        <p:nvSpPr>
          <p:cNvPr id="126" name="TextBox 3"/>
          <p:cNvSpPr txBox="1"/>
          <p:nvPr/>
        </p:nvSpPr>
        <p:spPr>
          <a:xfrm>
            <a:off x="6711814" y="5319923"/>
            <a:ext cx="4878284" cy="1869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Paper “</a:t>
            </a:r>
            <a:r>
              <a:rPr b="1" dirty="0">
                <a:solidFill>
                  <a:srgbClr val="FF0000"/>
                </a:solidFill>
              </a:rPr>
              <a:t>Daisy: Practical Anomaly Detection in large BGP/MPLS and BGP/SRv6 VPN Networks</a:t>
            </a:r>
            <a:r>
              <a:rPr dirty="0"/>
              <a:t>” </a:t>
            </a:r>
            <a:r>
              <a:rPr dirty="0">
                <a:solidFill>
                  <a:srgbClr val="AFABAB"/>
                </a:solidFill>
                <a:latin typeface="+mj-lt"/>
                <a:ea typeface="+mj-ea"/>
                <a:cs typeface="+mj-cs"/>
                <a:sym typeface="Calibri"/>
              </a:rPr>
              <a:t>published at ACM/IRTF ANRW’23  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San Francisco, USA (24 July 2023)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Open access: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http://hal.science/hal-04307611</a:t>
            </a:r>
            <a:r>
              <a:rPr dirty="0"/>
              <a:t> </a:t>
            </a:r>
          </a:p>
          <a:p>
            <a:br>
              <a:rPr dirty="0"/>
            </a:br>
            <a:endParaRPr dirty="0"/>
          </a:p>
        </p:txBody>
      </p:sp>
      <p:sp>
        <p:nvSpPr>
          <p:cNvPr id="127" name="TextBox 7"/>
          <p:cNvSpPr txBox="1"/>
          <p:nvPr/>
        </p:nvSpPr>
        <p:spPr>
          <a:xfrm>
            <a:off x="966381" y="5285332"/>
            <a:ext cx="5547593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dirty="0"/>
              <a:t>Paper “</a:t>
            </a:r>
            <a:r>
              <a:rPr b="1" dirty="0">
                <a:solidFill>
                  <a:srgbClr val="FF0000"/>
                </a:solidFill>
              </a:rPr>
              <a:t>Practical Anomaly Detection in Internet Services: An ISP centric approach</a:t>
            </a:r>
            <a:r>
              <a:rPr dirty="0"/>
              <a:t>” 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Published at </a:t>
            </a:r>
            <a:r>
              <a:rPr dirty="0" err="1"/>
              <a:t>AnNet</a:t>
            </a:r>
            <a:r>
              <a:rPr dirty="0"/>
              <a:t> Workshop (In conjunction with IEEE NOMS)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dirty="0"/>
              <a:t>Seoul, South Korea (6–10 May 2024)</a:t>
            </a:r>
          </a:p>
          <a:p>
            <a:pPr algn="ctr">
              <a:defRPr sz="1600">
                <a:solidFill>
                  <a:srgbClr val="AFABAB"/>
                </a:solidFill>
              </a:defRPr>
            </a:pPr>
            <a:r>
              <a:rPr lang="de-CH" dirty="0"/>
              <a:t>Open </a:t>
            </a:r>
            <a:r>
              <a:rPr lang="de-CH" dirty="0" err="1"/>
              <a:t>access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https://hal.science/hal-04655324</a:t>
            </a:r>
            <a:endParaRPr dirty="0"/>
          </a:p>
        </p:txBody>
      </p:sp>
      <p:pic>
        <p:nvPicPr>
          <p:cNvPr id="12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136" y="1132392"/>
            <a:ext cx="3129642" cy="404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Screenshot 2024-07-21 at 22.41.27.png" descr="Screenshot 2024-07-21 at 22.41.2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696" y="1188060"/>
            <a:ext cx="3046964" cy="3929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6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Detection Architecture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9492575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terminology. Change from "cause" to "trigger" based on Adrian's feedback.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Service Disruption Detection Section to cover templates.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Changed Service Model reference from </a:t>
            </a:r>
            <a:r>
              <a:rPr lang="en-US" sz="2000" dirty="0">
                <a:hlinkClick r:id="rId2"/>
              </a:rPr>
              <a:t>RFC 8309 </a:t>
            </a:r>
            <a:r>
              <a:rPr lang="en-US" sz="2000" dirty="0"/>
              <a:t>to </a:t>
            </a:r>
            <a:r>
              <a:rPr lang="en-US" sz="2000" dirty="0">
                <a:hlinkClick r:id="rId3"/>
              </a:rPr>
              <a:t>RFC 8969</a:t>
            </a:r>
            <a:r>
              <a:rPr lang="en-US" sz="20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Merged editorial input from </a:t>
            </a:r>
            <a:r>
              <a:rPr lang="en-US" sz="2000" dirty="0" err="1"/>
              <a:t>Rüdiger</a:t>
            </a:r>
            <a:r>
              <a:rPr lang="en-US" sz="2000" dirty="0"/>
              <a:t>, Reshad and Paul. Thanks a lot for the review!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65093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517532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YANG modules.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"template", see </a:t>
            </a:r>
            <a:r>
              <a:rPr lang="en-US" sz="2000" dirty="0">
                <a:hlinkClick r:id="rId3"/>
              </a:rPr>
              <a:t>section 3.2 in Network Anomaly Detection Architecture</a:t>
            </a:r>
            <a:r>
              <a:rPr lang="en-US" sz="2000" dirty="0"/>
              <a:t>, and "season" into </a:t>
            </a:r>
            <a:r>
              <a:rPr lang="en-US" sz="2000" dirty="0" err="1"/>
              <a:t>ietf</a:t>
            </a:r>
            <a:r>
              <a:rPr lang="en-US" sz="2000" dirty="0"/>
              <a:t>-network-anomaly-symptom-</a:t>
            </a:r>
            <a:r>
              <a:rPr lang="en-US" sz="2000" dirty="0" err="1"/>
              <a:t>cbl</a:t>
            </a:r>
            <a:r>
              <a:rPr lang="en-US" sz="2000" dirty="0"/>
              <a:t>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maintenance related information into </a:t>
            </a:r>
            <a:r>
              <a:rPr lang="en-US" sz="2000" dirty="0" err="1"/>
              <a:t>ietf</a:t>
            </a:r>
            <a:r>
              <a:rPr lang="en-US" sz="2000" dirty="0"/>
              <a:t>-network-anomaly-service-topology.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terminology. Change from "cause" to "trigger" based on Adrian's feedback.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in Section 4.4 Apache AVRO data model translation.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Completed Security Considerations according to 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draft-ietf-netmod-rfc8407bis-28#appendix-B</a:t>
            </a:r>
            <a:r>
              <a:rPr lang="en-US" sz="20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Described service model context and added normative reference to RFC 8969.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Cosmos Bright Lights in Implementation status section.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35BD-BB0F-8D9B-F179-969BC415C8A0}"/>
              </a:ext>
            </a:extLst>
          </p:cNvPr>
          <p:cNvSpPr txBox="1"/>
          <p:nvPr/>
        </p:nvSpPr>
        <p:spPr>
          <a:xfrm>
            <a:off x="7480570" y="1690688"/>
            <a:ext cx="399806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-symptom-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cbl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rsn:symptom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action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trigger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network-plane?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enumeration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template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season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Enumeration</a:t>
            </a: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-network-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topology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rsn:relevant-state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rsn:service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+--:(l2vpn)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-service* [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-name?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site-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ids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change-id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-start-time?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|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-end-time?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+--:(l3vpn)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-service* [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vpn-id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vpn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-name?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site-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ids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change-id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-start-time?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change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-end-time?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9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Document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Updates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058712" cy="467094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Updated relevant-state YANG module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global </a:t>
            </a:r>
            <a:r>
              <a:rPr lang="en-US" sz="2000" dirty="0" err="1"/>
              <a:t>uri</a:t>
            </a:r>
            <a:r>
              <a:rPr lang="en-US" sz="2000" dirty="0"/>
              <a:t>, confidence-score and strategy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Added service container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Renamed anomaly grouping from anomalies to anomaly according to RFC 8407.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Annotator-type is now an enumeration.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Merged terminology input from Adrian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Completed Security Considerations according to 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draft-ietf-netmod-rfc8407bis-28#appendix-B</a:t>
            </a:r>
            <a:r>
              <a:rPr lang="en-US" sz="2000" dirty="0"/>
              <a:t>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35BD-BB0F-8D9B-F179-969BC415C8A0}"/>
              </a:ext>
            </a:extLst>
          </p:cNvPr>
          <p:cNvSpPr txBox="1"/>
          <p:nvPr/>
        </p:nvSpPr>
        <p:spPr>
          <a:xfrm>
            <a:off x="7480570" y="1690688"/>
            <a:ext cx="3998069" cy="388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-relevant-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relevant-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strategy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confidence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-score?   score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score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service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anomaly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[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revision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revision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yang:counter32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uri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inet:uri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confidence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-score?   score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pattern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annotator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version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?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annotator</a:t>
            </a:r>
            <a:r>
              <a:rPr lang="de-CH" sz="850" dirty="0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-type?   </a:t>
            </a:r>
            <a:r>
              <a:rPr lang="de-CH" sz="850" dirty="0" err="1"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enumeration</a:t>
            </a:r>
            <a:endParaRPr lang="de-CH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symptom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+--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concern</a:t>
            </a:r>
            <a:r>
              <a:rPr lang="de-CH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-score    </a:t>
            </a:r>
            <a:r>
              <a:rPr lang="de-CH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score</a:t>
            </a:r>
            <a:endParaRPr lang="de-CH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 and 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Combined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600" dirty="0">
                <a:solidFill>
                  <a:srgbClr val="FF0000"/>
                </a:solidFill>
              </a:rPr>
              <a:t>YANG Schema </a:t>
            </a:r>
            <a:r>
              <a:rPr lang="de-CH" sz="2600" dirty="0" err="1">
                <a:solidFill>
                  <a:srgbClr val="FF0000"/>
                </a:solidFill>
              </a:rPr>
              <a:t>Tree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674056-4992-98AB-54F1-2598C5EB7DAA}"/>
              </a:ext>
            </a:extLst>
          </p:cNvPr>
          <p:cNvSpPr/>
          <p:nvPr/>
        </p:nvSpPr>
        <p:spPr>
          <a:xfrm>
            <a:off x="10118497" y="2634605"/>
            <a:ext cx="1676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br>
              <a:rPr lang="en-US" sz="1500" b="1" dirty="0"/>
            </a:br>
            <a:r>
              <a:rPr lang="en-US" sz="1500" b="1" dirty="0">
                <a:solidFill>
                  <a:srgbClr val="92D050"/>
                </a:solidFill>
              </a:rPr>
              <a:t>the observed symptoms, </a:t>
            </a:r>
            <a:br>
              <a:rPr lang="en-US" sz="1500" b="1" dirty="0">
                <a:solidFill>
                  <a:srgbClr val="92D050"/>
                </a:solidFill>
              </a:rPr>
            </a:br>
            <a:r>
              <a:rPr lang="en-US" sz="1500" b="1" dirty="0">
                <a:solidFill>
                  <a:srgbClr val="FFC000"/>
                </a:solidFill>
              </a:rPr>
              <a:t>the network dimensions triggering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>
                <a:solidFill>
                  <a:srgbClr val="00B0F0"/>
                </a:solidFill>
              </a:rPr>
              <a:t>connectivity service impacted</a:t>
            </a:r>
            <a:r>
              <a:rPr lang="en-US" sz="1500" b="1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B5C1F-54D4-ED68-36F8-2A8836FBB6D9}"/>
              </a:ext>
            </a:extLst>
          </p:cNvPr>
          <p:cNvSpPr txBox="1"/>
          <p:nvPr/>
        </p:nvSpPr>
        <p:spPr bwMode="gray">
          <a:xfrm>
            <a:off x="777404" y="1502688"/>
            <a:ext cx="61756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relevant-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start-time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end-time?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smcblsymptom:strategy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-score?               score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+--:(smtopology:l2vpn)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smtopology:vpn-service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vpn-id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smtopology:vpn-name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smtopology:site-ids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smtopology:change-start-time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smtopology:change-end-time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|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+--:(smtopology:l3vpn)</a:t>
            </a: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smtopology:vpn-service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vpn-id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smtopology:vpn-id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smtopology:uri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smtopology:vpn-name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smtopology:site-ids</a:t>
            </a:r>
            <a:r>
              <a:rPr lang="de-CH" sz="9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</a:t>
            </a:r>
            <a:r>
              <a:rPr lang="de-CH" sz="9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smtopology:change-start-time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smtopology:change-end-time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D8A6A-9CE1-D964-6465-9B78E3A255ED}"/>
              </a:ext>
            </a:extLst>
          </p:cNvPr>
          <p:cNvSpPr txBox="1"/>
          <p:nvPr/>
        </p:nvSpPr>
        <p:spPr bwMode="gray">
          <a:xfrm>
            <a:off x="5435272" y="1502688"/>
            <a:ext cx="48903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relevant-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anomaly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* [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yang:counter32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inet:uri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start-time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end-time?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-score?                   score</a:t>
            </a: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r>
              <a:rPr lang="de-CH" sz="900" dirty="0">
                <a:latin typeface="Courier New" panose="02070309020205020404" pitchFamily="49" charset="0"/>
                <a:cs typeface="Courier New" panose="02070309020205020404" pitchFamily="49" charset="0"/>
              </a:rPr>
              <a:t>-type?   </a:t>
            </a:r>
            <a:r>
              <a:rPr lang="de-CH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yang:uuid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concern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-score       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smcblsymptom:action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smcblsymptom:reason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smcblsymptom:trigger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smcblsymptom:network-plane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enumeration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smcblsymptom:template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|  +--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smcblsymptom:season</a:t>
            </a:r>
            <a:r>
              <a:rPr lang="de-CH" sz="9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          Enumeration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smtopology:vpn-node-terminations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[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route-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distinguisher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smtopology:hostname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smtopology:route-distinguisher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smtopology:peer-ip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inet:ip-address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smtopology:next-hop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   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inet:ip-address</a:t>
            </a:r>
            <a:endParaRPr lang="de-CH" sz="9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+--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9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smtopology:interface-id</a:t>
            </a:r>
            <a:r>
              <a:rPr lang="de-CH" sz="9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         uint32</a:t>
            </a:r>
          </a:p>
        </p:txBody>
      </p:sp>
    </p:spTree>
    <p:extLst>
      <p:ext uri="{BB962C8B-B14F-4D97-AF65-F5344CB8AC3E}">
        <p14:creationId xmlns:p14="http://schemas.microsoft.com/office/powerpoint/2010/main" val="7634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Network Anomaly Lifecycle and Semantic Metadata Annotation</a:t>
            </a:r>
            <a:br>
              <a:rPr lang="en-GB" sz="3600" dirty="0"/>
            </a:br>
            <a:r>
              <a:rPr lang="de-CH" sz="2600" dirty="0" err="1">
                <a:solidFill>
                  <a:srgbClr val="FF0000"/>
                </a:solidFill>
              </a:rPr>
              <a:t>Example</a:t>
            </a:r>
            <a:r>
              <a:rPr lang="de-CH" sz="2600" dirty="0">
                <a:solidFill>
                  <a:srgbClr val="FF0000"/>
                </a:solidFill>
              </a:rPr>
              <a:t> Message </a:t>
            </a: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from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600" dirty="0" err="1">
                <a:solidFill>
                  <a:schemeClr val="bg2">
                    <a:lumMod val="75000"/>
                  </a:schemeClr>
                </a:solidFill>
              </a:rPr>
              <a:t>Cosmos</a:t>
            </a:r>
            <a:r>
              <a:rPr lang="de-CH" sz="2600" dirty="0">
                <a:solidFill>
                  <a:schemeClr val="bg2">
                    <a:lumMod val="75000"/>
                  </a:schemeClr>
                </a:solidFill>
              </a:rPr>
              <a:t> Bright Lights Implementation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49812-491A-2EA8-422B-8A8965AC5BBB}"/>
              </a:ext>
            </a:extLst>
          </p:cNvPr>
          <p:cNvSpPr/>
          <p:nvPr/>
        </p:nvSpPr>
        <p:spPr>
          <a:xfrm>
            <a:off x="10171610" y="2389498"/>
            <a:ext cx="1676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br>
              <a:rPr lang="en-US" sz="1500" b="1" dirty="0"/>
            </a:br>
            <a:r>
              <a:rPr lang="en-US" sz="1500" b="1" dirty="0">
                <a:solidFill>
                  <a:srgbClr val="92D050"/>
                </a:solidFill>
              </a:rPr>
              <a:t>the observed symptoms, </a:t>
            </a:r>
            <a:br>
              <a:rPr lang="en-US" sz="1500" b="1" dirty="0">
                <a:solidFill>
                  <a:srgbClr val="92D050"/>
                </a:solidFill>
              </a:rPr>
            </a:br>
            <a:r>
              <a:rPr lang="en-US" sz="1500" b="1" dirty="0">
                <a:solidFill>
                  <a:srgbClr val="FFC000"/>
                </a:solidFill>
              </a:rPr>
              <a:t>the network dimensions triggering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92D050"/>
                </a:solidFill>
              </a:rPr>
              <a:t> </a:t>
            </a:r>
            <a:r>
              <a:rPr lang="en-US" sz="1500" b="1" dirty="0">
                <a:solidFill>
                  <a:srgbClr val="00B0F0"/>
                </a:solidFill>
              </a:rPr>
              <a:t>connectivity service impacted</a:t>
            </a:r>
            <a:r>
              <a:rPr lang="en-US" sz="1500" b="1" dirty="0">
                <a:solidFill>
                  <a:srgbClr val="92D05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9906B-134F-E6CA-1B1C-1447CE3D6DF9}"/>
              </a:ext>
            </a:extLst>
          </p:cNvPr>
          <p:cNvSpPr txBox="1"/>
          <p:nvPr/>
        </p:nvSpPr>
        <p:spPr bwMode="gray">
          <a:xfrm>
            <a:off x="836258" y="1458473"/>
            <a:ext cx="4810757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"616963b4-1f4f-4abe-94b5-7e1354653d49",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"https://pivot-url-proxy.app.zhh.sbd.corproot.net/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/c/926d/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CBL_LC_Overview_Dev?vpn_id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=64497:19313&amp;comms=64497:19313"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1745333220000,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1745333280000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concernScore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anomaly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"ffdfb6d8-2a00-5219-b458-add2ce57e2db",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1745332860000,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1745333220000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confidenceScore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"ffdfb6d8-2a00-5219-b458-add2ce57e2db"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"com.swisscom.daisy.cosmos.brightlights.bmp.functions.BmpCountScoringPerWindow",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annotatorType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AnnotatorType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symptom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"Symptom": {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"1bee6d7e-923b-4990-b33f-208ed1bd9cf4",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concernScore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networkPlane</a:t>
            </a:r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r>
              <a:rPr lang="de-CH" sz="7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8C7D9-6EFD-4A28-C900-7669A61FEE43}"/>
              </a:ext>
            </a:extLst>
          </p:cNvPr>
          <p:cNvSpPr txBox="1"/>
          <p:nvPr/>
        </p:nvSpPr>
        <p:spPr bwMode="gray">
          <a:xfrm>
            <a:off x="5726660" y="1458473"/>
            <a:ext cx="3906283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vpnNodeTerminations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"138.190.128.227",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routeDistinguisher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"2:4260047718:10440",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peerIp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"10.94.87.138"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nextHop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[],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interfaceId</a:t>
            </a:r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"L3VpnServiceContainer":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"l3VpnService": [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vpnId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"64497:19313",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"https://thor-ui.thoruipp.corproot.net/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cantata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lcs?dstCommunity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=64497:19313"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vpnName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"64497:19313"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siteIds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changeId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changeStartTime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null,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</a:t>
            </a:r>
            <a:r>
              <a:rPr lang="de-CH" sz="7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changeEndTime</a:t>
            </a:r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 null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]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publisher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"161495ba-3c0a-5f13-90ae-b907259be226",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Brightlights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Streaming",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"1.0.9-alert-1"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sz="7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64497:471 L3 VPN – </a:t>
            </a:r>
            <a:r>
              <a:rPr lang="en-US" sz="2600" b="0" dirty="0">
                <a:solidFill>
                  <a:srgbClr val="FF0000"/>
                </a:solidFill>
              </a:rPr>
              <a:t>Real-Time</a:t>
            </a: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 Incident Analysis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229B6-1375-5C4C-AB22-9497F8590C8C}"/>
              </a:ext>
            </a:extLst>
          </p:cNvPr>
          <p:cNvSpPr/>
          <p:nvPr/>
        </p:nvSpPr>
        <p:spPr>
          <a:xfrm>
            <a:off x="379763" y="5528344"/>
            <a:ext cx="86522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Operational Network Telemetry forwarding plane, IPFIX, BMP measured control plane metrics.</a:t>
            </a:r>
            <a:endParaRPr lang="de-CH" sz="15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A7AB3-E9F2-C24B-DEF2-A9E6B251F312}"/>
              </a:ext>
            </a:extLst>
          </p:cNvPr>
          <p:cNvSpPr/>
          <p:nvPr/>
        </p:nvSpPr>
        <p:spPr>
          <a:xfrm>
            <a:off x="9942993" y="1931311"/>
            <a:ext cx="19717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r>
              <a:rPr lang="en-US" sz="1500" b="1" dirty="0">
                <a:solidFill>
                  <a:srgbClr val="FF0000"/>
                </a:solidFill>
              </a:rPr>
              <a:t>traffic bad TTL, adjacency drops </a:t>
            </a:r>
            <a:r>
              <a:rPr lang="en-US" sz="1500" b="1" dirty="0"/>
              <a:t>and</a:t>
            </a:r>
            <a:r>
              <a:rPr lang="en-US" sz="1500" b="1" dirty="0">
                <a:solidFill>
                  <a:srgbClr val="FFC000"/>
                </a:solidFill>
              </a:rPr>
              <a:t> traffic volume changes due to public holidays,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92D050"/>
                </a:solidFill>
              </a:rPr>
              <a:t>Measured with IPFIX and Correlated with BGP VPNv4/6.</a:t>
            </a:r>
            <a:endParaRPr lang="de-CH" sz="1500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05D29-D7A8-9E42-4A2E-77FCEC394C90}"/>
              </a:ext>
            </a:extLst>
          </p:cNvPr>
          <p:cNvSpPr/>
          <p:nvPr/>
        </p:nvSpPr>
        <p:spPr>
          <a:xfrm>
            <a:off x="9994900" y="3745243"/>
            <a:ext cx="20057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Shows </a:t>
            </a:r>
            <a:r>
              <a:rPr lang="en-US" sz="1500" b="1" dirty="0">
                <a:solidFill>
                  <a:srgbClr val="FF0000"/>
                </a:solidFill>
              </a:rPr>
              <a:t>constant BGP topology changes </a:t>
            </a:r>
            <a:r>
              <a:rPr lang="en-US" sz="1500" b="1" dirty="0"/>
              <a:t>and </a:t>
            </a:r>
            <a:r>
              <a:rPr lang="en-US" sz="1500" b="1" dirty="0">
                <a:solidFill>
                  <a:srgbClr val="FFC000"/>
                </a:solidFill>
              </a:rPr>
              <a:t>flow count changes due to public holidays.</a:t>
            </a:r>
            <a:r>
              <a:rPr lang="en-US" sz="1500" b="1" dirty="0"/>
              <a:t> </a:t>
            </a:r>
            <a:r>
              <a:rPr lang="en-US" sz="1500" b="1" dirty="0">
                <a:solidFill>
                  <a:srgbClr val="92D050"/>
                </a:solidFill>
              </a:rPr>
              <a:t>Measured with IPFIX and Correlated with BGP VPNv4/6, BMP Adj-RIB In and Local RIB.</a:t>
            </a:r>
            <a:endParaRPr lang="de-CH" sz="1500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A68136-F643-4E48-F6A9-4BE224E514F4}"/>
              </a:ext>
            </a:extLst>
          </p:cNvPr>
          <p:cNvCxnSpPr>
            <a:cxnSpLocks/>
          </p:cNvCxnSpPr>
          <p:nvPr/>
        </p:nvCxnSpPr>
        <p:spPr bwMode="gray">
          <a:xfrm flipH="1">
            <a:off x="9556677" y="2486670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FB5BD0-F0B5-E5FA-5665-469248B468B3}"/>
              </a:ext>
            </a:extLst>
          </p:cNvPr>
          <p:cNvCxnSpPr>
            <a:cxnSpLocks/>
          </p:cNvCxnSpPr>
          <p:nvPr/>
        </p:nvCxnSpPr>
        <p:spPr bwMode="gray">
          <a:xfrm flipH="1">
            <a:off x="9606062" y="4310783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8D6034-0F4E-9415-DB24-47E7A572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9" y="1843179"/>
            <a:ext cx="8902125" cy="3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April 17-22th, OSPF/BGP Routing Instability</a:t>
            </a:r>
            <a:br>
              <a:rPr lang="en-GB" sz="3600" dirty="0"/>
            </a:br>
            <a:r>
              <a:rPr lang="en-US" sz="2600" b="0" dirty="0">
                <a:solidFill>
                  <a:schemeClr val="bg1">
                    <a:lumMod val="65000"/>
                  </a:schemeClr>
                </a:solidFill>
              </a:rPr>
              <a:t>64497:471 L3 VPN – Network Anomaly Detection – </a:t>
            </a:r>
            <a:r>
              <a:rPr lang="en-US" sz="2600" dirty="0">
                <a:solidFill>
                  <a:srgbClr val="FF0000"/>
                </a:solidFill>
              </a:rPr>
              <a:t>Live</a:t>
            </a:r>
            <a:endParaRPr lang="en-US" sz="2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033C8-443D-F18F-976A-4FD06355212B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BMP route-monitoring Update/Withdraw check recognized </a:t>
            </a:r>
            <a:r>
              <a:rPr lang="en-US" sz="1300" b="1" dirty="0">
                <a:solidFill>
                  <a:srgbClr val="FF0000"/>
                </a:solidFill>
              </a:rPr>
              <a:t>excessive topology changes</a:t>
            </a:r>
            <a:r>
              <a:rPr lang="en-US" sz="1300" b="1" dirty="0"/>
              <a:t>.</a:t>
            </a:r>
          </a:p>
          <a:p>
            <a:r>
              <a:rPr lang="en-US" sz="1300" dirty="0"/>
              <a:t>BMP peer Down/Up check recognized issue with </a:t>
            </a:r>
            <a:r>
              <a:rPr lang="en-US" sz="1300" b="1" dirty="0"/>
              <a:t>unstable peer on another network platform..</a:t>
            </a:r>
          </a:p>
          <a:p>
            <a:r>
              <a:rPr lang="en-US" sz="1300" dirty="0"/>
              <a:t>Interface Down/Up check did not apply.</a:t>
            </a:r>
          </a:p>
          <a:p>
            <a:r>
              <a:rPr lang="en-US" sz="1300" b="1" dirty="0"/>
              <a:t>Traffic Drop spike recognized drops due to instable routing topology.</a:t>
            </a:r>
          </a:p>
          <a:p>
            <a:r>
              <a:rPr lang="en-US" sz="1300" dirty="0"/>
              <a:t>Missing Traffic recognized traffic volume changes </a:t>
            </a:r>
            <a:r>
              <a:rPr lang="en-US" sz="1300" b="1" dirty="0">
                <a:solidFill>
                  <a:srgbClr val="FFC000"/>
                </a:solidFill>
              </a:rPr>
              <a:t>due to public holidays.</a:t>
            </a:r>
            <a:endParaRPr lang="en-US" sz="1300" dirty="0">
              <a:solidFill>
                <a:srgbClr val="FFC000"/>
              </a:solidFill>
            </a:endParaRPr>
          </a:p>
          <a:p>
            <a:r>
              <a:rPr lang="en-US" sz="1300" dirty="0"/>
              <a:t>Increased or decreased Flow Count triggered sporadically </a:t>
            </a:r>
            <a:r>
              <a:rPr lang="en-US" sz="1300" b="1" dirty="0">
                <a:solidFill>
                  <a:srgbClr val="FFC000"/>
                </a:solidFill>
              </a:rPr>
              <a:t>due to public holidays</a:t>
            </a:r>
            <a:r>
              <a:rPr lang="en-US" sz="1300" b="1" dirty="0"/>
              <a:t> </a:t>
            </a:r>
            <a:r>
              <a:rPr lang="en-US" sz="1300" dirty="0"/>
              <a:t>flow count changes.</a:t>
            </a:r>
          </a:p>
          <a:p>
            <a:r>
              <a:rPr lang="en-US" sz="1300" b="1" dirty="0"/>
              <a:t>Overall: 2 out of 6 checks have detected the excessive routing topology changes with drops. </a:t>
            </a:r>
            <a:r>
              <a:rPr lang="en-US" sz="1300" b="1" dirty="0">
                <a:solidFill>
                  <a:srgbClr val="FFC000"/>
                </a:solidFill>
              </a:rPr>
              <a:t>Customer profiling related false positives see in conclusion.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DEBB-A084-D602-3FD7-EB02F9CFB6FC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0.71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C000"/>
                </a:solidFill>
              </a:rPr>
              <a:t>0.30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C000"/>
                </a:solidFill>
              </a:rPr>
              <a:t>0.41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1.00</a:t>
            </a:r>
          </a:p>
          <a:p>
            <a:r>
              <a:rPr lang="en-US" sz="1350" dirty="0"/>
              <a:t>BMP Peer/Interface Down: </a:t>
            </a:r>
            <a:r>
              <a:rPr lang="en-US" sz="1350" b="1" dirty="0">
                <a:solidFill>
                  <a:srgbClr val="FF0000"/>
                </a:solidFill>
              </a:rPr>
              <a:t>0.96/0.00</a:t>
            </a:r>
            <a:br>
              <a:rPr lang="en-US" sz="1350" dirty="0"/>
            </a:br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1.00/1.00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pic>
        <p:nvPicPr>
          <p:cNvPr id="13" name="Grafik 8">
            <a:extLst>
              <a:ext uri="{FF2B5EF4-FFF2-40B4-BE49-F238E27FC236}">
                <a16:creationId xmlns:a16="http://schemas.microsoft.com/office/drawing/2014/main" id="{1BA44BAA-38E9-9BB6-4C20-811DDFAF4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6783" y="3239945"/>
            <a:ext cx="409069" cy="409069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9682D51D-6F21-3D9B-8158-6779DA6AF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4041" y="3663386"/>
            <a:ext cx="409069" cy="40906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873A76-A9F6-A552-05D4-68A28263C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6783" y="5659461"/>
            <a:ext cx="410400" cy="410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1B3B076-5829-EE4C-A3F3-A66FB8AD8E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48" y="4166457"/>
            <a:ext cx="410400" cy="410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5F6201C-9D5A-D593-A99C-1BF7E5A67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48" y="4780313"/>
            <a:ext cx="410400" cy="4104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BAC146E-1CE7-3D3B-87EB-4BE46EA37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3924" y="2450239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4142593-D602-27C6-187D-54AECA71D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9059" y="1680984"/>
            <a:ext cx="410400" cy="41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02EE79-0728-C4CE-9B91-E6E5B6B8D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41821"/>
            <a:ext cx="7427267" cy="44090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B2CD8B-EE31-0507-C33C-61EBC8D62371}"/>
              </a:ext>
            </a:extLst>
          </p:cNvPr>
          <p:cNvSpPr/>
          <p:nvPr/>
        </p:nvSpPr>
        <p:spPr>
          <a:xfrm>
            <a:off x="1141522" y="6209022"/>
            <a:ext cx="71655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Cosmos Bright Lights monitoring 64497:471 L3 VPN in real-time</a:t>
            </a:r>
            <a:br>
              <a:rPr lang="en-US" sz="1500" b="1" dirty="0"/>
            </a:br>
            <a:r>
              <a:rPr lang="en-US" sz="1500" b="1" dirty="0"/>
              <a:t>during maintenance window.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40AEC-809F-B58A-1CC6-2817B47EE28A}"/>
              </a:ext>
            </a:extLst>
          </p:cNvPr>
          <p:cNvCxnSpPr>
            <a:cxnSpLocks/>
          </p:cNvCxnSpPr>
          <p:nvPr/>
        </p:nvCxnSpPr>
        <p:spPr bwMode="gray">
          <a:xfrm>
            <a:off x="6145036" y="1746129"/>
            <a:ext cx="0" cy="4083636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8330F7-61DB-0CE9-F241-E371FE33123D}"/>
              </a:ext>
            </a:extLst>
          </p:cNvPr>
          <p:cNvCxnSpPr>
            <a:cxnSpLocks/>
          </p:cNvCxnSpPr>
          <p:nvPr/>
        </p:nvCxnSpPr>
        <p:spPr bwMode="gray">
          <a:xfrm>
            <a:off x="1509933" y="1746129"/>
            <a:ext cx="0" cy="4083636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6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2574</Words>
  <Application>Microsoft Office PowerPoint</Application>
  <PresentationFormat>Widescreen</PresentationFormat>
  <Paragraphs>326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Problem Statement and Motivation How it is being addressed in which document</vt:lpstr>
      <vt:lpstr>Network Anomaly Detection Architecture Document Updates</vt:lpstr>
      <vt:lpstr>Semantic Metadata Annotation Document Updates</vt:lpstr>
      <vt:lpstr>Network Anomaly Lifecycle Document Updates</vt:lpstr>
      <vt:lpstr>Network Anomaly Lifecycle and Semantic Metadata Annotation Combined YANG Schema Tree</vt:lpstr>
      <vt:lpstr>Network Anomaly Lifecycle and Semantic Metadata Annotation Example Message from Cosmos Bright Lights Implementation</vt:lpstr>
      <vt:lpstr>April 17-22th, OSPF/BGP Routing Instability 64497:471 L3 VPN – Real-Time Incident Analysis</vt:lpstr>
      <vt:lpstr>April 17-22th, OSPF/BGP Routing Instability 64497:471 L3 VPN – Network Anomaly Detection – Live</vt:lpstr>
      <vt:lpstr>April 17-22th, OSPF/BGP Routing Instability Provider Impact Analysis – Concern Objects declare Causality</vt:lpstr>
      <vt:lpstr>April 17-22th, OSPF/BGP Routing Instability Semantic Metadata Annotation - National Holidays</vt:lpstr>
      <vt:lpstr>Next Steps and Remaining Issues Feedback on latest changes, YANG Doctors review, SIMAP Integration</vt:lpstr>
      <vt:lpstr>Relevant Papers for more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SCS-INI-NET-VNC-E2E</cp:lastModifiedBy>
  <cp:revision>320</cp:revision>
  <dcterms:created xsi:type="dcterms:W3CDTF">2019-11-29T14:22:02Z</dcterms:created>
  <dcterms:modified xsi:type="dcterms:W3CDTF">2025-07-16T13:24:53Z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