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041" r:id="rId2"/>
    <p:sldId id="2145706229" r:id="rId3"/>
    <p:sldId id="2145706260" r:id="rId4"/>
    <p:sldId id="2145706251" r:id="rId5"/>
    <p:sldId id="2145706266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B30"/>
    <a:srgbClr val="AC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85C89F-6634-4F10-B1FB-4C1CF1550D7C}" v="5" dt="2024-07-12T08:28:44.377"/>
    <p1510:client id="{EB110180-FE40-41A5-A7A7-BD63C96EDD0C}" v="3" dt="2024-07-12T07:53:32.996"/>
    <p1510:client id="{FEDABB83-7BC9-4092-9137-EDC9B22DAE2E}" v="1" dt="2024-07-12T08:16:37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3" autoAdjust="0"/>
    <p:restoredTop sz="91695" autoAdjust="0"/>
  </p:normalViewPr>
  <p:slideViewPr>
    <p:cSldViewPr snapToGrid="0">
      <p:cViewPr varScale="1">
        <p:scale>
          <a:sx n="103" d="100"/>
          <a:sy n="103" d="100"/>
        </p:scale>
        <p:origin x="79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FEDABB83-7BC9-4092-9137-EDC9B22DAE2E}"/>
    <pc:docChg chg="undo custSel delSld modSld sldOrd">
      <pc:chgData name="Graf Thomas, INI-NET-VNC-HCS" userId="487bc3e3-9ce7-4cdd-b7b4-8899ea88d289" providerId="ADAL" clId="{FEDABB83-7BC9-4092-9137-EDC9B22DAE2E}" dt="2024-07-12T08:18:16.296" v="23" actId="47"/>
      <pc:docMkLst>
        <pc:docMk/>
      </pc:docMkLst>
      <pc:sldChg chg="addSp delSp modSp mod">
        <pc:chgData name="Graf Thomas, INI-NET-VNC-HCS" userId="487bc3e3-9ce7-4cdd-b7b4-8899ea88d289" providerId="ADAL" clId="{FEDABB83-7BC9-4092-9137-EDC9B22DAE2E}" dt="2024-07-12T08:16:44.304" v="16" actId="20577"/>
        <pc:sldMkLst>
          <pc:docMk/>
          <pc:sldMk cId="3578665336" sldId="1041"/>
        </pc:sldMkLst>
        <pc:spChg chg="add mod">
          <ac:chgData name="Graf Thomas, INI-NET-VNC-HCS" userId="487bc3e3-9ce7-4cdd-b7b4-8899ea88d289" providerId="ADAL" clId="{FEDABB83-7BC9-4092-9137-EDC9B22DAE2E}" dt="2024-07-12T08:16:44.304" v="16" actId="20577"/>
          <ac:spMkLst>
            <pc:docMk/>
            <pc:sldMk cId="3578665336" sldId="1041"/>
            <ac:spMk id="3" creationId="{656DC9F1-232F-64A5-3F26-259ACFB76F12}"/>
          </ac:spMkLst>
        </pc:spChg>
        <pc:spChg chg="mod">
          <ac:chgData name="Graf Thomas, INI-NET-VNC-HCS" userId="487bc3e3-9ce7-4cdd-b7b4-8899ea88d289" providerId="ADAL" clId="{FEDABB83-7BC9-4092-9137-EDC9B22DAE2E}" dt="2024-07-12T08:16:14.519" v="8"/>
          <ac:spMkLst>
            <pc:docMk/>
            <pc:sldMk cId="3578665336" sldId="1041"/>
            <ac:spMk id="5" creationId="{C26208B2-0D10-4C23-B2DE-372A62E98644}"/>
          </ac:spMkLst>
        </pc:spChg>
        <pc:spChg chg="del">
          <ac:chgData name="Graf Thomas, INI-NET-VNC-HCS" userId="487bc3e3-9ce7-4cdd-b7b4-8899ea88d289" providerId="ADAL" clId="{FEDABB83-7BC9-4092-9137-EDC9B22DAE2E}" dt="2024-07-12T08:16:36.720" v="9" actId="478"/>
          <ac:spMkLst>
            <pc:docMk/>
            <pc:sldMk cId="3578665336" sldId="1041"/>
            <ac:spMk id="6" creationId="{6CAA0765-1318-4A03-8F91-D3ECC43D8FA7}"/>
          </ac:spMkLst>
        </pc:spChg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3264932988" sldId="26418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1088069469" sldId="26422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670772560" sldId="2145706220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1980732846" sldId="2145706229"/>
        </pc:sldMkLst>
      </pc:sldChg>
      <pc:sldChg chg="del">
        <pc:chgData name="Graf Thomas, INI-NET-VNC-HCS" userId="487bc3e3-9ce7-4cdd-b7b4-8899ea88d289" providerId="ADAL" clId="{FEDABB83-7BC9-4092-9137-EDC9B22DAE2E}" dt="2024-07-12T08:17:34.811" v="20" actId="47"/>
        <pc:sldMkLst>
          <pc:docMk/>
          <pc:sldMk cId="3864283889" sldId="2145706236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3678903494" sldId="2145706255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2684272815" sldId="2145706258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2945280267" sldId="2145706259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1767383836" sldId="2145706260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22946092" sldId="2145706261"/>
        </pc:sldMkLst>
      </pc:sldChg>
      <pc:sldChg chg="ord">
        <pc:chgData name="Graf Thomas, INI-NET-VNC-HCS" userId="487bc3e3-9ce7-4cdd-b7b4-8899ea88d289" providerId="ADAL" clId="{FEDABB83-7BC9-4092-9137-EDC9B22DAE2E}" dt="2024-07-12T08:18:04.248" v="22"/>
        <pc:sldMkLst>
          <pc:docMk/>
          <pc:sldMk cId="1336863920" sldId="2145706266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2190777119" sldId="2145706267"/>
        </pc:sldMkLst>
      </pc:sldChg>
      <pc:sldMasterChg chg="delSldLayout">
        <pc:chgData name="Graf Thomas, INI-NET-VNC-HCS" userId="487bc3e3-9ce7-4cdd-b7b4-8899ea88d289" providerId="ADAL" clId="{FEDABB83-7BC9-4092-9137-EDC9B22DAE2E}" dt="2024-07-12T08:18:16.296" v="23" actId="47"/>
        <pc:sldMasterMkLst>
          <pc:docMk/>
          <pc:sldMasterMk cId="1575956613" sldId="2147483648"/>
        </pc:sldMasterMkLst>
        <pc:sldLayoutChg chg="del">
          <pc:chgData name="Graf Thomas, INI-NET-VNC-HCS" userId="487bc3e3-9ce7-4cdd-b7b4-8899ea88d289" providerId="ADAL" clId="{FEDABB83-7BC9-4092-9137-EDC9B22DAE2E}" dt="2024-07-12T08:18:16.296" v="23" actId="47"/>
          <pc:sldLayoutMkLst>
            <pc:docMk/>
            <pc:sldMasterMk cId="1575956613" sldId="2147483648"/>
            <pc:sldLayoutMk cId="2836146050" sldId="2147483661"/>
          </pc:sldLayoutMkLst>
        </pc:sldLayoutChg>
      </pc:sldMasterChg>
    </pc:docChg>
  </pc:docChgLst>
  <pc:docChgLst>
    <pc:chgData name="Graf Thomas, INI-NET-VNC-HCS" userId="487bc3e3-9ce7-4cdd-b7b4-8899ea88d289" providerId="ADAL" clId="{A485C89F-6634-4F10-B1FB-4C1CF1550D7C}"/>
    <pc:docChg chg="undo custSel addSld delSld modSld">
      <pc:chgData name="Graf Thomas, INI-NET-VNC-HCS" userId="487bc3e3-9ce7-4cdd-b7b4-8899ea88d289" providerId="ADAL" clId="{A485C89F-6634-4F10-B1FB-4C1CF1550D7C}" dt="2024-07-12T08:29:05.923" v="25" actId="20577"/>
      <pc:docMkLst>
        <pc:docMk/>
      </pc:docMkLst>
      <pc:sldChg chg="addSp delSp modSp mod">
        <pc:chgData name="Graf Thomas, INI-NET-VNC-HCS" userId="487bc3e3-9ce7-4cdd-b7b4-8899ea88d289" providerId="ADAL" clId="{A485C89F-6634-4F10-B1FB-4C1CF1550D7C}" dt="2024-07-12T08:28:44.387" v="24" actId="27636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A485C89F-6634-4F10-B1FB-4C1CF1550D7C}" dt="2024-07-12T08:28:44.387" v="24" actId="27636"/>
          <ac:spMkLst>
            <pc:docMk/>
            <pc:sldMk cId="3578665336" sldId="1041"/>
            <ac:spMk id="3" creationId="{656DC9F1-232F-64A5-3F26-259ACFB76F12}"/>
          </ac:spMkLst>
        </pc:spChg>
        <pc:spChg chg="add del mod">
          <ac:chgData name="Graf Thomas, INI-NET-VNC-HCS" userId="487bc3e3-9ce7-4cdd-b7b4-8899ea88d289" providerId="ADAL" clId="{A485C89F-6634-4F10-B1FB-4C1CF1550D7C}" dt="2024-07-12T08:26:57.899" v="4"/>
          <ac:spMkLst>
            <pc:docMk/>
            <pc:sldMk cId="3578665336" sldId="1041"/>
            <ac:spMk id="4" creationId="{4ABDE62C-39BF-E293-D01E-E5CC5DEEC938}"/>
          </ac:spMkLst>
        </pc:spChg>
        <pc:spChg chg="mod">
          <ac:chgData name="Graf Thomas, INI-NET-VNC-HCS" userId="487bc3e3-9ce7-4cdd-b7b4-8899ea88d289" providerId="ADAL" clId="{A485C89F-6634-4F10-B1FB-4C1CF1550D7C}" dt="2024-07-12T08:28:02.840" v="17" actId="20577"/>
          <ac:spMkLst>
            <pc:docMk/>
            <pc:sldMk cId="3578665336" sldId="1041"/>
            <ac:spMk id="5" creationId="{C26208B2-0D10-4C23-B2DE-372A62E98644}"/>
          </ac:spMkLst>
        </pc:spChg>
      </pc:sldChg>
      <pc:sldChg chg="add">
        <pc:chgData name="Graf Thomas, INI-NET-VNC-HCS" userId="487bc3e3-9ce7-4cdd-b7b4-8899ea88d289" providerId="ADAL" clId="{A485C89F-6634-4F10-B1FB-4C1CF1550D7C}" dt="2024-07-12T08:25:49.484" v="0"/>
        <pc:sldMkLst>
          <pc:docMk/>
          <pc:sldMk cId="1980732846" sldId="2145706229"/>
        </pc:sldMkLst>
      </pc:sldChg>
      <pc:sldChg chg="del">
        <pc:chgData name="Graf Thomas, INI-NET-VNC-HCS" userId="487bc3e3-9ce7-4cdd-b7b4-8899ea88d289" providerId="ADAL" clId="{A485C89F-6634-4F10-B1FB-4C1CF1550D7C}" dt="2024-07-12T08:25:51.783" v="1" actId="47"/>
        <pc:sldMkLst>
          <pc:docMk/>
          <pc:sldMk cId="2701002203" sldId="2145706256"/>
        </pc:sldMkLst>
      </pc:sldChg>
      <pc:sldChg chg="modSp add mod">
        <pc:chgData name="Graf Thomas, INI-NET-VNC-HCS" userId="487bc3e3-9ce7-4cdd-b7b4-8899ea88d289" providerId="ADAL" clId="{A485C89F-6634-4F10-B1FB-4C1CF1550D7C}" dt="2024-07-12T08:29:05.923" v="25" actId="20577"/>
        <pc:sldMkLst>
          <pc:docMk/>
          <pc:sldMk cId="1767383836" sldId="2145706260"/>
        </pc:sldMkLst>
        <pc:spChg chg="mod">
          <ac:chgData name="Graf Thomas, INI-NET-VNC-HCS" userId="487bc3e3-9ce7-4cdd-b7b4-8899ea88d289" providerId="ADAL" clId="{A485C89F-6634-4F10-B1FB-4C1CF1550D7C}" dt="2024-07-12T08:29:05.923" v="25" actId="20577"/>
          <ac:spMkLst>
            <pc:docMk/>
            <pc:sldMk cId="1767383836" sldId="2145706260"/>
            <ac:spMk id="2" creationId="{FF20F271-6F0D-4AC0-BB1D-F5C338165C13}"/>
          </ac:spMkLst>
        </pc:spChg>
      </pc:sldChg>
      <pc:sldChg chg="del">
        <pc:chgData name="Graf Thomas, INI-NET-VNC-HCS" userId="487bc3e3-9ce7-4cdd-b7b4-8899ea88d289" providerId="ADAL" clId="{A485C89F-6634-4F10-B1FB-4C1CF1550D7C}" dt="2024-07-12T08:25:51.783" v="1" actId="47"/>
        <pc:sldMkLst>
          <pc:docMk/>
          <pc:sldMk cId="241911226" sldId="2145706262"/>
        </pc:sldMkLst>
      </pc:sldChg>
    </pc:docChg>
  </pc:docChgLst>
  <pc:docChgLst>
    <pc:chgData name="Graf Thomas, INI-NET-VNC-HCS" userId="487bc3e3-9ce7-4cdd-b7b4-8899ea88d289" providerId="ADAL" clId="{EB110180-FE40-41A5-A7A7-BD63C96EDD0C}"/>
    <pc:docChg chg="undo custSel addSld delSld modSld sldOrd">
      <pc:chgData name="Graf Thomas, INI-NET-VNC-HCS" userId="487bc3e3-9ce7-4cdd-b7b4-8899ea88d289" providerId="ADAL" clId="{EB110180-FE40-41A5-A7A7-BD63C96EDD0C}" dt="2024-07-12T07:58:38.560" v="218" actId="20577"/>
      <pc:docMkLst>
        <pc:docMk/>
      </pc:docMkLst>
      <pc:sldChg chg="modSp mod">
        <pc:chgData name="Graf Thomas, INI-NET-VNC-HCS" userId="487bc3e3-9ce7-4cdd-b7b4-8899ea88d289" providerId="ADAL" clId="{EB110180-FE40-41A5-A7A7-BD63C96EDD0C}" dt="2024-07-12T07:58:38.560" v="218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EB110180-FE40-41A5-A7A7-BD63C96EDD0C}" dt="2024-07-12T07:55:46.904" v="215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EB110180-FE40-41A5-A7A7-BD63C96EDD0C}" dt="2024-07-12T07:58:38.560" v="218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ord">
        <pc:chgData name="Graf Thomas, INI-NET-VNC-HCS" userId="487bc3e3-9ce7-4cdd-b7b4-8899ea88d289" providerId="ADAL" clId="{EB110180-FE40-41A5-A7A7-BD63C96EDD0C}" dt="2024-07-12T07:42:51.259" v="132"/>
        <pc:sldMkLst>
          <pc:docMk/>
          <pc:sldMk cId="1088069469" sldId="26422"/>
        </pc:sldMkLst>
      </pc:sldChg>
      <pc:sldChg chg="ord">
        <pc:chgData name="Graf Thomas, INI-NET-VNC-HCS" userId="487bc3e3-9ce7-4cdd-b7b4-8899ea88d289" providerId="ADAL" clId="{EB110180-FE40-41A5-A7A7-BD63C96EDD0C}" dt="2024-07-12T07:42:51.259" v="132"/>
        <pc:sldMkLst>
          <pc:docMk/>
          <pc:sldMk cId="3864283889" sldId="2145706236"/>
        </pc:sldMkLst>
      </pc:sldChg>
      <pc:sldChg chg="del ord">
        <pc:chgData name="Graf Thomas, INI-NET-VNC-HCS" userId="487bc3e3-9ce7-4cdd-b7b4-8899ea88d289" providerId="ADAL" clId="{EB110180-FE40-41A5-A7A7-BD63C96EDD0C}" dt="2024-07-12T07:46:41.959" v="134" actId="47"/>
        <pc:sldMkLst>
          <pc:docMk/>
          <pc:sldMk cId="2617504443" sldId="2145706242"/>
        </pc:sldMkLst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2325717052" sldId="2145706246"/>
        </pc:sldMkLst>
      </pc:sldChg>
      <pc:sldChg chg="delSp del mod ord">
        <pc:chgData name="Graf Thomas, INI-NET-VNC-HCS" userId="487bc3e3-9ce7-4cdd-b7b4-8899ea88d289" providerId="ADAL" clId="{EB110180-FE40-41A5-A7A7-BD63C96EDD0C}" dt="2024-07-12T07:53:05.778" v="196" actId="47"/>
        <pc:sldMkLst>
          <pc:docMk/>
          <pc:sldMk cId="1916646710" sldId="2145706248"/>
        </pc:sldMkLst>
        <pc:spChg chg="del">
          <ac:chgData name="Graf Thomas, INI-NET-VNC-HCS" userId="487bc3e3-9ce7-4cdd-b7b4-8899ea88d289" providerId="ADAL" clId="{EB110180-FE40-41A5-A7A7-BD63C96EDD0C}" dt="2024-07-03T08:08:16.152" v="130" actId="478"/>
          <ac:spMkLst>
            <pc:docMk/>
            <pc:sldMk cId="1916646710" sldId="2145706248"/>
            <ac:spMk id="56" creationId="{09029945-3AFE-7E1C-A103-BDA3D6654C67}"/>
          </ac:spMkLst>
        </pc:spChg>
        <pc:grpChg chg="del">
          <ac:chgData name="Graf Thomas, INI-NET-VNC-HCS" userId="487bc3e3-9ce7-4cdd-b7b4-8899ea88d289" providerId="ADAL" clId="{EB110180-FE40-41A5-A7A7-BD63C96EDD0C}" dt="2024-07-03T08:08:16.152" v="130" actId="478"/>
          <ac:grpSpMkLst>
            <pc:docMk/>
            <pc:sldMk cId="1916646710" sldId="2145706248"/>
            <ac:grpSpMk id="5" creationId="{3B251C8B-3DF7-9016-69AF-BE92FC105632}"/>
          </ac:grpSpMkLst>
        </pc:grpChg>
        <pc:picChg chg="del">
          <ac:chgData name="Graf Thomas, INI-NET-VNC-HCS" userId="487bc3e3-9ce7-4cdd-b7b4-8899ea88d289" providerId="ADAL" clId="{EB110180-FE40-41A5-A7A7-BD63C96EDD0C}" dt="2024-07-03T08:08:16.152" v="130" actId="478"/>
          <ac:picMkLst>
            <pc:docMk/>
            <pc:sldMk cId="1916646710" sldId="2145706248"/>
            <ac:picMk id="60" creationId="{4755309F-4AB7-B7AE-1EBC-631DA2DAB40D}"/>
          </ac:picMkLst>
        </pc:picChg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3471801430" sldId="2145706249"/>
        </pc:sldMkLst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2503304106" sldId="2145706250"/>
        </pc:sldMkLst>
      </pc:sldChg>
      <pc:sldChg chg="del ord">
        <pc:chgData name="Graf Thomas, INI-NET-VNC-HCS" userId="487bc3e3-9ce7-4cdd-b7b4-8899ea88d289" providerId="ADAL" clId="{EB110180-FE40-41A5-A7A7-BD63C96EDD0C}" dt="2024-07-12T07:47:07.687" v="137" actId="47"/>
        <pc:sldMkLst>
          <pc:docMk/>
          <pc:sldMk cId="651944872" sldId="2145706254"/>
        </pc:sldMkLst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3965782337" sldId="2145706257"/>
        </pc:sldMkLst>
      </pc:sldChg>
      <pc:sldChg chg="ord">
        <pc:chgData name="Graf Thomas, INI-NET-VNC-HCS" userId="487bc3e3-9ce7-4cdd-b7b4-8899ea88d289" providerId="ADAL" clId="{EB110180-FE40-41A5-A7A7-BD63C96EDD0C}" dt="2024-07-12T07:42:51.259" v="132"/>
        <pc:sldMkLst>
          <pc:docMk/>
          <pc:sldMk cId="2684272815" sldId="2145706258"/>
        </pc:sldMkLst>
      </pc:sldChg>
      <pc:sldChg chg="modSp mod">
        <pc:chgData name="Graf Thomas, INI-NET-VNC-HCS" userId="487bc3e3-9ce7-4cdd-b7b4-8899ea88d289" providerId="ADAL" clId="{EB110180-FE40-41A5-A7A7-BD63C96EDD0C}" dt="2024-07-03T08:07:11.499" v="128" actId="20577"/>
        <pc:sldMkLst>
          <pc:docMk/>
          <pc:sldMk cId="22946092" sldId="2145706261"/>
        </pc:sldMkLst>
        <pc:spChg chg="mod">
          <ac:chgData name="Graf Thomas, INI-NET-VNC-HCS" userId="487bc3e3-9ce7-4cdd-b7b4-8899ea88d289" providerId="ADAL" clId="{EB110180-FE40-41A5-A7A7-BD63C96EDD0C}" dt="2024-07-03T08:07:11.499" v="128" actId="20577"/>
          <ac:spMkLst>
            <pc:docMk/>
            <pc:sldMk cId="22946092" sldId="2145706261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EB110180-FE40-41A5-A7A7-BD63C96EDD0C}" dt="2024-07-03T08:05:55.429" v="119" actId="113"/>
          <ac:spMkLst>
            <pc:docMk/>
            <pc:sldMk cId="22946092" sldId="2145706261"/>
            <ac:spMk id="3" creationId="{29C0DFD4-432D-4B0C-93DF-790441DCF5B9}"/>
          </ac:spMkLst>
        </pc:spChg>
      </pc:sldChg>
      <pc:sldChg chg="modSp add mod">
        <pc:chgData name="Graf Thomas, INI-NET-VNC-HCS" userId="487bc3e3-9ce7-4cdd-b7b4-8899ea88d289" providerId="ADAL" clId="{EB110180-FE40-41A5-A7A7-BD63C96EDD0C}" dt="2024-07-12T07:52:18.827" v="195" actId="1076"/>
        <pc:sldMkLst>
          <pc:docMk/>
          <pc:sldMk cId="1336863920" sldId="2145706266"/>
        </pc:sldMkLst>
        <pc:spChg chg="mod">
          <ac:chgData name="Graf Thomas, INI-NET-VNC-HCS" userId="487bc3e3-9ce7-4cdd-b7b4-8899ea88d289" providerId="ADAL" clId="{EB110180-FE40-41A5-A7A7-BD63C96EDD0C}" dt="2024-07-12T07:52:18.827" v="195" actId="1076"/>
          <ac:spMkLst>
            <pc:docMk/>
            <pc:sldMk cId="1336863920" sldId="2145706266"/>
            <ac:spMk id="15" creationId="{81CF2E6B-29BB-3B8F-A4FD-C8E8A73C2282}"/>
          </ac:spMkLst>
        </pc:spChg>
      </pc:sldChg>
      <pc:sldChg chg="delSp modSp add mod">
        <pc:chgData name="Graf Thomas, INI-NET-VNC-HCS" userId="487bc3e3-9ce7-4cdd-b7b4-8899ea88d289" providerId="ADAL" clId="{EB110180-FE40-41A5-A7A7-BD63C96EDD0C}" dt="2024-07-12T07:53:54.914" v="210" actId="1076"/>
        <pc:sldMkLst>
          <pc:docMk/>
          <pc:sldMk cId="2190777119" sldId="2145706267"/>
        </pc:sldMkLst>
        <pc:spChg chg="mod">
          <ac:chgData name="Graf Thomas, INI-NET-VNC-HCS" userId="487bc3e3-9ce7-4cdd-b7b4-8899ea88d289" providerId="ADAL" clId="{EB110180-FE40-41A5-A7A7-BD63C96EDD0C}" dt="2024-07-12T07:53:54.914" v="210" actId="1076"/>
          <ac:spMkLst>
            <pc:docMk/>
            <pc:sldMk cId="2190777119" sldId="2145706267"/>
            <ac:spMk id="19" creationId="{56D79134-17A9-8BC8-B7D0-97BCFFB9A6B2}"/>
          </ac:spMkLst>
        </pc:spChg>
        <pc:graphicFrameChg chg="del">
          <ac:chgData name="Graf Thomas, INI-NET-VNC-HCS" userId="487bc3e3-9ce7-4cdd-b7b4-8899ea88d289" providerId="ADAL" clId="{EB110180-FE40-41A5-A7A7-BD63C96EDD0C}" dt="2024-07-12T07:53:41.292" v="202" actId="478"/>
          <ac:graphicFrameMkLst>
            <pc:docMk/>
            <pc:sldMk cId="2190777119" sldId="2145706267"/>
            <ac:graphicFrameMk id="4" creationId="{5DBF70CC-97EC-A9C0-4D9B-B62507F3329B}"/>
          </ac:graphicFrameMkLst>
        </pc:graphicFrameChg>
        <pc:picChg chg="del">
          <ac:chgData name="Graf Thomas, INI-NET-VNC-HCS" userId="487bc3e3-9ce7-4cdd-b7b4-8899ea88d289" providerId="ADAL" clId="{EB110180-FE40-41A5-A7A7-BD63C96EDD0C}" dt="2024-07-12T07:53:41.292" v="202" actId="478"/>
          <ac:picMkLst>
            <pc:docMk/>
            <pc:sldMk cId="2190777119" sldId="2145706267"/>
            <ac:picMk id="11" creationId="{703C149C-EC86-4803-0E0D-78D7F067E939}"/>
          </ac:picMkLst>
        </pc:picChg>
      </pc:sldChg>
      <pc:sldChg chg="new del ord">
        <pc:chgData name="Graf Thomas, INI-NET-VNC-HCS" userId="487bc3e3-9ce7-4cdd-b7b4-8899ea88d289" providerId="ADAL" clId="{EB110180-FE40-41A5-A7A7-BD63C96EDD0C}" dt="2024-07-12T07:53:27.680" v="200" actId="47"/>
        <pc:sldMkLst>
          <pc:docMk/>
          <pc:sldMk cId="4037468324" sldId="2145706267"/>
        </pc:sldMkLst>
      </pc:sldChg>
      <pc:sldChg chg="add del ord">
        <pc:chgData name="Graf Thomas, INI-NET-VNC-HCS" userId="487bc3e3-9ce7-4cdd-b7b4-8899ea88d289" providerId="ADAL" clId="{EB110180-FE40-41A5-A7A7-BD63C96EDD0C}" dt="2024-07-12T07:56:51.576" v="216" actId="47"/>
        <pc:sldMkLst>
          <pc:docMk/>
          <pc:sldMk cId="2065481475" sldId="2145706268"/>
        </pc:sldMkLst>
      </pc:sldChg>
    </pc:docChg>
  </pc:docChgLst>
  <pc:docChgLst>
    <pc:chgData name="Graf Thomas, INI-NET-VNC-HCS" userId="487bc3e3-9ce7-4cdd-b7b4-8899ea88d289" providerId="ADAL" clId="{278F4D00-A84F-403D-B695-8FF15EEE87AE}"/>
    <pc:docChg chg="modSld">
      <pc:chgData name="Graf Thomas, INI-NET-VNC-HCS" userId="487bc3e3-9ce7-4cdd-b7b4-8899ea88d289" providerId="ADAL" clId="{278F4D00-A84F-403D-B695-8FF15EEE87AE}" dt="2024-03-15T22:52:30.548" v="19" actId="113"/>
      <pc:docMkLst>
        <pc:docMk/>
      </pc:docMkLst>
      <pc:sldChg chg="modSp mod">
        <pc:chgData name="Graf Thomas, INI-NET-VNC-HCS" userId="487bc3e3-9ce7-4cdd-b7b4-8899ea88d289" providerId="ADAL" clId="{278F4D00-A84F-403D-B695-8FF15EEE87AE}" dt="2024-03-15T22:51:49.859" v="13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278F4D00-A84F-403D-B695-8FF15EEE87AE}" dt="2024-03-15T22:51:49.859" v="13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278F4D00-A84F-403D-B695-8FF15EEE87AE}" dt="2024-03-15T22:51:54.685" v="14" actId="20577"/>
        <pc:sldMkLst>
          <pc:docMk/>
          <pc:sldMk cId="2617504443" sldId="2145706242"/>
        </pc:sldMkLst>
        <pc:spChg chg="mod">
          <ac:chgData name="Graf Thomas, INI-NET-VNC-HCS" userId="487bc3e3-9ce7-4cdd-b7b4-8899ea88d289" providerId="ADAL" clId="{278F4D00-A84F-403D-B695-8FF15EEE87AE}" dt="2024-03-15T22:51:54.685" v="14" actId="20577"/>
          <ac:spMkLst>
            <pc:docMk/>
            <pc:sldMk cId="2617504443" sldId="2145706242"/>
            <ac:spMk id="4" creationId="{6E210162-8BA9-2D0F-F527-CE596B88B5FF}"/>
          </ac:spMkLst>
        </pc:spChg>
      </pc:sldChg>
      <pc:sldChg chg="modSp mod">
        <pc:chgData name="Graf Thomas, INI-NET-VNC-HCS" userId="487bc3e3-9ce7-4cdd-b7b4-8899ea88d289" providerId="ADAL" clId="{278F4D00-A84F-403D-B695-8FF15EEE87AE}" dt="2024-03-15T22:52:30.548" v="19" actId="113"/>
        <pc:sldMkLst>
          <pc:docMk/>
          <pc:sldMk cId="3471801430" sldId="2145706249"/>
        </pc:sldMkLst>
        <pc:spChg chg="mod">
          <ac:chgData name="Graf Thomas, INI-NET-VNC-HCS" userId="487bc3e3-9ce7-4cdd-b7b4-8899ea88d289" providerId="ADAL" clId="{278F4D00-A84F-403D-B695-8FF15EEE87AE}" dt="2024-03-15T22:52:30.548" v="19" actId="113"/>
          <ac:spMkLst>
            <pc:docMk/>
            <pc:sldMk cId="3471801430" sldId="2145706249"/>
            <ac:spMk id="5" creationId="{0194B37B-813A-99FE-7B78-4D87D8C30D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8698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3883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589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05672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tgraf-netconf-notif-sequenc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html/rfc9187" TargetMode="External"/><Relationship Id="rId5" Type="http://schemas.openxmlformats.org/officeDocument/2006/relationships/hyperlink" Target="https://datatracker.ietf.org/doc/html/rfc1213" TargetMode="External"/><Relationship Id="rId4" Type="http://schemas.openxmlformats.org/officeDocument/2006/relationships/hyperlink" Target="https://datatracker.ietf.org/doc/html/rfc527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919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draft-lincla-netconf-yang-library-augmentation" TargetMode="External"/><Relationship Id="rId3" Type="http://schemas.openxmlformats.org/officeDocument/2006/relationships/hyperlink" Target="https://datatracker.ietf.org/doc/html/draft-ahuang-netconf-notif-yang" TargetMode="External"/><Relationship Id="rId7" Type="http://schemas.openxmlformats.org/officeDocument/2006/relationships/hyperlink" Target="https://datatracker.ietf.org/doc/html/draft-ietf-netconf-yang-notifications-versio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html/draft-tgraf-netconf-notif-sequencing" TargetMode="External"/><Relationship Id="rId5" Type="http://schemas.openxmlformats.org/officeDocument/2006/relationships/hyperlink" Target="https://datatracker.ietf.org/doc/html/draft-tgraf-netconf-yang-push-observation-time" TargetMode="External"/><Relationship Id="rId4" Type="http://schemas.openxmlformats.org/officeDocument/2006/relationships/hyperlink" Target="https://datatracker.ietf.org/doc/html/draft-aelhassany-anydata-validation" TargetMode="External"/><Relationship Id="rId9" Type="http://schemas.openxmlformats.org/officeDocument/2006/relationships/hyperlink" Target="https://datatracker.ietf.org/doc/html/draft-ietf-nmop-yang-message-broker-integr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Support of </a:t>
            </a:r>
            <a:r>
              <a:rPr lang="en-US" sz="3400" b="1" dirty="0">
                <a:solidFill>
                  <a:srgbClr val="FF0000"/>
                </a:solidFill>
              </a:rPr>
              <a:t>Hostname and Sequencing </a:t>
            </a:r>
            <a:r>
              <a:rPr lang="en-US" sz="3400" b="1" dirty="0"/>
              <a:t>in YANG Notifications</a:t>
            </a:r>
            <a:br>
              <a:rPr lang="en-US" sz="3600" b="1" dirty="0"/>
            </a:br>
            <a:r>
              <a:rPr lang="en-US" sz="2800" dirty="0"/>
              <a:t>draft-tgraf-netconf-notif-sequencing-06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Adds </a:t>
            </a:r>
            <a:r>
              <a:rPr lang="en-US" sz="2800" dirty="0" err="1">
                <a:solidFill>
                  <a:schemeClr val="bg2">
                    <a:lumMod val="75000"/>
                  </a:schemeClr>
                </a:solidFill>
              </a:rPr>
              <a:t>sysName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and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sequenceNumber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to identify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from where the message was exported from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656DC9F1-232F-64A5-3F26-259ACFB76F12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jean.quilbeuf@huawei.com</a:t>
            </a:r>
            <a:br>
              <a:rPr lang="de-CH" sz="3800" dirty="0">
                <a:latin typeface="+mj-lt"/>
              </a:rPr>
            </a:b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17.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July</a:t>
            </a:r>
            <a:r>
              <a:rPr lang="de-CH" sz="3800" dirty="0">
                <a:latin typeface="+mj-lt"/>
                <a:ea typeface="+mj-ea"/>
                <a:cs typeface="+mj-cs"/>
              </a:rPr>
              <a:t> 2024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259702" y="1544102"/>
            <a:ext cx="6644951" cy="1406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-notification-sequencing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sysc:system-capabilities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notc:subscription-capabilities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-sequence-supported?   notification-support {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-sequence}?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augment-structure 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inotif:notification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inet:host</a:t>
            </a:r>
            <a:endParaRPr lang="en-US" sz="1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yang:counter32</a:t>
            </a:r>
            <a:endParaRPr lang="de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Extend Netconf Notifications with </a:t>
            </a:r>
            <a:r>
              <a:rPr lang="en-US" sz="2800" b="1" dirty="0">
                <a:solidFill>
                  <a:srgbClr val="FF0000"/>
                </a:solidFill>
              </a:rPr>
              <a:t>Hostname and Sequence Number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For push-update and push-change-update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6155" y="1544102"/>
            <a:ext cx="5358571" cy="4823449"/>
          </a:xfrm>
        </p:spPr>
        <p:txBody>
          <a:bodyPr>
            <a:noAutofit/>
          </a:bodyPr>
          <a:lstStyle/>
          <a:p>
            <a:r>
              <a:rPr lang="en-US" sz="1700" dirty="0"/>
              <a:t>When </a:t>
            </a:r>
            <a:r>
              <a:rPr lang="en-US" sz="1700" b="1" dirty="0"/>
              <a:t>NETCONF event notification messages are forwarded from a YANG push receiver to another system</a:t>
            </a:r>
            <a:r>
              <a:rPr lang="en-US" sz="1700" dirty="0"/>
              <a:t>, a message broker or a time series database where the messages are stored, the </a:t>
            </a:r>
            <a:r>
              <a:rPr lang="en-US" sz="1700" b="1" dirty="0"/>
              <a:t>transport context is lost since it is not part of the NETCONF event notification message metadata. </a:t>
            </a:r>
            <a:r>
              <a:rPr lang="en-US" sz="1700" dirty="0"/>
              <a:t>Therefore, the downstream system is unable to associate the message to the publishing process (the exporting router), nor able to detect message loss or reordering. </a:t>
            </a:r>
          </a:p>
          <a:p>
            <a:r>
              <a:rPr lang="en-US" sz="1700" dirty="0">
                <a:hlinkClick r:id="rId3"/>
              </a:rPr>
              <a:t>draft-</a:t>
            </a:r>
            <a:r>
              <a:rPr lang="en-US" sz="1700" dirty="0" err="1">
                <a:hlinkClick r:id="rId3"/>
              </a:rPr>
              <a:t>tgraf</a:t>
            </a:r>
            <a:r>
              <a:rPr lang="en-US" sz="1700" dirty="0">
                <a:hlinkClick r:id="rId3"/>
              </a:rPr>
              <a:t>-netconf-</a:t>
            </a:r>
            <a:r>
              <a:rPr lang="en-US" sz="1700" dirty="0" err="1">
                <a:hlinkClick r:id="rId3"/>
              </a:rPr>
              <a:t>notif</a:t>
            </a:r>
            <a:r>
              <a:rPr lang="en-US" sz="1700" dirty="0">
                <a:hlinkClick r:id="rId3"/>
              </a:rPr>
              <a:t>-sequencing</a:t>
            </a:r>
            <a:r>
              <a:rPr lang="en-US" sz="1700" dirty="0">
                <a:solidFill>
                  <a:srgbClr val="272B30"/>
                </a:solidFill>
              </a:rPr>
              <a:t> extends the NETCONF </a:t>
            </a:r>
            <a:r>
              <a:rPr lang="en-US" sz="1700" dirty="0"/>
              <a:t>notification defined in </a:t>
            </a:r>
            <a:r>
              <a:rPr lang="de-CH" sz="1700" dirty="0">
                <a:hlinkClick r:id="rId4"/>
              </a:rPr>
              <a:t>RFC5277</a:t>
            </a:r>
            <a:r>
              <a:rPr lang="en-US" sz="1700" dirty="0"/>
              <a:t> with:</a:t>
            </a:r>
          </a:p>
          <a:p>
            <a:pPr lvl="1"/>
            <a:r>
              <a:rPr lang="en-US" sz="1700" b="1" dirty="0" err="1"/>
              <a:t>sysName</a:t>
            </a:r>
            <a:r>
              <a:rPr lang="en-US" sz="1700" b="1" dirty="0"/>
              <a:t>:  </a:t>
            </a:r>
            <a:r>
              <a:rPr lang="en-US" sz="1700" dirty="0"/>
              <a:t>Describes the hostname following the '</a:t>
            </a:r>
            <a:r>
              <a:rPr lang="en-US" sz="1700" dirty="0" err="1"/>
              <a:t>sysName</a:t>
            </a:r>
            <a:r>
              <a:rPr lang="en-US" sz="1700" dirty="0"/>
              <a:t>' object definition in </a:t>
            </a:r>
            <a:r>
              <a:rPr lang="en-US" sz="1700" dirty="0">
                <a:hlinkClick r:id="rId5"/>
              </a:rPr>
              <a:t>RFC 1213 </a:t>
            </a:r>
            <a:r>
              <a:rPr lang="en-US" sz="1700" dirty="0"/>
              <a:t>from where the message was published from.</a:t>
            </a:r>
          </a:p>
          <a:p>
            <a:pPr lvl="1"/>
            <a:r>
              <a:rPr lang="en-US" sz="1700" b="1" dirty="0" err="1"/>
              <a:t>sequenceNumber</a:t>
            </a:r>
            <a:r>
              <a:rPr lang="en-US" sz="1700" b="1" dirty="0"/>
              <a:t>:  </a:t>
            </a:r>
            <a:r>
              <a:rPr lang="en-US" sz="1700" dirty="0"/>
              <a:t>Generates a unique sequence number as described in </a:t>
            </a:r>
            <a:r>
              <a:rPr lang="en-US" sz="1700" dirty="0">
                <a:hlinkClick r:id="rId6"/>
              </a:rPr>
              <a:t>RFC 9187</a:t>
            </a:r>
            <a:r>
              <a:rPr lang="en-US" sz="1700" dirty="0"/>
              <a:t> for each published message.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735C87E-721C-4A3D-8B4A-DFBB832F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2</a:t>
            </a:fld>
            <a:endParaRPr lang="de-CH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DC80B-21EE-899E-6527-9932D706231D}"/>
              </a:ext>
            </a:extLst>
          </p:cNvPr>
          <p:cNvSpPr txBox="1"/>
          <p:nvPr/>
        </p:nvSpPr>
        <p:spPr>
          <a:xfrm>
            <a:off x="259702" y="3080443"/>
            <a:ext cx="5512840" cy="3646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"2023-03-25T08:30:11.22Z",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ietf-notification-sequencing:sysName</a:t>
            </a: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"example-router",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ietf-notification-sequencing:sequenceNumber</a:t>
            </a: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9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ietf-yang-push:push-update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6666,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ietf-yp-observation-time:observation-time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"2023-02-04T16:30:09.44Z",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ietf-yp-observation-time:point-in-time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"current-accounting",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ietf-interfaces:interfaces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"interface":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"name": "eth0",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"type":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iana-if-type:ethernetCsmacd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oper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-status": "up",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mtu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1500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073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Extend Netconf Notifications with </a:t>
            </a:r>
            <a:r>
              <a:rPr lang="en-US" sz="2800" b="1" dirty="0">
                <a:solidFill>
                  <a:srgbClr val="FF0000"/>
                </a:solidFill>
              </a:rPr>
              <a:t>Hostname and Sequence Number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draft-tgraf-netconf-notif-sequencing-06</a:t>
            </a:r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  -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Status and Next Steps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0138"/>
            <a:ext cx="10515599" cy="4441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/>
              <a:t>Current Status</a:t>
            </a:r>
          </a:p>
          <a:p>
            <a:r>
              <a:rPr lang="en-US" sz="1700" dirty="0"/>
              <a:t>Addresses feedback at NMOP that notification changes should be discoverable.</a:t>
            </a:r>
          </a:p>
          <a:p>
            <a:pPr lvl="1"/>
            <a:r>
              <a:rPr lang="en-US" sz="1700" dirty="0"/>
              <a:t>Section 2.1 describes new netconf notification with hostname and sequence capability. </a:t>
            </a:r>
          </a:p>
          <a:p>
            <a:pPr marL="914400" lvl="2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urn:ietf:params:netconf:capability:notification-sysname-sequence:1.0</a:t>
            </a:r>
          </a:p>
          <a:p>
            <a:pPr lvl="1"/>
            <a:r>
              <a:rPr lang="en-US" sz="1700" dirty="0"/>
              <a:t>Section 2.2 describes new YANG-related system capabilities. Netconf notification with hostname and sequence capability is now discoverable through extended YANG-related system capabilities defined in </a:t>
            </a:r>
            <a:br>
              <a:rPr lang="en-US" sz="1700" dirty="0"/>
            </a:br>
            <a:r>
              <a:rPr lang="en-US" sz="1700" dirty="0">
                <a:hlinkClick r:id="rId3"/>
              </a:rPr>
              <a:t>RFC 9196</a:t>
            </a:r>
            <a:r>
              <a:rPr lang="en-US" sz="17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1700" dirty="0"/>
              <a:t>Minor editorial changes and implementation status section added.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1700" b="1" dirty="0"/>
              <a:t>Next Steps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rgbClr val="FF0000"/>
                </a:solidFill>
              </a:rPr>
              <a:t>Requesting feedback from the netconf working group and YANG-Push implementers.</a:t>
            </a:r>
            <a:endParaRPr lang="en-US" sz="1800" dirty="0">
              <a:solidFill>
                <a:srgbClr val="FF0000"/>
              </a:solidFill>
              <a:ea typeface="Times New Roman" panose="02020603050405020304" pitchFamily="18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31654D8-5CEC-4B8C-A548-2C0DECDF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3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76738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4</a:t>
            </a:fld>
            <a:endParaRPr lang="de-CH" sz="14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YANG-Push Implementation Status</a:t>
            </a:r>
            <a:br>
              <a:rPr lang="en-US" sz="4000" dirty="0"/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IETF 120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BF70CC-97EC-A9C0-4D9B-B62507F33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465724"/>
              </p:ext>
            </p:extLst>
          </p:nvPr>
        </p:nvGraphicFramePr>
        <p:xfrm>
          <a:off x="942392" y="1929591"/>
          <a:ext cx="8117632" cy="4432046"/>
        </p:xfrm>
        <a:graphic>
          <a:graphicData uri="http://schemas.openxmlformats.org/drawingml/2006/table">
            <a:tbl>
              <a:tblPr/>
              <a:tblGrid>
                <a:gridCol w="5215812">
                  <a:extLst>
                    <a:ext uri="{9D8B030D-6E8A-4147-A177-3AD203B41FA5}">
                      <a16:colId xmlns:a16="http://schemas.microsoft.com/office/drawing/2014/main" val="3836300285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1271783730"/>
                    </a:ext>
                  </a:extLst>
                </a:gridCol>
                <a:gridCol w="895738">
                  <a:extLst>
                    <a:ext uri="{9D8B030D-6E8A-4147-A177-3AD203B41FA5}">
                      <a16:colId xmlns:a16="http://schemas.microsoft.com/office/drawing/2014/main" val="4030142434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1200071660"/>
                    </a:ext>
                  </a:extLst>
                </a:gridCol>
              </a:tblGrid>
              <a:tr h="7799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6WIND</a:t>
                      </a:r>
                      <a:br>
                        <a:rPr lang="de-CH" sz="20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VSR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Huawei VRP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Cisco</a:t>
                      </a:r>
                      <a:br>
                        <a:rPr lang="de-CH" sz="20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IOS XR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006520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RFC 8641 YANG-Push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263626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udp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endParaRPr lang="de-CH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2267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distributed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endParaRPr lang="de-CH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704803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notifications-versioning</a:t>
                      </a:r>
                      <a:endParaRPr lang="de-CH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437539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tgraf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sequencing</a:t>
                      </a:r>
                      <a:endParaRPr lang="de-CH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552949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tgraf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-push-observation-time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1649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RFC 7895 YANG Module Library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116000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RFC 8525 YANG Library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22327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lincla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library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-augmentation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48864"/>
                  </a:ext>
                </a:extLst>
              </a:tr>
            </a:tbl>
          </a:graphicData>
        </a:graphic>
      </p:graphicFrame>
      <p:pic>
        <p:nvPicPr>
          <p:cNvPr id="11" name="Picture 10" descr="A red and white flag&#10;&#10;Description automatically generated">
            <a:extLst>
              <a:ext uri="{FF2B5EF4-FFF2-40B4-BE49-F238E27FC236}">
                <a16:creationId xmlns:a16="http://schemas.microsoft.com/office/drawing/2014/main" id="{703C149C-EC86-4803-0E0D-78D7F067E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108" y="1802655"/>
            <a:ext cx="2666708" cy="266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9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Address YANG Specification and Integration Gaps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Aiming for an automated data processing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8239299" cy="4486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YANG Specifications Gaps:</a:t>
            </a:r>
            <a:endParaRPr lang="en-US" sz="2000" dirty="0"/>
          </a:p>
          <a:p>
            <a:r>
              <a:rPr lang="en-US" sz="1900" dirty="0"/>
              <a:t>YANG model for NETCONF Event Notifications</a:t>
            </a:r>
            <a:br>
              <a:rPr lang="en-US" sz="1900" dirty="0"/>
            </a:br>
            <a:r>
              <a:rPr lang="en-US" sz="1900" dirty="0">
                <a:ea typeface="Times New Roman" panose="02020603050405020304" pitchFamily="18" charset="0"/>
                <a:hlinkClick r:id="rId3"/>
              </a:rPr>
              <a:t>draft-</a:t>
            </a:r>
            <a:r>
              <a:rPr lang="en-US" sz="1900" dirty="0" err="1">
                <a:ea typeface="Times New Roman" panose="02020603050405020304" pitchFamily="18" charset="0"/>
                <a:hlinkClick r:id="rId3"/>
              </a:rPr>
              <a:t>ahuang</a:t>
            </a:r>
            <a:r>
              <a:rPr lang="en-US" sz="1900" dirty="0">
                <a:ea typeface="Times New Roman" panose="02020603050405020304" pitchFamily="18" charset="0"/>
                <a:hlinkClick r:id="rId3"/>
              </a:rPr>
              <a:t>-netconf-</a:t>
            </a:r>
            <a:r>
              <a:rPr lang="en-US" sz="1900" dirty="0" err="1">
                <a:ea typeface="Times New Roman" panose="02020603050405020304" pitchFamily="18" charset="0"/>
                <a:hlinkClick r:id="rId3"/>
              </a:rPr>
              <a:t>notif</a:t>
            </a:r>
            <a:r>
              <a:rPr lang="en-US" sz="1900" dirty="0">
                <a:ea typeface="Times New Roman" panose="02020603050405020304" pitchFamily="18" charset="0"/>
                <a:hlinkClick r:id="rId3"/>
              </a:rPr>
              <a:t>-yang</a:t>
            </a:r>
            <a:endParaRPr lang="en-US" sz="1900" dirty="0"/>
          </a:p>
          <a:p>
            <a:r>
              <a:rPr lang="en-US" sz="1900" dirty="0"/>
              <a:t>Validating </a:t>
            </a:r>
            <a:r>
              <a:rPr lang="en-US" sz="1900" dirty="0" err="1"/>
              <a:t>anydata</a:t>
            </a:r>
            <a:r>
              <a:rPr lang="en-US" sz="1900" dirty="0"/>
              <a:t> in YANG Library context</a:t>
            </a:r>
            <a:br>
              <a:rPr lang="en-US" sz="1900" dirty="0"/>
            </a:br>
            <a:r>
              <a:rPr lang="en-US" sz="1900" dirty="0">
                <a:hlinkClick r:id="rId4"/>
              </a:rPr>
              <a:t>draft-</a:t>
            </a:r>
            <a:r>
              <a:rPr lang="en-US" sz="1900" dirty="0" err="1">
                <a:hlinkClick r:id="rId4"/>
              </a:rPr>
              <a:t>aelhassany</a:t>
            </a:r>
            <a:r>
              <a:rPr lang="en-US" sz="1900" dirty="0">
                <a:hlinkClick r:id="rId4"/>
              </a:rPr>
              <a:t>-</a:t>
            </a:r>
            <a:r>
              <a:rPr lang="en-US" sz="1900" dirty="0" err="1">
                <a:hlinkClick r:id="rId4"/>
              </a:rPr>
              <a:t>anydata</a:t>
            </a:r>
            <a:r>
              <a:rPr lang="en-US" sz="1900" dirty="0">
                <a:hlinkClick r:id="rId4"/>
              </a:rPr>
              <a:t>-validation</a:t>
            </a:r>
            <a:endParaRPr lang="en-US" sz="1900" b="1" dirty="0">
              <a:solidFill>
                <a:srgbClr val="FF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2000" b="1" dirty="0"/>
              <a:t>YANG Integration Gaps:</a:t>
            </a:r>
          </a:p>
          <a:p>
            <a:r>
              <a:rPr lang="en-US" sz="1900" dirty="0"/>
              <a:t>Support of Network Observation Timestamping in YANG Notifications</a:t>
            </a:r>
            <a:br>
              <a:rPr lang="en-US" sz="1900" dirty="0"/>
            </a:br>
            <a:r>
              <a:rPr lang="en-US" sz="1900" dirty="0">
                <a:hlinkClick r:id="rId5"/>
              </a:rPr>
              <a:t>draft-</a:t>
            </a:r>
            <a:r>
              <a:rPr lang="en-US" sz="1900" dirty="0" err="1">
                <a:hlinkClick r:id="rId5"/>
              </a:rPr>
              <a:t>tgraf</a:t>
            </a:r>
            <a:r>
              <a:rPr lang="en-US" sz="1900" dirty="0">
                <a:hlinkClick r:id="rId5"/>
              </a:rPr>
              <a:t>-netconf-yang-push-observation-time</a:t>
            </a:r>
            <a:endParaRPr lang="en-US" sz="1900" dirty="0"/>
          </a:p>
          <a:p>
            <a:r>
              <a:rPr lang="en-US" sz="1900" dirty="0"/>
              <a:t>Support of Hostname and Sequencing in YANG Notifications</a:t>
            </a:r>
            <a:br>
              <a:rPr lang="en-US" sz="1900" dirty="0"/>
            </a:br>
            <a:r>
              <a:rPr lang="en-US" sz="1900" dirty="0">
                <a:hlinkClick r:id="rId6"/>
              </a:rPr>
              <a:t>draft-</a:t>
            </a:r>
            <a:r>
              <a:rPr lang="en-US" sz="1900" dirty="0" err="1">
                <a:hlinkClick r:id="rId6"/>
              </a:rPr>
              <a:t>tgraf</a:t>
            </a:r>
            <a:r>
              <a:rPr lang="en-US" sz="1900" dirty="0">
                <a:hlinkClick r:id="rId6"/>
              </a:rPr>
              <a:t>-netconf-</a:t>
            </a:r>
            <a:r>
              <a:rPr lang="en-US" sz="1900" dirty="0" err="1">
                <a:hlinkClick r:id="rId6"/>
              </a:rPr>
              <a:t>notif</a:t>
            </a:r>
            <a:r>
              <a:rPr lang="en-US" sz="1900" dirty="0">
                <a:hlinkClick r:id="rId6"/>
              </a:rPr>
              <a:t>-sequencing</a:t>
            </a:r>
            <a:endParaRPr lang="en-US" sz="1900" dirty="0"/>
          </a:p>
          <a:p>
            <a:r>
              <a:rPr lang="en-US" sz="1900" dirty="0"/>
              <a:t>Support of Versioning in YANG Notifications Subscription</a:t>
            </a:r>
            <a:br>
              <a:rPr lang="en-US" sz="1900" dirty="0"/>
            </a:br>
            <a:r>
              <a:rPr lang="en-US" sz="1900" dirty="0">
                <a:hlinkClick r:id="rId7"/>
              </a:rPr>
              <a:t>draft-</a:t>
            </a:r>
            <a:r>
              <a:rPr lang="en-US" sz="1900" dirty="0" err="1">
                <a:hlinkClick r:id="rId7"/>
              </a:rPr>
              <a:t>ietf</a:t>
            </a:r>
            <a:r>
              <a:rPr lang="en-US" sz="1900" dirty="0">
                <a:hlinkClick r:id="rId7"/>
              </a:rPr>
              <a:t>-netconf-yang-notifications-versioning</a:t>
            </a:r>
            <a:endParaRPr lang="en-US" sz="1900" dirty="0"/>
          </a:p>
          <a:p>
            <a:r>
              <a:rPr lang="en-US" sz="1900" dirty="0"/>
              <a:t>Augmented-by Addition into the IETF-YANG-Library</a:t>
            </a:r>
            <a:br>
              <a:rPr lang="en-US" sz="1900" dirty="0"/>
            </a:br>
            <a:r>
              <a:rPr lang="en-US" sz="1900" dirty="0">
                <a:hlinkClick r:id="rId8"/>
              </a:rPr>
              <a:t>draft-</a:t>
            </a:r>
            <a:r>
              <a:rPr lang="en-US" sz="1900" dirty="0" err="1">
                <a:hlinkClick r:id="rId8"/>
              </a:rPr>
              <a:t>lincla</a:t>
            </a:r>
            <a:r>
              <a:rPr lang="en-US" sz="1900" dirty="0">
                <a:hlinkClick r:id="rId8"/>
              </a:rPr>
              <a:t>-netconf-yang-library-augmentation</a:t>
            </a:r>
            <a:endParaRPr lang="en-US" sz="19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3D5EE238-429C-4784-8E42-1813EF45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5</a:t>
            </a:fld>
            <a:endParaRPr lang="de-CH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D1F104-0557-6EDA-760C-077B5A18DE98}"/>
              </a:ext>
            </a:extLst>
          </p:cNvPr>
          <p:cNvCxnSpPr>
            <a:cxnSpLocks/>
          </p:cNvCxnSpPr>
          <p:nvPr/>
        </p:nvCxnSpPr>
        <p:spPr>
          <a:xfrm>
            <a:off x="4823927" y="2537927"/>
            <a:ext cx="3480318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F78903-BA21-F9F1-17B7-8DE3FB96072C}"/>
              </a:ext>
            </a:extLst>
          </p:cNvPr>
          <p:cNvCxnSpPr>
            <a:cxnSpLocks/>
          </p:cNvCxnSpPr>
          <p:nvPr/>
        </p:nvCxnSpPr>
        <p:spPr>
          <a:xfrm>
            <a:off x="5956042" y="4351176"/>
            <a:ext cx="2348203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2D5E84-A66D-A11B-4F94-5E8AB181E3F5}"/>
              </a:ext>
            </a:extLst>
          </p:cNvPr>
          <p:cNvCxnSpPr>
            <a:cxnSpLocks/>
          </p:cNvCxnSpPr>
          <p:nvPr/>
        </p:nvCxnSpPr>
        <p:spPr>
          <a:xfrm>
            <a:off x="4823927" y="4988767"/>
            <a:ext cx="3480318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D64F1-8CC7-7EF0-8739-0387E0C463A0}"/>
              </a:ext>
            </a:extLst>
          </p:cNvPr>
          <p:cNvCxnSpPr>
            <a:cxnSpLocks/>
          </p:cNvCxnSpPr>
          <p:nvPr/>
        </p:nvCxnSpPr>
        <p:spPr>
          <a:xfrm>
            <a:off x="5956042" y="5632580"/>
            <a:ext cx="2348203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5AE0AF-510C-910F-E4AC-8ADE75D1ED34}"/>
              </a:ext>
            </a:extLst>
          </p:cNvPr>
          <p:cNvCxnSpPr>
            <a:cxnSpLocks/>
          </p:cNvCxnSpPr>
          <p:nvPr/>
        </p:nvCxnSpPr>
        <p:spPr>
          <a:xfrm>
            <a:off x="5828524" y="6248400"/>
            <a:ext cx="2475721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CF2E6B-29BB-3B8F-A4FD-C8E8A73C2282}"/>
              </a:ext>
            </a:extLst>
          </p:cNvPr>
          <p:cNvSpPr txBox="1"/>
          <p:nvPr/>
        </p:nvSpPr>
        <p:spPr>
          <a:xfrm>
            <a:off x="8585849" y="629731"/>
            <a:ext cx="3209168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atin typeface="+mj-lt"/>
              </a:rPr>
              <a:t>« </a:t>
            </a:r>
            <a:r>
              <a:rPr lang="en-US" sz="2500" dirty="0">
                <a:latin typeface="+mj-lt"/>
              </a:rPr>
              <a:t>Addressing those gaps are a prerequisite to enable an automated data processing chain as described in </a:t>
            </a:r>
            <a:r>
              <a:rPr lang="en-US" sz="2500" dirty="0">
                <a:latin typeface="+mj-lt"/>
                <a:hlinkClick r:id="rId9"/>
              </a:rPr>
              <a:t>draft-</a:t>
            </a:r>
            <a:r>
              <a:rPr lang="en-US" sz="2500" dirty="0" err="1">
                <a:latin typeface="+mj-lt"/>
                <a:hlinkClick r:id="rId9"/>
              </a:rPr>
              <a:t>ietf</a:t>
            </a:r>
            <a:r>
              <a:rPr lang="en-US" sz="2500" dirty="0">
                <a:latin typeface="+mj-lt"/>
                <a:hlinkClick r:id="rId9"/>
              </a:rPr>
              <a:t>-</a:t>
            </a:r>
            <a:r>
              <a:rPr lang="en-US" sz="2500" dirty="0" err="1">
                <a:latin typeface="+mj-lt"/>
                <a:hlinkClick r:id="rId9"/>
              </a:rPr>
              <a:t>nmop</a:t>
            </a:r>
            <a:r>
              <a:rPr lang="en-US" sz="2500" dirty="0">
                <a:latin typeface="+mj-lt"/>
                <a:hlinkClick r:id="rId9"/>
              </a:rPr>
              <a:t>-yang-message-broker-integration</a:t>
            </a:r>
            <a:r>
              <a:rPr lang="en-US" sz="2500" dirty="0">
                <a:latin typeface="+mj-lt"/>
              </a:rPr>
              <a:t>. </a:t>
            </a:r>
            <a:r>
              <a:rPr lang="en-US" sz="2500" b="1" dirty="0">
                <a:solidFill>
                  <a:srgbClr val="FF0000"/>
                </a:solidFill>
                <a:latin typeface="+mj-lt"/>
              </a:rPr>
              <a:t>Please consider to attend IETF 120 NMOP working group session on Friday 13:00 – 15:00 </a:t>
            </a:r>
          </a:p>
          <a:p>
            <a:pPr algn="ctr"/>
            <a:r>
              <a:rPr lang="en-US" sz="2500" b="1" dirty="0">
                <a:solidFill>
                  <a:srgbClr val="FF0000"/>
                </a:solidFill>
                <a:latin typeface="+mj-lt"/>
              </a:rPr>
              <a:t>or go onto the mailing list and contribute to the discussion. </a:t>
            </a:r>
            <a:r>
              <a:rPr lang="de-CH" sz="2500" b="1" dirty="0">
                <a:latin typeface="+mj-lt"/>
              </a:rPr>
              <a:t>»</a:t>
            </a:r>
            <a:endParaRPr lang="en-US" sz="2500" b="1" dirty="0">
              <a:latin typeface="+mj-lt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C108B7-3175-A51B-346A-B1C4613E8455}"/>
              </a:ext>
            </a:extLst>
          </p:cNvPr>
          <p:cNvCxnSpPr>
            <a:cxnSpLocks/>
          </p:cNvCxnSpPr>
          <p:nvPr/>
        </p:nvCxnSpPr>
        <p:spPr>
          <a:xfrm>
            <a:off x="4823927" y="3218228"/>
            <a:ext cx="3480318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86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635</Words>
  <Application>Microsoft Office PowerPoint</Application>
  <PresentationFormat>Widescreen</PresentationFormat>
  <Paragraphs>99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Extend Netconf Notifications with Hostname and Sequence Number For push-update and push-change-update</vt:lpstr>
      <vt:lpstr>Extend Netconf Notifications with Hostname and Sequence Number draft-tgraf-netconf-notif-sequencing-06  - Status and Next Steps</vt:lpstr>
      <vt:lpstr>YANG-Push Implementation Status IETF 120</vt:lpstr>
      <vt:lpstr>Address YANG Specification and Integration Gaps Aiming for an automated data processing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264</cp:revision>
  <dcterms:created xsi:type="dcterms:W3CDTF">2019-11-29T14:22:02Z</dcterms:created>
  <dcterms:modified xsi:type="dcterms:W3CDTF">2024-07-17T08:27:42Z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