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55" r:id="rId3"/>
    <p:sldId id="2145706261" r:id="rId4"/>
    <p:sldId id="2145706251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D0521-EE16-47B1-9EDF-5107D8AE89A8}" v="1" dt="2024-07-12T08:30:08.755"/>
    <p1510:client id="{A485C89F-6634-4F10-B1FB-4C1CF1550D7C}" v="5" dt="2024-07-12T08:28:44.377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A485C89F-6634-4F10-B1FB-4C1CF1550D7C}"/>
    <pc:docChg chg="undo custSel addSld delSld modSld">
      <pc:chgData name="Graf Thomas, INI-NET-VNC-HCS" userId="487bc3e3-9ce7-4cdd-b7b4-8899ea88d289" providerId="ADAL" clId="{A485C89F-6634-4F10-B1FB-4C1CF1550D7C}" dt="2024-07-12T08:29:05.923" v="25" actId="20577"/>
      <pc:docMkLst>
        <pc:docMk/>
      </pc:docMkLst>
      <pc:sldChg chg="addSp delSp modSp mod">
        <pc:chgData name="Graf Thomas, INI-NET-VNC-HCS" userId="487bc3e3-9ce7-4cdd-b7b4-8899ea88d289" providerId="ADAL" clId="{A485C89F-6634-4F10-B1FB-4C1CF1550D7C}" dt="2024-07-12T08:28:44.387" v="24" actId="2763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85C89F-6634-4F10-B1FB-4C1CF1550D7C}" dt="2024-07-12T08:28:44.387" v="24" actId="27636"/>
          <ac:spMkLst>
            <pc:docMk/>
            <pc:sldMk cId="3578665336" sldId="1041"/>
            <ac:spMk id="3" creationId="{656DC9F1-232F-64A5-3F26-259ACFB76F12}"/>
          </ac:spMkLst>
        </pc:spChg>
        <pc:spChg chg="add del mod">
          <ac:chgData name="Graf Thomas, INI-NET-VNC-HCS" userId="487bc3e3-9ce7-4cdd-b7b4-8899ea88d289" providerId="ADAL" clId="{A485C89F-6634-4F10-B1FB-4C1CF1550D7C}" dt="2024-07-12T08:26:57.899" v="4"/>
          <ac:spMkLst>
            <pc:docMk/>
            <pc:sldMk cId="3578665336" sldId="1041"/>
            <ac:spMk id="4" creationId="{4ABDE62C-39BF-E293-D01E-E5CC5DEEC938}"/>
          </ac:spMkLst>
        </pc:spChg>
        <pc:spChg chg="mod">
          <ac:chgData name="Graf Thomas, INI-NET-VNC-HCS" userId="487bc3e3-9ce7-4cdd-b7b4-8899ea88d289" providerId="ADAL" clId="{A485C89F-6634-4F10-B1FB-4C1CF1550D7C}" dt="2024-07-12T08:28:02.840" v="1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A485C89F-6634-4F10-B1FB-4C1CF1550D7C}" dt="2024-07-12T08:25:49.484" v="0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701002203" sldId="2145706256"/>
        </pc:sldMkLst>
      </pc:sldChg>
      <pc:sldChg chg="modSp add mod">
        <pc:chgData name="Graf Thomas, INI-NET-VNC-HCS" userId="487bc3e3-9ce7-4cdd-b7b4-8899ea88d289" providerId="ADAL" clId="{A485C89F-6634-4F10-B1FB-4C1CF1550D7C}" dt="2024-07-12T08:29:05.923" v="25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A485C89F-6634-4F10-B1FB-4C1CF1550D7C}" dt="2024-07-12T08:29:05.923" v="25" actId="20577"/>
          <ac:spMkLst>
            <pc:docMk/>
            <pc:sldMk cId="1767383836" sldId="2145706260"/>
            <ac:spMk id="2" creationId="{FF20F271-6F0D-4AC0-BB1D-F5C338165C13}"/>
          </ac:spMkLst>
        </pc:spChg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753D0521-EE16-47B1-9EDF-5107D8AE89A8}"/>
    <pc:docChg chg="undo custSel addSld delSld modSld">
      <pc:chgData name="Graf Thomas, INI-NET-VNC-HCS" userId="487bc3e3-9ce7-4cdd-b7b4-8899ea88d289" providerId="ADAL" clId="{753D0521-EE16-47B1-9EDF-5107D8AE89A8}" dt="2024-07-12T08:34:36.044" v="98"/>
      <pc:docMkLst>
        <pc:docMk/>
      </pc:docMkLst>
      <pc:sldChg chg="modSp mod">
        <pc:chgData name="Graf Thomas, INI-NET-VNC-HCS" userId="487bc3e3-9ce7-4cdd-b7b4-8899ea88d289" providerId="ADAL" clId="{753D0521-EE16-47B1-9EDF-5107D8AE89A8}" dt="2024-07-12T08:34:36.044" v="98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753D0521-EE16-47B1-9EDF-5107D8AE89A8}" dt="2024-07-12T08:34:36.044" v="98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753D0521-EE16-47B1-9EDF-5107D8AE89A8}" dt="2024-07-12T08:34:00.543" v="9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del">
        <pc:chgData name="Graf Thomas, INI-NET-VNC-HCS" userId="487bc3e3-9ce7-4cdd-b7b4-8899ea88d289" providerId="ADAL" clId="{753D0521-EE16-47B1-9EDF-5107D8AE89A8}" dt="2024-07-12T08:30:11.260" v="1" actId="47"/>
        <pc:sldMkLst>
          <pc:docMk/>
          <pc:sldMk cId="1980732846" sldId="2145706229"/>
        </pc:sldMkLst>
      </pc:sldChg>
      <pc:sldChg chg="add">
        <pc:chgData name="Graf Thomas, INI-NET-VNC-HCS" userId="487bc3e3-9ce7-4cdd-b7b4-8899ea88d289" providerId="ADAL" clId="{753D0521-EE16-47B1-9EDF-5107D8AE89A8}" dt="2024-07-12T08:30:08.753" v="0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753D0521-EE16-47B1-9EDF-5107D8AE89A8}" dt="2024-07-12T08:30:11.260" v="1" actId="47"/>
        <pc:sldMkLst>
          <pc:docMk/>
          <pc:sldMk cId="1767383836" sldId="2145706260"/>
        </pc:sldMkLst>
      </pc:sldChg>
      <pc:sldChg chg="add">
        <pc:chgData name="Graf Thomas, INI-NET-VNC-HCS" userId="487bc3e3-9ce7-4cdd-b7b4-8899ea88d289" providerId="ADAL" clId="{753D0521-EE16-47B1-9EDF-5107D8AE89A8}" dt="2024-07-12T08:30:08.753" v="0"/>
        <pc:sldMkLst>
          <pc:docMk/>
          <pc:sldMk cId="22946092" sldId="2145706261"/>
        </pc:sldMkLst>
      </pc:sld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15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7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41" TargetMode="External"/><Relationship Id="rId2" Type="http://schemas.openxmlformats.org/officeDocument/2006/relationships/hyperlink" Target="https://datatracker.ietf.org/doc/html/rfc92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tgraf-netconf-yang-push-observation-ti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Support of </a:t>
            </a:r>
            <a:r>
              <a:rPr lang="en-US" sz="3200" b="1" dirty="0">
                <a:solidFill>
                  <a:srgbClr val="FF0000"/>
                </a:solidFill>
              </a:rPr>
              <a:t>Network Observation Timestamping </a:t>
            </a:r>
            <a:r>
              <a:rPr lang="en-US" sz="3200" b="1" dirty="0"/>
              <a:t>in YANG Notifications</a:t>
            </a:r>
            <a:br>
              <a:rPr lang="en-US" sz="3600" b="1" dirty="0"/>
            </a:br>
            <a:r>
              <a:rPr lang="en-US" sz="2800" dirty="0"/>
              <a:t>draft-tgraf-netconf-yang-push-observation-time-02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observation timestamp and point-in-time objects to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describe when metrics were observed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5805196" cy="17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-observation-time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point-in-time?      enumeration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point-in-time?      enumeration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yang-push-observation-supported?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inotifseq:notification-support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{yang-push-observation-timestamp}?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YANG-Push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b="1" dirty="0"/>
              <a:t>To correlate network data </a:t>
            </a:r>
            <a:r>
              <a:rPr lang="en-US" sz="1700" dirty="0"/>
              <a:t>among different Network Telemetry planes as described in Section 3.1 of </a:t>
            </a:r>
            <a:r>
              <a:rPr lang="en-US" sz="1700" dirty="0">
                <a:hlinkClick r:id="rId2"/>
              </a:rPr>
              <a:t>RFC 9232</a:t>
            </a:r>
            <a:r>
              <a:rPr lang="en-US" sz="1700" dirty="0"/>
              <a:t> or among different YANG push subscription types defined in Section 3.1 of </a:t>
            </a:r>
            <a:r>
              <a:rPr lang="en-US" sz="1700" dirty="0">
                <a:hlinkClick r:id="rId3"/>
              </a:rPr>
              <a:t>RFC 8641</a:t>
            </a:r>
            <a:r>
              <a:rPr lang="en-US" sz="1700" dirty="0"/>
              <a:t>, </a:t>
            </a:r>
            <a:r>
              <a:rPr lang="en-US" sz="17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tgraf</a:t>
            </a:r>
            <a:r>
              <a:rPr lang="en-US" sz="1700" dirty="0">
                <a:hlinkClick r:id="rId4"/>
              </a:rPr>
              <a:t>-netconf-yang-push-observation-time</a:t>
            </a:r>
            <a:r>
              <a:rPr lang="en-US" sz="1700" dirty="0">
                <a:solidFill>
                  <a:srgbClr val="272B30"/>
                </a:solidFill>
              </a:rPr>
              <a:t> extends </a:t>
            </a:r>
            <a:r>
              <a:rPr lang="en-US" sz="1700" dirty="0"/>
              <a:t>the YANG push streaming update notification defined in </a:t>
            </a:r>
            <a:r>
              <a:rPr lang="en-US" sz="1700" dirty="0">
                <a:hlinkClick r:id="rId3"/>
              </a:rPr>
              <a:t>RFC 8641 </a:t>
            </a:r>
            <a:r>
              <a:rPr lang="en-US" sz="1700" dirty="0"/>
              <a:t>with:</a:t>
            </a:r>
          </a:p>
          <a:p>
            <a:pPr lvl="1"/>
            <a:r>
              <a:rPr lang="en-US" sz="1700" b="1" dirty="0"/>
              <a:t>observation-time: </a:t>
            </a:r>
            <a:r>
              <a:rPr lang="en-US" sz="1700" dirty="0"/>
              <a:t>Describes the measurement observation time for the "push-update" notification in a "periodical" and for the "push-change-update" notification in a "on-change" subscription. </a:t>
            </a:r>
          </a:p>
          <a:p>
            <a:pPr lvl="1"/>
            <a:r>
              <a:rPr lang="en-US" sz="1700" b="1" dirty="0"/>
              <a:t>point-in-time: </a:t>
            </a:r>
            <a:r>
              <a:rPr lang="en-US" sz="1700" dirty="0"/>
              <a:t>Describes at which point in time the value of observation-time was observed.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254170"/>
            <a:ext cx="5257800" cy="344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90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YANG-Push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draft-tgraf-netconf-yang-push-observation-time-02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Changed semantics:</a:t>
            </a:r>
          </a:p>
          <a:p>
            <a:pPr lvl="1"/>
            <a:r>
              <a:rPr lang="en-US" sz="1700" dirty="0"/>
              <a:t>One observation-time timestamp describing when the metric was observed eases end to end integration into streaming processor and time series database. </a:t>
            </a:r>
          </a:p>
          <a:p>
            <a:pPr lvl="1"/>
            <a:r>
              <a:rPr lang="en-US" sz="1700" dirty="0"/>
              <a:t>Point-in-time describes at which point in time the value of observation-time was observed.  </a:t>
            </a:r>
          </a:p>
          <a:p>
            <a:pPr lvl="2"/>
            <a:r>
              <a:rPr lang="en-US" sz="1700" dirty="0"/>
              <a:t>For "periodical" subscription, the "current-accounting" describes the </a:t>
            </a:r>
            <a:r>
              <a:rPr lang="en-US" sz="1700" b="1" dirty="0"/>
              <a:t>point in time where the metrics were polled and observed</a:t>
            </a:r>
            <a:r>
              <a:rPr lang="en-US" sz="1700" dirty="0"/>
              <a:t>.  </a:t>
            </a:r>
          </a:p>
          <a:p>
            <a:pPr lvl="2"/>
            <a:r>
              <a:rPr lang="en-US" sz="1700" dirty="0"/>
              <a:t>For "on-change" subscriptions, the value of point-in-time is </a:t>
            </a:r>
            <a:r>
              <a:rPr lang="en-US" sz="1700" b="1" dirty="0"/>
              <a:t>"state-changed", when the state change was observed in real-time.</a:t>
            </a:r>
          </a:p>
          <a:p>
            <a:pPr lvl="2"/>
            <a:r>
              <a:rPr lang="en-US" sz="1700" dirty="0"/>
              <a:t>For "on-change" subscriptions with the "sync on start option", the value of point-in-time </a:t>
            </a:r>
            <a:r>
              <a:rPr lang="en-US" sz="1700" b="1" dirty="0"/>
              <a:t>for the initial state is "initial-state".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YANG-Push observation timestamping capability is now discoverable by extending YANG-related system capabilities defined in </a:t>
            </a:r>
            <a:r>
              <a:rPr lang="en-US" sz="1700" dirty="0">
                <a:hlinkClick r:id="rId3"/>
              </a:rPr>
              <a:t>RFC 9196</a:t>
            </a:r>
            <a:r>
              <a:rPr lang="en-US" sz="1700" dirty="0"/>
              <a:t>. 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Minor editorial changes and operational considerations and implementation status section added.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29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5724"/>
              </p:ext>
            </p:extLst>
          </p:nvPr>
        </p:nvGraphicFramePr>
        <p:xfrm>
          <a:off x="942392" y="1929591"/>
          <a:ext cx="8117632" cy="4432046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8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709</Words>
  <Application>Microsoft Office PowerPoint</Application>
  <PresentationFormat>Widescreen</PresentationFormat>
  <Paragraphs>106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Extend YANG-Push Notifications with Observation Timestamping For push-update and push-change-update</vt:lpstr>
      <vt:lpstr>Extend YANG-Push Notifications with Observation Timestamping draft-tgraf-netconf-yang-push-observation-time-02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264</cp:revision>
  <dcterms:created xsi:type="dcterms:W3CDTF">2019-11-29T14:22:02Z</dcterms:created>
  <dcterms:modified xsi:type="dcterms:W3CDTF">2024-07-17T08:27:51Z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