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41" r:id="rId2"/>
    <p:sldId id="2145706298" r:id="rId3"/>
    <p:sldId id="2145706300" r:id="rId4"/>
    <p:sldId id="2145706301" r:id="rId5"/>
    <p:sldId id="2145706303" r:id="rId6"/>
    <p:sldId id="214570630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AAAFE-1C75-48F9-94BE-1C45A7C23D09}" v="9" dt="2025-02-13T13:10:06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4" autoAdjust="0"/>
    <p:restoredTop sz="91647" autoAdjust="0"/>
  </p:normalViewPr>
  <p:slideViewPr>
    <p:cSldViewPr snapToGrid="0">
      <p:cViewPr varScale="1">
        <p:scale>
          <a:sx n="202" d="100"/>
          <a:sy n="202" d="100"/>
        </p:scale>
        <p:origin x="200" y="2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E2E" userId="487bc3e3-9ce7-4cdd-b7b4-8899ea88d289" providerId="ADAL" clId="{23DAAAFE-1C75-48F9-94BE-1C45A7C23D09}"/>
    <pc:docChg chg="undo custSel addSld delSld modSld sldOrd">
      <pc:chgData name="Graf Thomas, INI-NET-VNC-E2E" userId="487bc3e3-9ce7-4cdd-b7b4-8899ea88d289" providerId="ADAL" clId="{23DAAAFE-1C75-48F9-94BE-1C45A7C23D09}" dt="2025-02-21T09:51:52.396" v="1422" actId="20577"/>
      <pc:docMkLst>
        <pc:docMk/>
      </pc:docMkLst>
      <pc:sldChg chg="del">
        <pc:chgData name="Graf Thomas, INI-NET-VNC-E2E" userId="487bc3e3-9ce7-4cdd-b7b4-8899ea88d289" providerId="ADAL" clId="{23DAAAFE-1C75-48F9-94BE-1C45A7C23D09}" dt="2025-02-13T13:09:40.878" v="1411" actId="47"/>
        <pc:sldMkLst>
          <pc:docMk/>
          <pc:sldMk cId="0" sldId="273"/>
        </pc:sldMkLst>
      </pc:sldChg>
      <pc:sldChg chg="modSp mod">
        <pc:chgData name="Graf Thomas, INI-NET-VNC-E2E" userId="487bc3e3-9ce7-4cdd-b7b4-8899ea88d289" providerId="ADAL" clId="{23DAAAFE-1C75-48F9-94BE-1C45A7C23D09}" dt="2025-02-21T09:51:03.272" v="1418" actId="2057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23DAAAFE-1C75-48F9-94BE-1C45A7C23D09}" dt="2025-02-21T09:51:03.272" v="14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 ord">
        <pc:chgData name="Graf Thomas, INI-NET-VNC-E2E" userId="487bc3e3-9ce7-4cdd-b7b4-8899ea88d289" providerId="ADAL" clId="{23DAAAFE-1C75-48F9-94BE-1C45A7C23D09}" dt="2025-02-13T12:10:28.301" v="20"/>
        <pc:sldMkLst>
          <pc:docMk/>
          <pc:sldMk cId="1088069469" sldId="26422"/>
        </pc:sldMkLst>
      </pc:sldChg>
      <pc:sldChg chg="add">
        <pc:chgData name="Graf Thomas, INI-NET-VNC-E2E" userId="487bc3e3-9ce7-4cdd-b7b4-8899ea88d289" providerId="ADAL" clId="{23DAAAFE-1C75-48F9-94BE-1C45A7C23D09}" dt="2025-02-13T13:10:06.531" v="1412"/>
        <pc:sldMkLst>
          <pc:docMk/>
          <pc:sldMk cId="670772560" sldId="2145706220"/>
        </pc:sldMkLst>
      </pc:sldChg>
      <pc:sldChg chg="add del">
        <pc:chgData name="Graf Thomas, INI-NET-VNC-E2E" userId="487bc3e3-9ce7-4cdd-b7b4-8899ea88d289" providerId="ADAL" clId="{23DAAAFE-1C75-48F9-94BE-1C45A7C23D09}" dt="2025-02-13T12:22:14.010" v="69" actId="47"/>
        <pc:sldMkLst>
          <pc:docMk/>
          <pc:sldMk cId="3864283889" sldId="2145706236"/>
        </pc:sldMkLst>
      </pc:sldChg>
      <pc:sldChg chg="del">
        <pc:chgData name="Graf Thomas, INI-NET-VNC-E2E" userId="487bc3e3-9ce7-4cdd-b7b4-8899ea88d289" providerId="ADAL" clId="{23DAAAFE-1C75-48F9-94BE-1C45A7C23D09}" dt="2025-02-13T12:09:00.050" v="10" actId="47"/>
        <pc:sldMkLst>
          <pc:docMk/>
          <pc:sldMk cId="2617504443" sldId="2145706242"/>
        </pc:sldMkLst>
      </pc:sldChg>
      <pc:sldChg chg="modSp add mod ord">
        <pc:chgData name="Graf Thomas, INI-NET-VNC-E2E" userId="487bc3e3-9ce7-4cdd-b7b4-8899ea88d289" providerId="ADAL" clId="{23DAAAFE-1C75-48F9-94BE-1C45A7C23D09}" dt="2025-02-13T12:26:03.115" v="93" actId="20577"/>
        <pc:sldMkLst>
          <pc:docMk/>
          <pc:sldMk cId="2325717052" sldId="2145706246"/>
        </pc:sldMkLst>
        <pc:spChg chg="mod">
          <ac:chgData name="Graf Thomas, INI-NET-VNC-E2E" userId="487bc3e3-9ce7-4cdd-b7b4-8899ea88d289" providerId="ADAL" clId="{23DAAAFE-1C75-48F9-94BE-1C45A7C23D09}" dt="2025-02-13T12:26:03.115" v="93" actId="20577"/>
          <ac:spMkLst>
            <pc:docMk/>
            <pc:sldMk cId="2325717052" sldId="2145706246"/>
            <ac:spMk id="2" creationId="{A2A6719D-B9BE-6230-EF0C-2923835A8199}"/>
          </ac:spMkLst>
        </pc:spChg>
      </pc:sldChg>
      <pc:sldChg chg="modSp mod ord">
        <pc:chgData name="Graf Thomas, INI-NET-VNC-E2E" userId="487bc3e3-9ce7-4cdd-b7b4-8899ea88d289" providerId="ADAL" clId="{23DAAAFE-1C75-48F9-94BE-1C45A7C23D09}" dt="2025-02-13T12:25:42.282" v="91" actId="13926"/>
        <pc:sldMkLst>
          <pc:docMk/>
          <pc:sldMk cId="2701002203" sldId="2145706256"/>
        </pc:sldMkLst>
        <pc:spChg chg="mod">
          <ac:chgData name="Graf Thomas, INI-NET-VNC-E2E" userId="487bc3e3-9ce7-4cdd-b7b4-8899ea88d289" providerId="ADAL" clId="{23DAAAFE-1C75-48F9-94BE-1C45A7C23D09}" dt="2025-02-13T12:25:20.949" v="89" actId="13926"/>
          <ac:spMkLst>
            <pc:docMk/>
            <pc:sldMk cId="2701002203" sldId="2145706256"/>
            <ac:spMk id="3" creationId="{29C0DFD4-432D-4B0C-93DF-790441DCF5B9}"/>
          </ac:spMkLst>
        </pc:spChg>
        <pc:spChg chg="mod">
          <ac:chgData name="Graf Thomas, INI-NET-VNC-E2E" userId="487bc3e3-9ce7-4cdd-b7b4-8899ea88d289" providerId="ADAL" clId="{23DAAAFE-1C75-48F9-94BE-1C45A7C23D09}" dt="2025-02-13T12:25:31.983" v="90" actId="13926"/>
          <ac:spMkLst>
            <pc:docMk/>
            <pc:sldMk cId="2701002203" sldId="2145706256"/>
            <ac:spMk id="5" creationId="{E6EDC80B-21EE-899E-6527-9932D706231D}"/>
          </ac:spMkLst>
        </pc:spChg>
        <pc:spChg chg="mod">
          <ac:chgData name="Graf Thomas, INI-NET-VNC-E2E" userId="487bc3e3-9ce7-4cdd-b7b4-8899ea88d289" providerId="ADAL" clId="{23DAAAFE-1C75-48F9-94BE-1C45A7C23D09}" dt="2025-02-13T12:25:42.282" v="91" actId="13926"/>
          <ac:spMkLst>
            <pc:docMk/>
            <pc:sldMk cId="2701002203" sldId="2145706256"/>
            <ac:spMk id="17" creationId="{8F78EE4C-6EFD-4363-A98F-3E5608669DF5}"/>
          </ac:spMkLst>
        </pc:spChg>
      </pc:sldChg>
      <pc:sldChg chg="add ord">
        <pc:chgData name="Graf Thomas, INI-NET-VNC-E2E" userId="487bc3e3-9ce7-4cdd-b7b4-8899ea88d289" providerId="ADAL" clId="{23DAAAFE-1C75-48F9-94BE-1C45A7C23D09}" dt="2025-02-13T12:18:25.700" v="54"/>
        <pc:sldMkLst>
          <pc:docMk/>
          <pc:sldMk cId="3965782337" sldId="2145706257"/>
        </pc:sldMkLst>
      </pc:sldChg>
      <pc:sldChg chg="del">
        <pc:chgData name="Graf Thomas, INI-NET-VNC-E2E" userId="487bc3e3-9ce7-4cdd-b7b4-8899ea88d289" providerId="ADAL" clId="{23DAAAFE-1C75-48F9-94BE-1C45A7C23D09}" dt="2025-02-13T12:21:10.466" v="67" actId="47"/>
        <pc:sldMkLst>
          <pc:docMk/>
          <pc:sldMk cId="2684272815" sldId="2145706258"/>
        </pc:sldMkLst>
      </pc:sldChg>
      <pc:sldChg chg="modSp del mod">
        <pc:chgData name="Graf Thomas, INI-NET-VNC-E2E" userId="487bc3e3-9ce7-4cdd-b7b4-8899ea88d289" providerId="ADAL" clId="{23DAAAFE-1C75-48F9-94BE-1C45A7C23D09}" dt="2025-02-13T12:21:14.404" v="68" actId="47"/>
        <pc:sldMkLst>
          <pc:docMk/>
          <pc:sldMk cId="179949106" sldId="2145706259"/>
        </pc:sldMkLst>
        <pc:spChg chg="mod">
          <ac:chgData name="Graf Thomas, INI-NET-VNC-E2E" userId="487bc3e3-9ce7-4cdd-b7b4-8899ea88d289" providerId="ADAL" clId="{23DAAAFE-1C75-48F9-94BE-1C45A7C23D09}" dt="2025-02-13T12:09:22.595" v="14" actId="13926"/>
          <ac:spMkLst>
            <pc:docMk/>
            <pc:sldMk cId="179949106" sldId="2145706259"/>
            <ac:spMk id="3" creationId="{29C0DFD4-432D-4B0C-93DF-790441DCF5B9}"/>
          </ac:spMkLst>
        </pc:spChg>
      </pc:sldChg>
      <pc:sldChg chg="modSp add mod ord">
        <pc:chgData name="Graf Thomas, INI-NET-VNC-E2E" userId="487bc3e3-9ce7-4cdd-b7b4-8899ea88d289" providerId="ADAL" clId="{23DAAAFE-1C75-48F9-94BE-1C45A7C23D09}" dt="2025-02-13T12:35:26.707" v="220" actId="13926"/>
        <pc:sldMkLst>
          <pc:docMk/>
          <pc:sldMk cId="218410027" sldId="2145706260"/>
        </pc:sldMkLst>
        <pc:spChg chg="mod">
          <ac:chgData name="Graf Thomas, INI-NET-VNC-E2E" userId="487bc3e3-9ce7-4cdd-b7b4-8899ea88d289" providerId="ADAL" clId="{23DAAAFE-1C75-48F9-94BE-1C45A7C23D09}" dt="2025-02-13T12:35:08.647" v="219" actId="14100"/>
          <ac:spMkLst>
            <pc:docMk/>
            <pc:sldMk cId="218410027" sldId="2145706260"/>
            <ac:spMk id="2" creationId="{FF20F271-6F0D-4AC0-BB1D-F5C338165C13}"/>
          </ac:spMkLst>
        </pc:spChg>
        <pc:spChg chg="mod">
          <ac:chgData name="Graf Thomas, INI-NET-VNC-E2E" userId="487bc3e3-9ce7-4cdd-b7b4-8899ea88d289" providerId="ADAL" clId="{23DAAAFE-1C75-48F9-94BE-1C45A7C23D09}" dt="2025-02-13T12:33:56.170" v="191" actId="14100"/>
          <ac:spMkLst>
            <pc:docMk/>
            <pc:sldMk cId="218410027" sldId="2145706260"/>
            <ac:spMk id="3" creationId="{29C0DFD4-432D-4B0C-93DF-790441DCF5B9}"/>
          </ac:spMkLst>
        </pc:spChg>
        <pc:spChg chg="mod">
          <ac:chgData name="Graf Thomas, INI-NET-VNC-E2E" userId="487bc3e3-9ce7-4cdd-b7b4-8899ea88d289" providerId="ADAL" clId="{23DAAAFE-1C75-48F9-94BE-1C45A7C23D09}" dt="2025-02-13T12:35:26.707" v="220" actId="13926"/>
          <ac:spMkLst>
            <pc:docMk/>
            <pc:sldMk cId="218410027" sldId="2145706260"/>
            <ac:spMk id="11" creationId="{5F51379D-FDAE-42E3-9798-6F3C423F4080}"/>
          </ac:spMkLst>
        </pc:spChg>
        <pc:spChg chg="mod">
          <ac:chgData name="Graf Thomas, INI-NET-VNC-E2E" userId="487bc3e3-9ce7-4cdd-b7b4-8899ea88d289" providerId="ADAL" clId="{23DAAAFE-1C75-48F9-94BE-1C45A7C23D09}" dt="2025-02-13T12:32:43.651" v="181" actId="6549"/>
          <ac:spMkLst>
            <pc:docMk/>
            <pc:sldMk cId="218410027" sldId="2145706260"/>
            <ac:spMk id="17" creationId="{8F78EE4C-6EFD-4363-A98F-3E5608669DF5}"/>
          </ac:spMkLst>
        </pc:spChg>
      </pc:sldChg>
      <pc:sldChg chg="modSp mod">
        <pc:chgData name="Graf Thomas, INI-NET-VNC-E2E" userId="487bc3e3-9ce7-4cdd-b7b4-8899ea88d289" providerId="ADAL" clId="{23DAAAFE-1C75-48F9-94BE-1C45A7C23D09}" dt="2025-02-13T13:06:12.265" v="1265" actId="113"/>
        <pc:sldMkLst>
          <pc:docMk/>
          <pc:sldMk cId="461661054" sldId="2145706267"/>
        </pc:sldMkLst>
        <pc:spChg chg="mod">
          <ac:chgData name="Graf Thomas, INI-NET-VNC-E2E" userId="487bc3e3-9ce7-4cdd-b7b4-8899ea88d289" providerId="ADAL" clId="{23DAAAFE-1C75-48F9-94BE-1C45A7C23D09}" dt="2025-02-13T13:06:12.265" v="1265" actId="113"/>
          <ac:spMkLst>
            <pc:docMk/>
            <pc:sldMk cId="461661054" sldId="2145706267"/>
            <ac:spMk id="5" creationId="{C26208B2-0D10-4C23-B2DE-372A62E98644}"/>
          </ac:spMkLst>
        </pc:spChg>
      </pc:sldChg>
      <pc:sldChg chg="add ord">
        <pc:chgData name="Graf Thomas, INI-NET-VNC-E2E" userId="487bc3e3-9ce7-4cdd-b7b4-8899ea88d289" providerId="ADAL" clId="{23DAAAFE-1C75-48F9-94BE-1C45A7C23D09}" dt="2025-02-13T12:18:08.286" v="50"/>
        <pc:sldMkLst>
          <pc:docMk/>
          <pc:sldMk cId="3562000331" sldId="2145706269"/>
        </pc:sldMkLst>
      </pc:sldChg>
      <pc:sldChg chg="add ord">
        <pc:chgData name="Graf Thomas, INI-NET-VNC-E2E" userId="487bc3e3-9ce7-4cdd-b7b4-8899ea88d289" providerId="ADAL" clId="{23DAAAFE-1C75-48F9-94BE-1C45A7C23D09}" dt="2025-02-13T12:18:52.283" v="58"/>
        <pc:sldMkLst>
          <pc:docMk/>
          <pc:sldMk cId="2855098073" sldId="2145706270"/>
        </pc:sldMkLst>
      </pc:sldChg>
      <pc:sldChg chg="del">
        <pc:chgData name="Graf Thomas, INI-NET-VNC-E2E" userId="487bc3e3-9ce7-4cdd-b7b4-8899ea88d289" providerId="ADAL" clId="{23DAAAFE-1C75-48F9-94BE-1C45A7C23D09}" dt="2025-02-13T12:08:57.381" v="9" actId="47"/>
        <pc:sldMkLst>
          <pc:docMk/>
          <pc:sldMk cId="2178954233" sldId="2145706271"/>
        </pc:sldMkLst>
      </pc:sldChg>
      <pc:sldChg chg="del">
        <pc:chgData name="Graf Thomas, INI-NET-VNC-E2E" userId="487bc3e3-9ce7-4cdd-b7b4-8899ea88d289" providerId="ADAL" clId="{23DAAAFE-1C75-48F9-94BE-1C45A7C23D09}" dt="2025-02-13T12:09:33.153" v="15" actId="47"/>
        <pc:sldMkLst>
          <pc:docMk/>
          <pc:sldMk cId="1170693214" sldId="2145706272"/>
        </pc:sldMkLst>
      </pc:sldChg>
      <pc:sldChg chg="modSp add mod">
        <pc:chgData name="Graf Thomas, INI-NET-VNC-E2E" userId="487bc3e3-9ce7-4cdd-b7b4-8899ea88d289" providerId="ADAL" clId="{23DAAAFE-1C75-48F9-94BE-1C45A7C23D09}" dt="2025-02-21T09:51:52.396" v="1422" actId="20577"/>
        <pc:sldMkLst>
          <pc:docMk/>
          <pc:sldMk cId="3524404663" sldId="2145706275"/>
        </pc:sldMkLst>
        <pc:spChg chg="mod">
          <ac:chgData name="Graf Thomas, INI-NET-VNC-E2E" userId="487bc3e3-9ce7-4cdd-b7b4-8899ea88d289" providerId="ADAL" clId="{23DAAAFE-1C75-48F9-94BE-1C45A7C23D09}" dt="2025-02-13T12:52:30.646" v="1259" actId="14100"/>
          <ac:spMkLst>
            <pc:docMk/>
            <pc:sldMk cId="3524404663" sldId="2145706275"/>
            <ac:spMk id="3" creationId="{11030B07-3F01-6016-F841-23039D654E77}"/>
          </ac:spMkLst>
        </pc:spChg>
        <pc:spChg chg="mod">
          <ac:chgData name="Graf Thomas, INI-NET-VNC-E2E" userId="487bc3e3-9ce7-4cdd-b7b4-8899ea88d289" providerId="ADAL" clId="{23DAAAFE-1C75-48F9-94BE-1C45A7C23D09}" dt="2025-02-21T09:51:52.396" v="1422" actId="20577"/>
          <ac:spMkLst>
            <pc:docMk/>
            <pc:sldMk cId="3524404663" sldId="2145706275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23DAAAFE-1C75-48F9-94BE-1C45A7C23D09}" dt="2025-02-13T12:52:18.023" v="1258" actId="20577"/>
          <ac:spMkLst>
            <pc:docMk/>
            <pc:sldMk cId="3524404663" sldId="2145706275"/>
            <ac:spMk id="7" creationId="{EF0A252B-DE40-6447-986A-A5F33DE9D8A1}"/>
          </ac:spMkLst>
        </pc:spChg>
      </pc:sldChg>
      <pc:sldChg chg="modSp add del mod">
        <pc:chgData name="Graf Thomas, INI-NET-VNC-E2E" userId="487bc3e3-9ce7-4cdd-b7b4-8899ea88d289" providerId="ADAL" clId="{23DAAAFE-1C75-48F9-94BE-1C45A7C23D09}" dt="2025-02-13T13:08:56.206" v="1410" actId="47"/>
        <pc:sldMkLst>
          <pc:docMk/>
          <pc:sldMk cId="1674016052" sldId="2145706276"/>
        </pc:sldMkLst>
        <pc:spChg chg="mod">
          <ac:chgData name="Graf Thomas, INI-NET-VNC-E2E" userId="487bc3e3-9ce7-4cdd-b7b4-8899ea88d289" providerId="ADAL" clId="{23DAAAFE-1C75-48F9-94BE-1C45A7C23D09}" dt="2025-02-13T13:07:56.547" v="1407" actId="20577"/>
          <ac:spMkLst>
            <pc:docMk/>
            <pc:sldMk cId="1674016052" sldId="2145706276"/>
            <ac:spMk id="5" creationId="{C26208B2-0D10-4C23-B2DE-372A62E98644}"/>
          </ac:spMkLst>
        </pc:spChg>
      </pc:sldChg>
      <pc:sldChg chg="del">
        <pc:chgData name="Graf Thomas, INI-NET-VNC-E2E" userId="487bc3e3-9ce7-4cdd-b7b4-8899ea88d289" providerId="ADAL" clId="{23DAAAFE-1C75-48F9-94BE-1C45A7C23D09}" dt="2025-02-13T12:09:04.367" v="11" actId="47"/>
        <pc:sldMkLst>
          <pc:docMk/>
          <pc:sldMk cId="2551479504" sldId="2145706277"/>
        </pc:sldMkLst>
      </pc:sldChg>
      <pc:sldChg chg="addSp delSp modSp add mod ord">
        <pc:chgData name="Graf Thomas, INI-NET-VNC-E2E" userId="487bc3e3-9ce7-4cdd-b7b4-8899ea88d289" providerId="ADAL" clId="{23DAAAFE-1C75-48F9-94BE-1C45A7C23D09}" dt="2025-02-13T12:13:18.334" v="32"/>
        <pc:sldMkLst>
          <pc:docMk/>
          <pc:sldMk cId="2764131050" sldId="2145706278"/>
        </pc:sldMkLst>
        <pc:spChg chg="del">
          <ac:chgData name="Graf Thomas, INI-NET-VNC-E2E" userId="487bc3e3-9ce7-4cdd-b7b4-8899ea88d289" providerId="ADAL" clId="{23DAAAFE-1C75-48F9-94BE-1C45A7C23D09}" dt="2025-02-13T12:10:45.199" v="21" actId="478"/>
          <ac:spMkLst>
            <pc:docMk/>
            <pc:sldMk cId="2764131050" sldId="2145706278"/>
            <ac:spMk id="3" creationId="{8E40D10A-D742-715C-213F-05E30B0AA6FE}"/>
          </ac:spMkLst>
        </pc:spChg>
        <pc:spChg chg="add mod">
          <ac:chgData name="Graf Thomas, INI-NET-VNC-E2E" userId="487bc3e3-9ce7-4cdd-b7b4-8899ea88d289" providerId="ADAL" clId="{23DAAAFE-1C75-48F9-94BE-1C45A7C23D09}" dt="2025-02-13T12:11:43.180" v="29" actId="207"/>
          <ac:spMkLst>
            <pc:docMk/>
            <pc:sldMk cId="2764131050" sldId="2145706278"/>
            <ac:spMk id="5" creationId="{27702359-26E7-83C1-A711-F9CD3208593C}"/>
          </ac:spMkLst>
        </pc:spChg>
        <pc:spChg chg="mod">
          <ac:chgData name="Graf Thomas, INI-NET-VNC-E2E" userId="487bc3e3-9ce7-4cdd-b7b4-8899ea88d289" providerId="ADAL" clId="{23DAAAFE-1C75-48F9-94BE-1C45A7C23D09}" dt="2025-02-13T12:12:00.531" v="30" actId="20577"/>
          <ac:spMkLst>
            <pc:docMk/>
            <pc:sldMk cId="2764131050" sldId="2145706278"/>
            <ac:spMk id="19" creationId="{56D79134-17A9-8BC8-B7D0-97BCFFB9A6B2}"/>
          </ac:spMkLst>
        </pc:spChg>
      </pc:sldChg>
      <pc:sldChg chg="add ord">
        <pc:chgData name="Graf Thomas, INI-NET-VNC-E2E" userId="487bc3e3-9ce7-4cdd-b7b4-8899ea88d289" providerId="ADAL" clId="{23DAAAFE-1C75-48F9-94BE-1C45A7C23D09}" dt="2025-02-13T12:10:16.750" v="18"/>
        <pc:sldMkLst>
          <pc:docMk/>
          <pc:sldMk cId="1315775908" sldId="2145706280"/>
        </pc:sldMkLst>
      </pc:sldChg>
      <pc:sldChg chg="add">
        <pc:chgData name="Graf Thomas, INI-NET-VNC-E2E" userId="487bc3e3-9ce7-4cdd-b7b4-8899ea88d289" providerId="ADAL" clId="{23DAAAFE-1C75-48F9-94BE-1C45A7C23D09}" dt="2025-02-13T12:03:35.452" v="2"/>
        <pc:sldMkLst>
          <pc:docMk/>
          <pc:sldMk cId="1875627337" sldId="2145706281"/>
        </pc:sldMkLst>
      </pc:sldChg>
      <pc:sldChg chg="modSp add mod ord">
        <pc:chgData name="Graf Thomas, INI-NET-VNC-E2E" userId="487bc3e3-9ce7-4cdd-b7b4-8899ea88d289" providerId="ADAL" clId="{23DAAAFE-1C75-48F9-94BE-1C45A7C23D09}" dt="2025-02-13T12:18:41.773" v="56"/>
        <pc:sldMkLst>
          <pc:docMk/>
          <pc:sldMk cId="3325836654" sldId="2145706282"/>
        </pc:sldMkLst>
        <pc:spChg chg="mod">
          <ac:chgData name="Graf Thomas, INI-NET-VNC-E2E" userId="487bc3e3-9ce7-4cdd-b7b4-8899ea88d289" providerId="ADAL" clId="{23DAAAFE-1C75-48F9-94BE-1C45A7C23D09}" dt="2025-02-13T12:15:13.704" v="47" actId="20577"/>
          <ac:spMkLst>
            <pc:docMk/>
            <pc:sldMk cId="3325836654" sldId="2145706282"/>
            <ac:spMk id="2" creationId="{FF20F271-6F0D-4AC0-BB1D-F5C338165C13}"/>
          </ac:spMkLst>
        </pc:spChg>
        <pc:spChg chg="mod">
          <ac:chgData name="Graf Thomas, INI-NET-VNC-E2E" userId="487bc3e3-9ce7-4cdd-b7b4-8899ea88d289" providerId="ADAL" clId="{23DAAAFE-1C75-48F9-94BE-1C45A7C23D09}" dt="2025-02-13T12:14:17.911" v="33" actId="6549"/>
          <ac:spMkLst>
            <pc:docMk/>
            <pc:sldMk cId="3325836654" sldId="2145706282"/>
            <ac:spMk id="4" creationId="{847B953C-E781-5A94-33AD-E38789C4C7F0}"/>
          </ac:spMkLst>
        </pc:spChg>
      </pc:sldChg>
      <pc:sldChg chg="modSp add mod">
        <pc:chgData name="Graf Thomas, INI-NET-VNC-E2E" userId="487bc3e3-9ce7-4cdd-b7b4-8899ea88d289" providerId="ADAL" clId="{23DAAAFE-1C75-48F9-94BE-1C45A7C23D09}" dt="2025-02-13T12:28:00.132" v="143" actId="108"/>
        <pc:sldMkLst>
          <pc:docMk/>
          <pc:sldMk cId="1552717135" sldId="2145706283"/>
        </pc:sldMkLst>
        <pc:spChg chg="mod">
          <ac:chgData name="Graf Thomas, INI-NET-VNC-E2E" userId="487bc3e3-9ce7-4cdd-b7b4-8899ea88d289" providerId="ADAL" clId="{23DAAAFE-1C75-48F9-94BE-1C45A7C23D09}" dt="2025-02-13T12:28:00.132" v="143" actId="108"/>
          <ac:spMkLst>
            <pc:docMk/>
            <pc:sldMk cId="1552717135" sldId="2145706283"/>
            <ac:spMk id="5" creationId="{0194B37B-813A-99FE-7B78-4D87D8C30D44}"/>
          </ac:spMkLst>
        </pc:spChg>
      </pc:sldChg>
      <pc:sldChg chg="add del">
        <pc:chgData name="Graf Thomas, INI-NET-VNC-E2E" userId="487bc3e3-9ce7-4cdd-b7b4-8899ea88d289" providerId="ADAL" clId="{23DAAAFE-1C75-48F9-94BE-1C45A7C23D09}" dt="2025-02-13T12:22:45.492" v="70" actId="47"/>
        <pc:sldMkLst>
          <pc:docMk/>
          <pc:sldMk cId="1939643520" sldId="2145706287"/>
        </pc:sldMkLst>
      </pc:sldChg>
      <pc:sldChg chg="add del">
        <pc:chgData name="Graf Thomas, INI-NET-VNC-E2E" userId="487bc3e3-9ce7-4cdd-b7b4-8899ea88d289" providerId="ADAL" clId="{23DAAAFE-1C75-48F9-94BE-1C45A7C23D09}" dt="2025-02-13T12:23:05.178" v="71" actId="47"/>
        <pc:sldMkLst>
          <pc:docMk/>
          <pc:sldMk cId="1775271079" sldId="2145706290"/>
        </pc:sldMkLst>
      </pc:sldChg>
      <pc:sldChg chg="add del">
        <pc:chgData name="Graf Thomas, INI-NET-VNC-E2E" userId="487bc3e3-9ce7-4cdd-b7b4-8899ea88d289" providerId="ADAL" clId="{23DAAAFE-1C75-48F9-94BE-1C45A7C23D09}" dt="2025-02-13T12:23:05.178" v="71" actId="47"/>
        <pc:sldMkLst>
          <pc:docMk/>
          <pc:sldMk cId="1060752161" sldId="2145706291"/>
        </pc:sldMkLst>
      </pc:sldChg>
      <pc:sldChg chg="add del">
        <pc:chgData name="Graf Thomas, INI-NET-VNC-E2E" userId="487bc3e3-9ce7-4cdd-b7b4-8899ea88d289" providerId="ADAL" clId="{23DAAAFE-1C75-48F9-94BE-1C45A7C23D09}" dt="2025-02-13T12:23:05.178" v="71" actId="47"/>
        <pc:sldMkLst>
          <pc:docMk/>
          <pc:sldMk cId="2224309717" sldId="2145706292"/>
        </pc:sldMkLst>
      </pc:sldChg>
      <pc:sldChg chg="modSp add mod ord">
        <pc:chgData name="Graf Thomas, INI-NET-VNC-E2E" userId="487bc3e3-9ce7-4cdd-b7b4-8899ea88d289" providerId="ADAL" clId="{23DAAAFE-1C75-48F9-94BE-1C45A7C23D09}" dt="2025-02-13T12:24:48.450" v="87" actId="108"/>
        <pc:sldMkLst>
          <pc:docMk/>
          <pc:sldMk cId="1033377780" sldId="2145706293"/>
        </pc:sldMkLst>
        <pc:spChg chg="mod">
          <ac:chgData name="Graf Thomas, INI-NET-VNC-E2E" userId="487bc3e3-9ce7-4cdd-b7b4-8899ea88d289" providerId="ADAL" clId="{23DAAAFE-1C75-48F9-94BE-1C45A7C23D09}" dt="2025-02-13T12:24:48.450" v="87" actId="108"/>
          <ac:spMkLst>
            <pc:docMk/>
            <pc:sldMk cId="1033377780" sldId="2145706293"/>
            <ac:spMk id="2" creationId="{FF20F271-6F0D-4AC0-BB1D-F5C338165C13}"/>
          </ac:spMkLst>
        </pc:spChg>
      </pc:sldChg>
      <pc:sldChg chg="add del">
        <pc:chgData name="Graf Thomas, INI-NET-VNC-E2E" userId="487bc3e3-9ce7-4cdd-b7b4-8899ea88d289" providerId="ADAL" clId="{23DAAAFE-1C75-48F9-94BE-1C45A7C23D09}" dt="2025-02-13T12:09:35.316" v="16" actId="47"/>
        <pc:sldMkLst>
          <pc:docMk/>
          <pc:sldMk cId="2870000217" sldId="2145706294"/>
        </pc:sldMkLst>
      </pc:sldChg>
      <pc:sldChg chg="modSp add mod">
        <pc:chgData name="Graf Thomas, INI-NET-VNC-E2E" userId="487bc3e3-9ce7-4cdd-b7b4-8899ea88d289" providerId="ADAL" clId="{23DAAAFE-1C75-48F9-94BE-1C45A7C23D09}" dt="2025-02-13T12:24:06.050" v="76" actId="108"/>
        <pc:sldMkLst>
          <pc:docMk/>
          <pc:sldMk cId="3181337443" sldId="2145706294"/>
        </pc:sldMkLst>
        <pc:spChg chg="mod">
          <ac:chgData name="Graf Thomas, INI-NET-VNC-E2E" userId="487bc3e3-9ce7-4cdd-b7b4-8899ea88d289" providerId="ADAL" clId="{23DAAAFE-1C75-48F9-94BE-1C45A7C23D09}" dt="2025-02-13T12:24:06.050" v="76" actId="108"/>
          <ac:spMkLst>
            <pc:docMk/>
            <pc:sldMk cId="3181337443" sldId="2145706294"/>
            <ac:spMk id="6" creationId="{ABB61075-2877-B162-7D8F-97EC17B8DF39}"/>
          </ac:spMkLst>
        </pc:spChg>
      </pc:sldChg>
      <pc:sldChg chg="new del">
        <pc:chgData name="Graf Thomas, INI-NET-VNC-E2E" userId="487bc3e3-9ce7-4cdd-b7b4-8899ea88d289" providerId="ADAL" clId="{23DAAAFE-1C75-48F9-94BE-1C45A7C23D09}" dt="2025-02-13T13:26:43.466" v="1414" actId="47"/>
        <pc:sldMkLst>
          <pc:docMk/>
          <pc:sldMk cId="1838475321" sldId="2145706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13.03.25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13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202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E26CA-260C-4167-8C1E-342F1703A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3A6AF5-8B03-ED56-727A-6FBAF3606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7643F-ABEF-1295-3BAD-B4F4C3FA4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64AF3-6C27-3DDB-6B40-AD707E5430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318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DA820-F171-8B65-8418-D095BE2D9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FFCF9F2-00AF-4419-A712-C565B463C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2300BDD-670A-9C46-8A47-56370D092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925EC1-69CB-E02F-88DD-312F41DC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6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60130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263352" y="5120522"/>
            <a:ext cx="234000" cy="1260806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199456" y="333375"/>
            <a:ext cx="8208000" cy="323900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99456" y="3716313"/>
            <a:ext cx="8208000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5600" y="360000"/>
            <a:ext cx="342000" cy="4608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79506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13.03.25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13.03.25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Extensible YANG Model for Network Telemetry Notifications</a:t>
            </a:r>
          </a:p>
          <a:p>
            <a:r>
              <a:rPr lang="en-US" sz="2800" dirty="0"/>
              <a:t>draft-</a:t>
            </a:r>
            <a:r>
              <a:rPr lang="en-US" sz="2800" dirty="0" err="1"/>
              <a:t>netana</a:t>
            </a:r>
            <a:r>
              <a:rPr lang="en-US" sz="2800" dirty="0"/>
              <a:t>-</a:t>
            </a:r>
            <a:r>
              <a:rPr lang="en-US" sz="2800" dirty="0" err="1"/>
              <a:t>nmop</a:t>
            </a:r>
            <a:r>
              <a:rPr lang="en-US" sz="2800" dirty="0"/>
              <a:t>-message-broker-telemetry-message</a:t>
            </a: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658415"/>
            <a:ext cx="11163943" cy="703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 err="1">
                <a:latin typeface="+mj-lt"/>
              </a:rPr>
              <a:t>ahmed.elhassany@swisscom.com</a:t>
            </a: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 err="1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13. March </a:t>
            </a:r>
            <a:r>
              <a:rPr lang="de-CH" sz="1400" dirty="0">
                <a:latin typeface="+mj-lt"/>
                <a:ea typeface="+mj-ea"/>
                <a:cs typeface="+mj-cs"/>
              </a:rPr>
              <a:t>2025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278942-1E77-434C-01EF-53AA29837101}"/>
              </a:ext>
            </a:extLst>
          </p:cNvPr>
          <p:cNvSpPr/>
          <p:nvPr/>
        </p:nvSpPr>
        <p:spPr>
          <a:xfrm>
            <a:off x="6601548" y="656155"/>
            <a:ext cx="4991629" cy="5650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36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099AC-0854-1C9B-BFDC-AFEF3443AF98}"/>
              </a:ext>
            </a:extLst>
          </p:cNvPr>
          <p:cNvSpPr/>
          <p:nvPr/>
        </p:nvSpPr>
        <p:spPr>
          <a:xfrm>
            <a:off x="716806" y="656156"/>
            <a:ext cx="5379194" cy="136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78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7FBD0A-0CC6-6C45-999D-F08B603F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  <a:noFill/>
        </p:spPr>
        <p:txBody>
          <a:bodyPr anchor="ctr">
            <a:normAutofit fontScale="90000"/>
          </a:bodyPr>
          <a:lstStyle/>
          <a:p>
            <a:r>
              <a:rPr lang="en-US" sz="2200" b="1" dirty="0"/>
              <a:t>YANG-Push to Message Broker Architecture</a:t>
            </a:r>
            <a:br>
              <a:rPr lang="en-US" sz="2200" b="1" dirty="0"/>
            </a:br>
            <a:r>
              <a:rPr lang="en-US" sz="2000" dirty="0"/>
              <a:t>draft-</a:t>
            </a:r>
            <a:r>
              <a:rPr lang="en-US" sz="2000" dirty="0" err="1"/>
              <a:t>ietf</a:t>
            </a:r>
            <a:r>
              <a:rPr lang="en-US" sz="2000" dirty="0"/>
              <a:t>-</a:t>
            </a:r>
            <a:r>
              <a:rPr lang="en-US" sz="2000" dirty="0" err="1"/>
              <a:t>nmop</a:t>
            </a:r>
            <a:r>
              <a:rPr lang="en-US" sz="2000" dirty="0"/>
              <a:t>-yang-message-broker-integration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EF4AB-C888-06C3-853C-5D9A038F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integration architecture is defined in draft-</a:t>
            </a:r>
            <a:r>
              <a:rPr lang="en-US" sz="1800" dirty="0" err="1"/>
              <a:t>ietf</a:t>
            </a:r>
            <a:r>
              <a:rPr lang="en-US" sz="1800" dirty="0"/>
              <a:t>-</a:t>
            </a:r>
            <a:r>
              <a:rPr lang="en-US" sz="1800" dirty="0" err="1"/>
              <a:t>nmop</a:t>
            </a:r>
            <a:r>
              <a:rPr lang="en-US" sz="1800" dirty="0"/>
              <a:t>-yang-message-broker-integration </a:t>
            </a:r>
          </a:p>
          <a:p>
            <a:r>
              <a:rPr lang="en-US" sz="1800" dirty="0"/>
              <a:t>The message produced by the </a:t>
            </a:r>
            <a:r>
              <a:rPr lang="en-US" sz="1800" dirty="0">
                <a:solidFill>
                  <a:srgbClr val="FF0000"/>
                </a:solidFill>
              </a:rPr>
              <a:t>Data Collection YANG-Push receiver</a:t>
            </a:r>
            <a:r>
              <a:rPr lang="en-US" sz="1800" dirty="0"/>
              <a:t> towards the </a:t>
            </a:r>
            <a:r>
              <a:rPr lang="en-US" sz="1800" dirty="0">
                <a:solidFill>
                  <a:srgbClr val="FF0000"/>
                </a:solidFill>
              </a:rPr>
              <a:t>Message Broker</a:t>
            </a:r>
            <a:r>
              <a:rPr lang="en-US" sz="1800" dirty="0"/>
              <a:t> is assumed to be the same as the one received from the router.</a:t>
            </a:r>
          </a:p>
          <a:p>
            <a:r>
              <a:rPr lang="en-US" sz="1800" dirty="0"/>
              <a:t>In production networks, operators often enrich collected data with additional information such as collection time and the YANG-Push subscription path.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74AB2-35B4-006A-2404-5CF53C3B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12" y="901032"/>
            <a:ext cx="4041813" cy="51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6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12BD-5E08-EF29-AC40-156FA67D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What metadata are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6F4D-FDC3-0850-6097-4E8C926A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network operating system collected the data</a:t>
            </a:r>
          </a:p>
          <a:p>
            <a:r>
              <a:rPr lang="en-US" sz="1800" dirty="0"/>
              <a:t>Network platform belongs the network node</a:t>
            </a:r>
          </a:p>
          <a:p>
            <a:r>
              <a:rPr lang="en-US" sz="1800" dirty="0"/>
              <a:t>The subscribed </a:t>
            </a:r>
            <a:r>
              <a:rPr lang="en-US" sz="1800" dirty="0" err="1"/>
              <a:t>xpath</a:t>
            </a:r>
            <a:r>
              <a:rPr lang="en-US" sz="1800" dirty="0"/>
              <a:t>, sub-tree filter and its schema reference</a:t>
            </a:r>
          </a:p>
          <a:p>
            <a:r>
              <a:rPr lang="en-US" sz="1800" dirty="0"/>
              <a:t>Time of data collection received the data</a:t>
            </a:r>
          </a:p>
          <a:p>
            <a:r>
              <a:rPr lang="en-US" sz="1800" dirty="0"/>
              <a:t>Additional provider-specific metadata is necessary for a consumer to make sense of the data</a:t>
            </a:r>
          </a:p>
        </p:txBody>
      </p:sp>
    </p:spTree>
    <p:extLst>
      <p:ext uri="{BB962C8B-B14F-4D97-AF65-F5344CB8AC3E}">
        <p14:creationId xmlns:p14="http://schemas.microsoft.com/office/powerpoint/2010/main" val="357256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C675A-B635-BF54-0A80-3BF99E43D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7CB0CC-7791-18F3-773A-177738958DAC}"/>
              </a:ext>
            </a:extLst>
          </p:cNvPr>
          <p:cNvSpPr/>
          <p:nvPr/>
        </p:nvSpPr>
        <p:spPr>
          <a:xfrm>
            <a:off x="5844803" y="365125"/>
            <a:ext cx="5619881" cy="622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36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DF14-38A2-FD75-BC2B-E2F65537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03" y="2616391"/>
            <a:ext cx="5121166" cy="413374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FF00FF"/>
                </a:highlight>
              </a:rPr>
              <a:t>When and how the message is collected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FFFF00"/>
                </a:highlight>
              </a:rPr>
              <a:t>Information about the publisher node.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00FFFF"/>
                </a:highlight>
              </a:rPr>
              <a:t>Information about the YANG-Push receiver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00FF00"/>
                </a:highlight>
              </a:rPr>
              <a:t>Session specific metadata, extended with augmentations. </a:t>
            </a:r>
            <a:endParaRPr lang="en-US" sz="1800" dirty="0">
              <a:highlight>
                <a:srgbClr val="00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C0C0C0"/>
                </a:highlight>
              </a:rPr>
              <a:t>Provider specific metadata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FF0000"/>
                </a:highlight>
              </a:rPr>
              <a:t>YANG-Push message received from the router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5DC4C-1D38-3C2D-845D-D101302D6A87}"/>
              </a:ext>
            </a:extLst>
          </p:cNvPr>
          <p:cNvSpPr txBox="1"/>
          <p:nvPr/>
        </p:nvSpPr>
        <p:spPr>
          <a:xfrm>
            <a:off x="6287284" y="495513"/>
            <a:ext cx="499451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-telemetry-message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timestamp           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en-US" sz="1000" dirty="0">
              <a:highlight>
                <a:srgbClr val="FF00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session-protocol    telemetry-session-protocol-type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address          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inet:host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port             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inet:port-number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platform-name?      string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vendor?             string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vendor-pen?         uint32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software-version?   string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software-flavor?    string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-version?         string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-type?         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collector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address            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inet:host</a:t>
            </a:r>
            <a:endParaRPr lang="en-US" sz="10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port               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inet:port-number</a:t>
            </a:r>
            <a:endParaRPr lang="en-US" sz="10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platform-name?   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vendor?          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vendor-pen?         uint32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software-version?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software-flavor? 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-version?      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-type?            string</a:t>
            </a:r>
          </a:p>
          <a:p>
            <a:r>
              <a:rPr lang="en-US" sz="1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session-metadata</a:t>
            </a:r>
          </a:p>
          <a:p>
            <a:r>
              <a:rPr lang="en-US" sz="1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event-time    </a:t>
            </a:r>
            <a:r>
              <a:rPr lang="en-US" sz="1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en-US" sz="10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metadata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labels* [name]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+--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       string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+--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+--:(string-value)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|  +--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(string-value)?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|     +--:(string-value)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|        +--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string-value?   string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+--:(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-value)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   +--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-value)?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      +--:(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-value)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+--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-value?   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endParaRPr lang="en-US" sz="1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payload?            </a:t>
            </a:r>
            <a:r>
              <a:rPr lang="en-US" sz="1000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endParaRPr lang="en-US" sz="1000" dirty="0">
              <a:highlight>
                <a:srgbClr val="FF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08549-9F90-2D29-B80F-D0B6DA6739B6}"/>
              </a:ext>
            </a:extLst>
          </p:cNvPr>
          <p:cNvSpPr txBox="1"/>
          <p:nvPr/>
        </p:nvSpPr>
        <p:spPr>
          <a:xfrm>
            <a:off x="10216054" y="658574"/>
            <a:ext cx="3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AC075-FB2B-8F3C-6598-27DA2E5F9F28}"/>
              </a:ext>
            </a:extLst>
          </p:cNvPr>
          <p:cNvSpPr txBox="1"/>
          <p:nvPr/>
        </p:nvSpPr>
        <p:spPr>
          <a:xfrm>
            <a:off x="10216053" y="1700774"/>
            <a:ext cx="3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943A6-9C0A-15D3-43DA-2748EFD1730A}"/>
              </a:ext>
            </a:extLst>
          </p:cNvPr>
          <p:cNvSpPr txBox="1"/>
          <p:nvPr/>
        </p:nvSpPr>
        <p:spPr>
          <a:xfrm>
            <a:off x="10216052" y="3396381"/>
            <a:ext cx="3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4E6B9-5E74-E678-7500-B75A95AA67EE}"/>
              </a:ext>
            </a:extLst>
          </p:cNvPr>
          <p:cNvSpPr txBox="1"/>
          <p:nvPr/>
        </p:nvSpPr>
        <p:spPr>
          <a:xfrm>
            <a:off x="10216051" y="4145131"/>
            <a:ext cx="3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16650-DB8F-3530-488C-7D07DBD50D91}"/>
              </a:ext>
            </a:extLst>
          </p:cNvPr>
          <p:cNvSpPr txBox="1"/>
          <p:nvPr/>
        </p:nvSpPr>
        <p:spPr>
          <a:xfrm>
            <a:off x="10216050" y="4787895"/>
            <a:ext cx="3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288D5-08AE-ACF6-E1A4-F237BAC8DAE0}"/>
              </a:ext>
            </a:extLst>
          </p:cNvPr>
          <p:cNvSpPr txBox="1"/>
          <p:nvPr/>
        </p:nvSpPr>
        <p:spPr>
          <a:xfrm>
            <a:off x="10216050" y="6238843"/>
            <a:ext cx="3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BCCF2C-ED6E-73EF-1C4F-4FDC4D61A187}"/>
              </a:ext>
            </a:extLst>
          </p:cNvPr>
          <p:cNvSpPr/>
          <p:nvPr/>
        </p:nvSpPr>
        <p:spPr>
          <a:xfrm>
            <a:off x="716806" y="656156"/>
            <a:ext cx="5379194" cy="136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78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9ADD537-FCAA-F6E8-AC03-96F8D5DCF540}"/>
              </a:ext>
            </a:extLst>
          </p:cNvPr>
          <p:cNvSpPr txBox="1">
            <a:spLocks/>
          </p:cNvSpPr>
          <p:nvPr/>
        </p:nvSpPr>
        <p:spPr>
          <a:xfrm>
            <a:off x="1043631" y="873940"/>
            <a:ext cx="5052369" cy="10357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ietf</a:t>
            </a:r>
            <a:r>
              <a:rPr lang="en-US" sz="2200" b="1" dirty="0"/>
              <a:t>-telemetry-message Schema Tree</a:t>
            </a:r>
            <a:br>
              <a:rPr lang="en-US" sz="2200" b="1" dirty="0"/>
            </a:br>
            <a:r>
              <a:rPr lang="en-US" sz="2000" dirty="0"/>
              <a:t>draft-</a:t>
            </a:r>
            <a:r>
              <a:rPr lang="en-US" sz="2000" dirty="0" err="1"/>
              <a:t>netana</a:t>
            </a:r>
            <a:r>
              <a:rPr lang="en-US" sz="2000" dirty="0"/>
              <a:t>-</a:t>
            </a:r>
            <a:r>
              <a:rPr lang="en-US" sz="2000" dirty="0" err="1"/>
              <a:t>nmop</a:t>
            </a:r>
            <a:r>
              <a:rPr lang="en-US" sz="2000" dirty="0"/>
              <a:t>-message-broker-telemetry-message</a:t>
            </a:r>
          </a:p>
        </p:txBody>
      </p:sp>
    </p:spTree>
    <p:extLst>
      <p:ext uri="{BB962C8B-B14F-4D97-AF65-F5344CB8AC3E}">
        <p14:creationId xmlns:p14="http://schemas.microsoft.com/office/powerpoint/2010/main" val="325097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323C4-9B56-3C87-DC60-99011E804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C966D9-B39E-9F5E-7B31-3B7A12C82D08}"/>
              </a:ext>
            </a:extLst>
          </p:cNvPr>
          <p:cNvSpPr/>
          <p:nvPr/>
        </p:nvSpPr>
        <p:spPr>
          <a:xfrm>
            <a:off x="5844803" y="365125"/>
            <a:ext cx="5619881" cy="622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36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D754-5552-3A1D-E6C4-5B95585AA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1937"/>
            <a:ext cx="5121166" cy="3077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Extends </a:t>
            </a:r>
            <a:r>
              <a:rPr lang="en-US" sz="1800" dirty="0" err="1">
                <a:cs typeface="Courier New" panose="02070309020205020404" pitchFamily="49" charset="0"/>
              </a:rPr>
              <a:t>ietf</a:t>
            </a:r>
            <a:r>
              <a:rPr lang="en-US" sz="1800" dirty="0">
                <a:cs typeface="Courier New" panose="02070309020205020404" pitchFamily="49" charset="0"/>
              </a:rPr>
              <a:t>-telemetry-message </a:t>
            </a:r>
            <a:r>
              <a:rPr lang="en-US" sz="1800" dirty="0" err="1">
                <a:cs typeface="Courier New" panose="02070309020205020404" pitchFamily="49" charset="0"/>
              </a:rPr>
              <a:t>ietf</a:t>
            </a:r>
            <a:r>
              <a:rPr lang="en-US" sz="1800" dirty="0">
                <a:cs typeface="Courier New" panose="02070309020205020404" pitchFamily="49" charset="0"/>
              </a:rPr>
              <a:t>-telemetry-message with YANG-Push subscription.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The subscription id and filters are obtained from the YANG-Push subscription the started message. 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6974-9642-77C0-9BB6-314CA0EF53B8}"/>
              </a:ext>
            </a:extLst>
          </p:cNvPr>
          <p:cNvSpPr txBox="1"/>
          <p:nvPr/>
        </p:nvSpPr>
        <p:spPr>
          <a:xfrm>
            <a:off x="6232636" y="2479115"/>
            <a:ext cx="53897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-yang-push-telemetry-message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augment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tm:message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tm:session-metadata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yang-push-subscription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id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sn:subscription-id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filters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stream-filter* [name]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name                         string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+---u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sn:stream-filter-elements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+---u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ypr:yang-push-module-version-list</a:t>
            </a:r>
            <a:endParaRPr lang="en-US" sz="1000" dirty="0">
              <a:highlight>
                <a:srgbClr val="FF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BE094-081F-AB01-77BC-A80F79714D09}"/>
              </a:ext>
            </a:extLst>
          </p:cNvPr>
          <p:cNvSpPr/>
          <p:nvPr/>
        </p:nvSpPr>
        <p:spPr>
          <a:xfrm>
            <a:off x="716806" y="656156"/>
            <a:ext cx="5379194" cy="136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78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68AD68-7D27-5D1D-EEC2-D2490FA25A7A}"/>
              </a:ext>
            </a:extLst>
          </p:cNvPr>
          <p:cNvSpPr txBox="1">
            <a:spLocks/>
          </p:cNvSpPr>
          <p:nvPr/>
        </p:nvSpPr>
        <p:spPr>
          <a:xfrm>
            <a:off x="1043631" y="873940"/>
            <a:ext cx="5052369" cy="10357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ietf</a:t>
            </a:r>
            <a:r>
              <a:rPr lang="en-US" sz="2200" b="1" dirty="0"/>
              <a:t>-telemetry-message Schema Tree</a:t>
            </a:r>
            <a:br>
              <a:rPr lang="en-US" sz="2200" b="1" dirty="0"/>
            </a:br>
            <a:r>
              <a:rPr lang="en-US" sz="2000" dirty="0"/>
              <a:t>draft-</a:t>
            </a:r>
            <a:r>
              <a:rPr lang="en-US" sz="2000" dirty="0" err="1"/>
              <a:t>netana</a:t>
            </a:r>
            <a:r>
              <a:rPr lang="en-US" sz="2000" dirty="0"/>
              <a:t>-</a:t>
            </a:r>
            <a:r>
              <a:rPr lang="en-US" sz="2000" dirty="0" err="1"/>
              <a:t>nmop</a:t>
            </a:r>
            <a:r>
              <a:rPr lang="en-US" sz="2000" dirty="0"/>
              <a:t>-message-broker-telemetry-message</a:t>
            </a:r>
          </a:p>
        </p:txBody>
      </p:sp>
    </p:spTree>
    <p:extLst>
      <p:ext uri="{BB962C8B-B14F-4D97-AF65-F5344CB8AC3E}">
        <p14:creationId xmlns:p14="http://schemas.microsoft.com/office/powerpoint/2010/main" val="305451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EE552-D146-65A8-B7D2-B8F8351F2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 cake with a message on it&#10;&#10;Description automatically generated with medium confidence">
            <a:extLst>
              <a:ext uri="{FF2B5EF4-FFF2-40B4-BE49-F238E27FC236}">
                <a16:creationId xmlns:a16="http://schemas.microsoft.com/office/drawing/2014/main" id="{18058DB3-ADAC-5E13-DAE9-859F628F17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" b="241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61E2D5B-F8EF-10D2-EE27-4A8A7119F6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gray">
          <a:xfrm flipH="1">
            <a:off x="191344" y="6093336"/>
            <a:ext cx="432048" cy="36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8FF9B0DE-3FEB-4AA0-B465-B80EF7C1333D}" type="slidenum">
              <a:rPr lang="de-CH" smtClean="0"/>
              <a:pPr>
                <a:spcAft>
                  <a:spcPts val="600"/>
                </a:spcAft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3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528</Words>
  <Application>Microsoft Macintosh PowerPoint</Application>
  <PresentationFormat>Widescreen</PresentationFormat>
  <Paragraphs>86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YANG-Push to Message Broker Architecture draft-ietf-nmop-yang-message-broker-integration</vt:lpstr>
      <vt:lpstr>What metadata are need?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Elhassany Ahmed, INI-NET-VNC-E2E</cp:lastModifiedBy>
  <cp:revision>275</cp:revision>
  <dcterms:created xsi:type="dcterms:W3CDTF">2019-11-29T14:22:02Z</dcterms:created>
  <dcterms:modified xsi:type="dcterms:W3CDTF">2025-03-13T17:17:58Z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