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041" r:id="rId2"/>
    <p:sldId id="2145706245" r:id="rId3"/>
    <p:sldId id="2145706246" r:id="rId4"/>
    <p:sldId id="2145706247" r:id="rId5"/>
    <p:sldId id="2145706248" r:id="rId6"/>
    <p:sldId id="2145706251" r:id="rId7"/>
    <p:sldId id="2145706250" r:id="rId8"/>
    <p:sldId id="2145706249" r:id="rId9"/>
    <p:sldId id="2145706253" r:id="rId10"/>
    <p:sldId id="214570625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C2C85-998E-4AD4-9ACA-8A8578A23497}" v="2" dt="2024-03-05T13:33:40.669"/>
    <p1510:client id="{A47D5A21-D820-4251-9DE3-0EE7A7287481}" v="11" dt="2024-03-06T12:13:37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7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398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FF1E8771-B1E8-4CEC-B725-4345F27D3194}"/>
    <pc:docChg chg="undo redo custSel addSld delSld modSld sldOrd">
      <pc:chgData name="Graf Thomas, INI-NET-VNC-HCS" userId="487bc3e3-9ce7-4cdd-b7b4-8899ea88d289" providerId="ADAL" clId="{FF1E8771-B1E8-4CEC-B725-4345F27D3194}" dt="2023-11-07T12:40:28.631" v="4365" actId="20577"/>
      <pc:docMkLst>
        <pc:docMk/>
      </pc:docMkLst>
      <pc:sldChg chg="modSp add mod">
        <pc:chgData name="Graf Thomas, INI-NET-VNC-HCS" userId="487bc3e3-9ce7-4cdd-b7b4-8899ea88d289" providerId="ADAL" clId="{FF1E8771-B1E8-4CEC-B725-4345F27D3194}" dt="2023-10-29T07:51:39.100" v="2599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FF1E8771-B1E8-4CEC-B725-4345F27D3194}" dt="2023-10-29T07:51:39.100" v="2599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FF1E8771-B1E8-4CEC-B725-4345F27D3194}" dt="2023-10-29T07:51:14.112" v="2596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FF1E8771-B1E8-4CEC-B725-4345F27D3194}" dt="2023-10-28T09:18:27.609" v="1522" actId="47"/>
        <pc:sldMkLst>
          <pc:docMk/>
          <pc:sldMk cId="958437681" sldId="26413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731853391" sldId="26414"/>
        </pc:sldMkLst>
      </pc:sldChg>
      <pc:sldChg chg="modSp mod ord">
        <pc:chgData name="Graf Thomas, INI-NET-VNC-HCS" userId="487bc3e3-9ce7-4cdd-b7b4-8899ea88d289" providerId="ADAL" clId="{FF1E8771-B1E8-4CEC-B725-4345F27D3194}" dt="2023-11-07T12:40:28.631" v="4365" actId="20577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FF1E8771-B1E8-4CEC-B725-4345F27D3194}" dt="2023-10-29T08:40:06.208" v="3878" actId="20577"/>
          <ac:spMkLst>
            <pc:docMk/>
            <pc:sldMk cId="2578889968" sldId="26415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FF1E8771-B1E8-4CEC-B725-4345F27D3194}" dt="2023-11-07T12:40:28.631" v="4365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FF1E8771-B1E8-4CEC-B725-4345F27D3194}" dt="2023-10-29T08:54:59.184" v="4181" actId="20577"/>
          <ac:spMkLst>
            <pc:docMk/>
            <pc:sldMk cId="2578889968" sldId="26415"/>
            <ac:spMk id="7" creationId="{BF6DCC5D-2508-4A9B-B734-C8C5147F93FB}"/>
          </ac:spMkLst>
        </pc:spChg>
        <pc:picChg chg="mod">
          <ac:chgData name="Graf Thomas, INI-NET-VNC-HCS" userId="487bc3e3-9ce7-4cdd-b7b4-8899ea88d289" providerId="ADAL" clId="{FF1E8771-B1E8-4CEC-B725-4345F27D3194}" dt="2023-10-29T08:40:13.984" v="3880" actId="1076"/>
          <ac:picMkLst>
            <pc:docMk/>
            <pc:sldMk cId="2578889968" sldId="26415"/>
            <ac:picMk id="6" creationId="{D4F5E154-1C25-441B-90CF-A1443F6D1EF8}"/>
          </ac:picMkLst>
        </pc:picChg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491102176" sldId="26417"/>
        </pc:sldMkLst>
      </pc:sldChg>
      <pc:sldChg chg="del">
        <pc:chgData name="Graf Thomas, INI-NET-VNC-HCS" userId="487bc3e3-9ce7-4cdd-b7b4-8899ea88d289" providerId="ADAL" clId="{FF1E8771-B1E8-4CEC-B725-4345F27D3194}" dt="2023-10-28T09:18:27.609" v="1522" actId="47"/>
        <pc:sldMkLst>
          <pc:docMk/>
          <pc:sldMk cId="3264932988" sldId="26418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1845302357" sldId="26419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1791309709" sldId="26420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1585153174" sldId="26421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1088069469" sldId="26422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1407006386" sldId="26423"/>
        </pc:sldMkLst>
      </pc:sldChg>
      <pc:sldChg chg="addSp delSp modSp mod">
        <pc:chgData name="Graf Thomas, INI-NET-VNC-HCS" userId="487bc3e3-9ce7-4cdd-b7b4-8899ea88d289" providerId="ADAL" clId="{FF1E8771-B1E8-4CEC-B725-4345F27D3194}" dt="2023-10-29T08:55:21.493" v="4206" actId="20577"/>
        <pc:sldMkLst>
          <pc:docMk/>
          <pc:sldMk cId="320697580" sldId="26425"/>
        </pc:sldMkLst>
        <pc:spChg chg="del mod">
          <ac:chgData name="Graf Thomas, INI-NET-VNC-HCS" userId="487bc3e3-9ce7-4cdd-b7b4-8899ea88d289" providerId="ADAL" clId="{FF1E8771-B1E8-4CEC-B725-4345F27D3194}" dt="2023-10-29T08:45:49.401" v="4026" actId="478"/>
          <ac:spMkLst>
            <pc:docMk/>
            <pc:sldMk cId="320697580" sldId="26425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FF1E8771-B1E8-4CEC-B725-4345F27D3194}" dt="2023-10-29T08:49:12.517" v="4109" actId="20577"/>
          <ac:spMkLst>
            <pc:docMk/>
            <pc:sldMk cId="320697580" sldId="26425"/>
            <ac:spMk id="3" creationId="{29C0DFD4-432D-4B0C-93DF-790441DCF5B9}"/>
          </ac:spMkLst>
        </pc:spChg>
        <pc:spChg chg="add del mod">
          <ac:chgData name="Graf Thomas, INI-NET-VNC-HCS" userId="487bc3e3-9ce7-4cdd-b7b4-8899ea88d289" providerId="ADAL" clId="{FF1E8771-B1E8-4CEC-B725-4345F27D3194}" dt="2023-10-29T08:45:52.946" v="4027" actId="478"/>
          <ac:spMkLst>
            <pc:docMk/>
            <pc:sldMk cId="320697580" sldId="26425"/>
            <ac:spMk id="5" creationId="{12A9AC5C-B00D-CFD0-CBCF-2955AEF6878A}"/>
          </ac:spMkLst>
        </pc:spChg>
        <pc:spChg chg="add mod">
          <ac:chgData name="Graf Thomas, INI-NET-VNC-HCS" userId="487bc3e3-9ce7-4cdd-b7b4-8899ea88d289" providerId="ADAL" clId="{FF1E8771-B1E8-4CEC-B725-4345F27D3194}" dt="2023-10-29T08:55:21.493" v="4206" actId="20577"/>
          <ac:spMkLst>
            <pc:docMk/>
            <pc:sldMk cId="320697580" sldId="26425"/>
            <ac:spMk id="6" creationId="{ABB61075-2877-B162-7D8F-97EC17B8DF39}"/>
          </ac:spMkLst>
        </pc:spChg>
        <pc:spChg chg="add mod">
          <ac:chgData name="Graf Thomas, INI-NET-VNC-HCS" userId="487bc3e3-9ce7-4cdd-b7b4-8899ea88d289" providerId="ADAL" clId="{FF1E8771-B1E8-4CEC-B725-4345F27D3194}" dt="2023-10-29T08:49:45.941" v="4112" actId="692"/>
          <ac:spMkLst>
            <pc:docMk/>
            <pc:sldMk cId="320697580" sldId="26425"/>
            <ac:spMk id="7" creationId="{E751AA3A-A181-4E76-CC75-041686EB2C20}"/>
          </ac:spMkLst>
        </pc:spChg>
        <pc:spChg chg="add mod">
          <ac:chgData name="Graf Thomas, INI-NET-VNC-HCS" userId="487bc3e3-9ce7-4cdd-b7b4-8899ea88d289" providerId="ADAL" clId="{FF1E8771-B1E8-4CEC-B725-4345F27D3194}" dt="2023-10-29T08:49:56.491" v="4114" actId="692"/>
          <ac:spMkLst>
            <pc:docMk/>
            <pc:sldMk cId="320697580" sldId="26425"/>
            <ac:spMk id="8" creationId="{8F5B7433-6C2C-9F79-E743-B4F7F3199C49}"/>
          </ac:spMkLst>
        </pc:spChg>
        <pc:spChg chg="add mod">
          <ac:chgData name="Graf Thomas, INI-NET-VNC-HCS" userId="487bc3e3-9ce7-4cdd-b7b4-8899ea88d289" providerId="ADAL" clId="{FF1E8771-B1E8-4CEC-B725-4345F27D3194}" dt="2023-10-29T08:50:02.554" v="4116" actId="207"/>
          <ac:spMkLst>
            <pc:docMk/>
            <pc:sldMk cId="320697580" sldId="26425"/>
            <ac:spMk id="9" creationId="{94BED9E1-5205-DBA5-3A77-348AA6C3053F}"/>
          </ac:spMkLst>
        </pc:spChg>
        <pc:spChg chg="del">
          <ac:chgData name="Graf Thomas, INI-NET-VNC-HCS" userId="487bc3e3-9ce7-4cdd-b7b4-8899ea88d289" providerId="ADAL" clId="{FF1E8771-B1E8-4CEC-B725-4345F27D3194}" dt="2023-10-29T08:46:23.047" v="4074" actId="478"/>
          <ac:spMkLst>
            <pc:docMk/>
            <pc:sldMk cId="320697580" sldId="26425"/>
            <ac:spMk id="10" creationId="{DD44A8BB-E798-49BE-808F-AC92A5F105A6}"/>
          </ac:spMkLst>
        </pc:spChg>
        <pc:spChg chg="add mod">
          <ac:chgData name="Graf Thomas, INI-NET-VNC-HCS" userId="487bc3e3-9ce7-4cdd-b7b4-8899ea88d289" providerId="ADAL" clId="{FF1E8771-B1E8-4CEC-B725-4345F27D3194}" dt="2023-10-29T08:48:54.193" v="4101" actId="1076"/>
          <ac:spMkLst>
            <pc:docMk/>
            <pc:sldMk cId="320697580" sldId="26425"/>
            <ac:spMk id="12" creationId="{90965FCC-A737-3300-B8E1-B0BE166E90FD}"/>
          </ac:spMkLst>
        </pc:spChg>
        <pc:spChg chg="mod">
          <ac:chgData name="Graf Thomas, INI-NET-VNC-HCS" userId="487bc3e3-9ce7-4cdd-b7b4-8899ea88d289" providerId="ADAL" clId="{FF1E8771-B1E8-4CEC-B725-4345F27D3194}" dt="2023-10-29T08:47:58.159" v="4090" actId="1076"/>
          <ac:spMkLst>
            <pc:docMk/>
            <pc:sldMk cId="320697580" sldId="26425"/>
            <ac:spMk id="17" creationId="{8F78EE4C-6EFD-4363-A98F-3E5608669DF5}"/>
          </ac:spMkLst>
        </pc:spChg>
        <pc:spChg chg="add del mod">
          <ac:chgData name="Graf Thomas, INI-NET-VNC-HCS" userId="487bc3e3-9ce7-4cdd-b7b4-8899ea88d289" providerId="ADAL" clId="{FF1E8771-B1E8-4CEC-B725-4345F27D3194}" dt="2023-10-29T08:47:51.266" v="4087" actId="14100"/>
          <ac:spMkLst>
            <pc:docMk/>
            <pc:sldMk cId="320697580" sldId="26425"/>
            <ac:spMk id="19" creationId="{B0AC9776-B227-44FD-A2AC-1FDE0B6F1445}"/>
          </ac:spMkLst>
        </pc:spChg>
        <pc:spChg chg="del">
          <ac:chgData name="Graf Thomas, INI-NET-VNC-HCS" userId="487bc3e3-9ce7-4cdd-b7b4-8899ea88d289" providerId="ADAL" clId="{FF1E8771-B1E8-4CEC-B725-4345F27D3194}" dt="2023-10-29T08:47:26.210" v="4079" actId="478"/>
          <ac:spMkLst>
            <pc:docMk/>
            <pc:sldMk cId="320697580" sldId="26425"/>
            <ac:spMk id="20" creationId="{63E8849D-2264-4DF7-A868-9C9CF1546A76}"/>
          </ac:spMkLst>
        </pc:spChg>
        <pc:cxnChg chg="add mod">
          <ac:chgData name="Graf Thomas, INI-NET-VNC-HCS" userId="487bc3e3-9ce7-4cdd-b7b4-8899ea88d289" providerId="ADAL" clId="{FF1E8771-B1E8-4CEC-B725-4345F27D3194}" dt="2023-10-29T08:50:27.376" v="4125" actId="1076"/>
          <ac:cxnSpMkLst>
            <pc:docMk/>
            <pc:sldMk cId="320697580" sldId="26425"/>
            <ac:cxnSpMk id="13" creationId="{ABDEEB90-F9DE-4579-466A-4391823DABF7}"/>
          </ac:cxnSpMkLst>
        </pc:cxnChg>
        <pc:cxnChg chg="add mod">
          <ac:chgData name="Graf Thomas, INI-NET-VNC-HCS" userId="487bc3e3-9ce7-4cdd-b7b4-8899ea88d289" providerId="ADAL" clId="{FF1E8771-B1E8-4CEC-B725-4345F27D3194}" dt="2023-10-29T08:50:30.550" v="4127" actId="1076"/>
          <ac:cxnSpMkLst>
            <pc:docMk/>
            <pc:sldMk cId="320697580" sldId="26425"/>
            <ac:cxnSpMk id="14" creationId="{971CE727-7DCB-9E98-7B9C-B1ACC28EC9FF}"/>
          </ac:cxnSpMkLst>
        </pc:cxnChg>
        <pc:cxnChg chg="add del mod">
          <ac:chgData name="Graf Thomas, INI-NET-VNC-HCS" userId="487bc3e3-9ce7-4cdd-b7b4-8899ea88d289" providerId="ADAL" clId="{FF1E8771-B1E8-4CEC-B725-4345F27D3194}" dt="2023-10-29T08:50:24.693" v="4124" actId="1076"/>
          <ac:cxnSpMkLst>
            <pc:docMk/>
            <pc:sldMk cId="320697580" sldId="26425"/>
            <ac:cxnSpMk id="22" creationId="{5EE7A184-4440-4663-A713-45C43FB41FBD}"/>
          </ac:cxnSpMkLst>
        </pc:cxnChg>
        <pc:cxnChg chg="add del mod">
          <ac:chgData name="Graf Thomas, INI-NET-VNC-HCS" userId="487bc3e3-9ce7-4cdd-b7b4-8899ea88d289" providerId="ADAL" clId="{FF1E8771-B1E8-4CEC-B725-4345F27D3194}" dt="2023-10-29T08:50:28.713" v="4126" actId="1076"/>
          <ac:cxnSpMkLst>
            <pc:docMk/>
            <pc:sldMk cId="320697580" sldId="26425"/>
            <ac:cxnSpMk id="23" creationId="{D8988D8C-34C7-42B3-BD73-F0A5B399F9DF}"/>
          </ac:cxnSpMkLst>
        </pc:cxnChg>
      </pc:sldChg>
      <pc:sldChg chg="addSp delSp modSp mod">
        <pc:chgData name="Graf Thomas, INI-NET-VNC-HCS" userId="487bc3e3-9ce7-4cdd-b7b4-8899ea88d289" providerId="ADAL" clId="{FF1E8771-B1E8-4CEC-B725-4345F27D3194}" dt="2023-10-29T07:56:40.704" v="2735" actId="1076"/>
        <pc:sldMkLst>
          <pc:docMk/>
          <pc:sldMk cId="3241116723" sldId="2145706200"/>
        </pc:sldMkLst>
        <pc:spChg chg="add del mod">
          <ac:chgData name="Graf Thomas, INI-NET-VNC-HCS" userId="487bc3e3-9ce7-4cdd-b7b4-8899ea88d289" providerId="ADAL" clId="{FF1E8771-B1E8-4CEC-B725-4345F27D3194}" dt="2023-10-28T08:18:25.939" v="43" actId="478"/>
          <ac:spMkLst>
            <pc:docMk/>
            <pc:sldMk cId="3241116723" sldId="2145706200"/>
            <ac:spMk id="3" creationId="{78B40BFC-2F8D-85F7-4EE0-A8FAC5717580}"/>
          </ac:spMkLst>
        </pc:spChg>
        <pc:spChg chg="add del">
          <ac:chgData name="Graf Thomas, INI-NET-VNC-HCS" userId="487bc3e3-9ce7-4cdd-b7b4-8899ea88d289" providerId="ADAL" clId="{FF1E8771-B1E8-4CEC-B725-4345F27D3194}" dt="2023-10-28T08:19:09.481" v="49" actId="478"/>
          <ac:spMkLst>
            <pc:docMk/>
            <pc:sldMk cId="3241116723" sldId="2145706200"/>
            <ac:spMk id="4" creationId="{D81DEC37-A600-4F6C-AE22-C81D97BEC259}"/>
          </ac:spMkLst>
        </pc:spChg>
        <pc:spChg chg="mod">
          <ac:chgData name="Graf Thomas, INI-NET-VNC-HCS" userId="487bc3e3-9ce7-4cdd-b7b4-8899ea88d289" providerId="ADAL" clId="{FF1E8771-B1E8-4CEC-B725-4345F27D3194}" dt="2023-10-29T07:56:40.704" v="2735" actId="1076"/>
          <ac:spMkLst>
            <pc:docMk/>
            <pc:sldMk cId="3241116723" sldId="2145706200"/>
            <ac:spMk id="5" creationId="{8CAEE21E-0CF2-4355-A68A-655C5FDE8F93}"/>
          </ac:spMkLst>
        </pc:spChg>
        <pc:spChg chg="add del mod">
          <ac:chgData name="Graf Thomas, INI-NET-VNC-HCS" userId="487bc3e3-9ce7-4cdd-b7b4-8899ea88d289" providerId="ADAL" clId="{FF1E8771-B1E8-4CEC-B725-4345F27D3194}" dt="2023-10-28T08:19:12.196" v="50" actId="478"/>
          <ac:spMkLst>
            <pc:docMk/>
            <pc:sldMk cId="3241116723" sldId="2145706200"/>
            <ac:spMk id="9" creationId="{C220B36C-3F68-7216-8D84-0F727CFA5B77}"/>
          </ac:spMkLst>
        </pc:spChg>
        <pc:spChg chg="add del">
          <ac:chgData name="Graf Thomas, INI-NET-VNC-HCS" userId="487bc3e3-9ce7-4cdd-b7b4-8899ea88d289" providerId="ADAL" clId="{FF1E8771-B1E8-4CEC-B725-4345F27D3194}" dt="2023-10-29T07:52:06.892" v="2602" actId="478"/>
          <ac:spMkLst>
            <pc:docMk/>
            <pc:sldMk cId="3241116723" sldId="2145706200"/>
            <ac:spMk id="11" creationId="{7082F2AB-F540-FA93-63CF-435C58904E21}"/>
          </ac:spMkLst>
        </pc:spChg>
        <pc:spChg chg="add mod">
          <ac:chgData name="Graf Thomas, INI-NET-VNC-HCS" userId="487bc3e3-9ce7-4cdd-b7b4-8899ea88d289" providerId="ADAL" clId="{FF1E8771-B1E8-4CEC-B725-4345F27D3194}" dt="2023-10-29T07:53:49.732" v="2688" actId="20577"/>
          <ac:spMkLst>
            <pc:docMk/>
            <pc:sldMk cId="3241116723" sldId="2145706200"/>
            <ac:spMk id="13" creationId="{509802C0-BFFB-9B0F-A529-E60CDD518439}"/>
          </ac:spMkLst>
        </pc:spChg>
        <pc:spChg chg="add mod">
          <ac:chgData name="Graf Thomas, INI-NET-VNC-HCS" userId="487bc3e3-9ce7-4cdd-b7b4-8899ea88d289" providerId="ADAL" clId="{FF1E8771-B1E8-4CEC-B725-4345F27D3194}" dt="2023-10-29T07:56:15.662" v="2732" actId="313"/>
          <ac:spMkLst>
            <pc:docMk/>
            <pc:sldMk cId="3241116723" sldId="2145706200"/>
            <ac:spMk id="16" creationId="{54281388-E93D-AC26-49A1-DA5D5EEB0D3B}"/>
          </ac:spMkLst>
        </pc:spChg>
        <pc:picChg chg="add mod">
          <ac:chgData name="Graf Thomas, INI-NET-VNC-HCS" userId="487bc3e3-9ce7-4cdd-b7b4-8899ea88d289" providerId="ADAL" clId="{FF1E8771-B1E8-4CEC-B725-4345F27D3194}" dt="2023-10-29T07:56:40.704" v="2735" actId="1076"/>
          <ac:picMkLst>
            <pc:docMk/>
            <pc:sldMk cId="3241116723" sldId="2145706200"/>
            <ac:picMk id="7" creationId="{EABEFBDA-754E-5E90-E343-A2FC2B103139}"/>
          </ac:picMkLst>
        </pc:picChg>
        <pc:picChg chg="del">
          <ac:chgData name="Graf Thomas, INI-NET-VNC-HCS" userId="487bc3e3-9ce7-4cdd-b7b4-8899ea88d289" providerId="ADAL" clId="{FF1E8771-B1E8-4CEC-B725-4345F27D3194}" dt="2023-10-28T08:18:28.415" v="44" actId="478"/>
          <ac:picMkLst>
            <pc:docMk/>
            <pc:sldMk cId="3241116723" sldId="2145706200"/>
            <ac:picMk id="12" creationId="{640B9623-81DE-4C90-ABB0-B84BCC0CD700}"/>
          </ac:picMkLst>
        </pc:picChg>
        <pc:picChg chg="add mod">
          <ac:chgData name="Graf Thomas, INI-NET-VNC-HCS" userId="487bc3e3-9ce7-4cdd-b7b4-8899ea88d289" providerId="ADAL" clId="{FF1E8771-B1E8-4CEC-B725-4345F27D3194}" dt="2023-10-29T07:56:21.258" v="2734" actId="14100"/>
          <ac:picMkLst>
            <pc:docMk/>
            <pc:sldMk cId="3241116723" sldId="2145706200"/>
            <ac:picMk id="14" creationId="{0546AC53-5398-E0CF-0807-B7B55276F143}"/>
          </ac:picMkLst>
        </pc:picChg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670772560" sldId="2145706220"/>
        </pc:sldMkLst>
      </pc:sldChg>
      <pc:sldChg chg="del">
        <pc:chgData name="Graf Thomas, INI-NET-VNC-HCS" userId="487bc3e3-9ce7-4cdd-b7b4-8899ea88d289" providerId="ADAL" clId="{FF1E8771-B1E8-4CEC-B725-4345F27D3194}" dt="2023-10-28T09:18:27.609" v="1522" actId="47"/>
        <pc:sldMkLst>
          <pc:docMk/>
          <pc:sldMk cId="187382668" sldId="2145706221"/>
        </pc:sldMkLst>
      </pc:sldChg>
      <pc:sldChg chg="modSp add del mod">
        <pc:chgData name="Graf Thomas, INI-NET-VNC-HCS" userId="487bc3e3-9ce7-4cdd-b7b4-8899ea88d289" providerId="ADAL" clId="{FF1E8771-B1E8-4CEC-B725-4345F27D3194}" dt="2023-10-29T07:51:43.118" v="2600" actId="2696"/>
        <pc:sldMkLst>
          <pc:docMk/>
          <pc:sldMk cId="3877386623" sldId="2145706222"/>
        </pc:sldMkLst>
        <pc:spChg chg="mod">
          <ac:chgData name="Graf Thomas, INI-NET-VNC-HCS" userId="487bc3e3-9ce7-4cdd-b7b4-8899ea88d289" providerId="ADAL" clId="{FF1E8771-B1E8-4CEC-B725-4345F27D3194}" dt="2023-10-28T09:26:58.012" v="1968" actId="255"/>
          <ac:spMkLst>
            <pc:docMk/>
            <pc:sldMk cId="3877386623" sldId="2145706222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FF1E8771-B1E8-4CEC-B725-4345F27D3194}" dt="2023-10-28T08:16:54.027" v="41" actId="6549"/>
          <ac:spMkLst>
            <pc:docMk/>
            <pc:sldMk cId="3877386623" sldId="2145706222"/>
            <ac:spMk id="6" creationId="{6CAA0765-1318-4A03-8F91-D3ECC43D8FA7}"/>
          </ac:spMkLst>
        </pc:spChg>
      </pc:sldChg>
      <pc:sldChg chg="addSp delSp modSp add mod">
        <pc:chgData name="Graf Thomas, INI-NET-VNC-HCS" userId="487bc3e3-9ce7-4cdd-b7b4-8899ea88d289" providerId="ADAL" clId="{FF1E8771-B1E8-4CEC-B725-4345F27D3194}" dt="2023-10-29T07:59:33.748" v="2765" actId="20577"/>
        <pc:sldMkLst>
          <pc:docMk/>
          <pc:sldMk cId="4069880896" sldId="2145706223"/>
        </pc:sldMkLst>
        <pc:spChg chg="mod">
          <ac:chgData name="Graf Thomas, INI-NET-VNC-HCS" userId="487bc3e3-9ce7-4cdd-b7b4-8899ea88d289" providerId="ADAL" clId="{FF1E8771-B1E8-4CEC-B725-4345F27D3194}" dt="2023-10-29T07:59:33.748" v="2765" actId="20577"/>
          <ac:spMkLst>
            <pc:docMk/>
            <pc:sldMk cId="4069880896" sldId="2145706223"/>
            <ac:spMk id="5" creationId="{8CAEE21E-0CF2-4355-A68A-655C5FDE8F93}"/>
          </ac:spMkLst>
        </pc:spChg>
        <pc:spChg chg="add mod">
          <ac:chgData name="Graf Thomas, INI-NET-VNC-HCS" userId="487bc3e3-9ce7-4cdd-b7b4-8899ea88d289" providerId="ADAL" clId="{FF1E8771-B1E8-4CEC-B725-4345F27D3194}" dt="2023-10-29T07:59:21.014" v="2750"/>
          <ac:spMkLst>
            <pc:docMk/>
            <pc:sldMk cId="4069880896" sldId="2145706223"/>
            <ac:spMk id="11" creationId="{40A04100-F076-DAB6-1085-5E0EF7172DAB}"/>
          </ac:spMkLst>
        </pc:spChg>
        <pc:picChg chg="add mo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2" creationId="{CAC6AFE7-9E00-8F75-F11B-1BCC7C44516F}"/>
          </ac:picMkLst>
        </pc:picChg>
        <pc:picChg chg="add mo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3" creationId="{821EFBD6-787D-0C6C-ED10-A605F40A8D8F}"/>
          </ac:picMkLst>
        </pc:picChg>
        <pc:picChg chg="add mo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4" creationId="{ACAFE401-33F5-F82C-0DC6-613499D4D48D}"/>
          </ac:picMkLst>
        </pc:picChg>
        <pc:picChg chg="del">
          <ac:chgData name="Graf Thomas, INI-NET-VNC-HCS" userId="487bc3e3-9ce7-4cdd-b7b4-8899ea88d289" providerId="ADAL" clId="{FF1E8771-B1E8-4CEC-B725-4345F27D3194}" dt="2023-10-28T08:24:35.575" v="110" actId="478"/>
          <ac:picMkLst>
            <pc:docMk/>
            <pc:sldMk cId="4069880896" sldId="2145706223"/>
            <ac:picMk id="7" creationId="{EABEFBDA-754E-5E90-E343-A2FC2B103139}"/>
          </ac:picMkLst>
        </pc:picChg>
        <pc:picChg chg="add mo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8" creationId="{2D995290-8F96-2A23-C57A-20F3C56E2489}"/>
          </ac:picMkLst>
        </pc:picChg>
        <pc:picChg chg="add mod or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9" creationId="{1A48724C-7346-9984-24F3-0B26A0AECD57}"/>
          </ac:picMkLst>
        </pc:picChg>
        <pc:picChg chg="add mo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10" creationId="{4DDF3E02-EF53-608C-EDDD-DE4670241A69}"/>
          </ac:picMkLst>
        </pc:picChg>
      </pc:sldChg>
      <pc:sldChg chg="addSp delSp modSp add del mod">
        <pc:chgData name="Graf Thomas, INI-NET-VNC-HCS" userId="487bc3e3-9ce7-4cdd-b7b4-8899ea88d289" providerId="ADAL" clId="{FF1E8771-B1E8-4CEC-B725-4345F27D3194}" dt="2023-10-29T07:57:05.291" v="2736" actId="2696"/>
        <pc:sldMkLst>
          <pc:docMk/>
          <pc:sldMk cId="3605676960" sldId="2145706224"/>
        </pc:sldMkLst>
        <pc:spChg chg="mod">
          <ac:chgData name="Graf Thomas, INI-NET-VNC-HCS" userId="487bc3e3-9ce7-4cdd-b7b4-8899ea88d289" providerId="ADAL" clId="{FF1E8771-B1E8-4CEC-B725-4345F27D3194}" dt="2023-10-29T07:40:56.736" v="2517" actId="20577"/>
          <ac:spMkLst>
            <pc:docMk/>
            <pc:sldMk cId="3605676960" sldId="2145706224"/>
            <ac:spMk id="5" creationId="{8CAEE21E-0CF2-4355-A68A-655C5FDE8F93}"/>
          </ac:spMkLst>
        </pc:sp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2" creationId="{CAC6AFE7-9E00-8F75-F11B-1BCC7C44516F}"/>
          </ac:picMkLst>
        </pc:pic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3" creationId="{821EFBD6-787D-0C6C-ED10-A605F40A8D8F}"/>
          </ac:picMkLst>
        </pc:pic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4" creationId="{ACAFE401-33F5-F82C-0DC6-613499D4D48D}"/>
          </ac:picMkLst>
        </pc:picChg>
        <pc:picChg chg="add del mod">
          <ac:chgData name="Graf Thomas, INI-NET-VNC-HCS" userId="487bc3e3-9ce7-4cdd-b7b4-8899ea88d289" providerId="ADAL" clId="{FF1E8771-B1E8-4CEC-B725-4345F27D3194}" dt="2023-10-28T08:29:50.360" v="200" actId="478"/>
          <ac:picMkLst>
            <pc:docMk/>
            <pc:sldMk cId="3605676960" sldId="2145706224"/>
            <ac:picMk id="7" creationId="{D5A15702-762E-F19B-3860-E4BC9987E9D3}"/>
          </ac:picMkLst>
        </pc:pic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8" creationId="{2D995290-8F96-2A23-C57A-20F3C56E2489}"/>
          </ac:picMkLst>
        </pc:pic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9" creationId="{1A48724C-7346-9984-24F3-0B26A0AECD57}"/>
          </ac:picMkLst>
        </pc:pic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10" creationId="{4DDF3E02-EF53-608C-EDDD-DE4670241A69}"/>
          </ac:picMkLst>
        </pc:picChg>
        <pc:picChg chg="add del mod">
          <ac:chgData name="Graf Thomas, INI-NET-VNC-HCS" userId="487bc3e3-9ce7-4cdd-b7b4-8899ea88d289" providerId="ADAL" clId="{FF1E8771-B1E8-4CEC-B725-4345F27D3194}" dt="2023-10-28T08:32:00.603" v="208" actId="478"/>
          <ac:picMkLst>
            <pc:docMk/>
            <pc:sldMk cId="3605676960" sldId="2145706224"/>
            <ac:picMk id="12" creationId="{FF03ED57-FD10-C6DA-EE91-945F96AC2E4B}"/>
          </ac:picMkLst>
        </pc:picChg>
        <pc:picChg chg="add mod">
          <ac:chgData name="Graf Thomas, INI-NET-VNC-HCS" userId="487bc3e3-9ce7-4cdd-b7b4-8899ea88d289" providerId="ADAL" clId="{FF1E8771-B1E8-4CEC-B725-4345F27D3194}" dt="2023-10-28T08:33:52.401" v="224" actId="1076"/>
          <ac:picMkLst>
            <pc:docMk/>
            <pc:sldMk cId="3605676960" sldId="2145706224"/>
            <ac:picMk id="14" creationId="{791A1741-3313-42A8-1084-2A489832CDC0}"/>
          </ac:picMkLst>
        </pc:picChg>
      </pc:sldChg>
      <pc:sldChg chg="addSp delSp modSp add mod">
        <pc:chgData name="Graf Thomas, INI-NET-VNC-HCS" userId="487bc3e3-9ce7-4cdd-b7b4-8899ea88d289" providerId="ADAL" clId="{FF1E8771-B1E8-4CEC-B725-4345F27D3194}" dt="2023-10-29T08:03:54.656" v="2848" actId="1076"/>
        <pc:sldMkLst>
          <pc:docMk/>
          <pc:sldMk cId="1081037514" sldId="2145706225"/>
        </pc:sldMkLst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3" creationId="{21A2E246-8977-0C56-8169-DA0A27B49547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4" creationId="{A20B2D5A-928F-260A-3CF1-C2C4CAA43CFA}"/>
          </ac:spMkLst>
        </pc:spChg>
        <pc:spChg chg="del mod">
          <ac:chgData name="Graf Thomas, INI-NET-VNC-HCS" userId="487bc3e3-9ce7-4cdd-b7b4-8899ea88d289" providerId="ADAL" clId="{FF1E8771-B1E8-4CEC-B725-4345F27D3194}" dt="2023-10-29T08:03:28.913" v="2844" actId="478"/>
          <ac:spMkLst>
            <pc:docMk/>
            <pc:sldMk cId="1081037514" sldId="2145706225"/>
            <ac:spMk id="5" creationId="{8CAEE21E-0CF2-4355-A68A-655C5FDE8F93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8" creationId="{677D70B8-28D4-9C31-9D94-D3052A1620BA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9" creationId="{A7D4BF0B-6AC3-4AA9-E8BD-1253A110E4C1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1" creationId="{BC202C79-EF00-4794-A5E7-54FD1AD6FFEC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2" creationId="{D0BEF0AD-9BD5-957F-DF20-EA76A3E6320A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5" creationId="{F228A6D5-55A8-F878-625A-2CFBC2A4CC8C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6" creationId="{B76F4586-6C16-9488-8080-DC2366DDC57B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8" creationId="{710443C2-A213-C93E-D7DE-9256AD74C9AA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9" creationId="{B0C54029-2E2D-F6C0-FCED-13B25FD81DFE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21" creationId="{8B96C491-62EA-C102-02AE-9C35C6819F7C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22" creationId="{CD5EEA4E-05C6-79F3-6419-252AE948AC1F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24" creationId="{AF618EBE-6571-2ABA-C463-166B9EC84BF4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25" creationId="{6E4AAC49-253A-16CD-EEDC-0B1795F09A96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29" creationId="{5DF5E834-66E3-AE49-4040-1D628970A3FC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30" creationId="{BA1C20F7-8218-7EF6-0AE8-992862F0E030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39" creationId="{E2C5DAC4-E571-363C-E57D-8F3EA7B6E611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41" creationId="{1686B893-78A4-3D56-EECA-A2AEF814D57E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44" creationId="{0633B95D-D798-3465-C482-2E6F7E2DFE46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46" creationId="{910C6A2B-4068-DF2D-9256-79E34275A27E}"/>
          </ac:spMkLst>
        </pc:spChg>
        <pc:spChg chg="add mod">
          <ac:chgData name="Graf Thomas, INI-NET-VNC-HCS" userId="487bc3e3-9ce7-4cdd-b7b4-8899ea88d289" providerId="ADAL" clId="{FF1E8771-B1E8-4CEC-B725-4345F27D3194}" dt="2023-10-29T08:03:54.656" v="2848" actId="1076"/>
          <ac:spMkLst>
            <pc:docMk/>
            <pc:sldMk cId="1081037514" sldId="2145706225"/>
            <ac:spMk id="48" creationId="{A48B1DB7-BCDC-5D18-F56D-8A1447F1B8BA}"/>
          </ac:spMkLst>
        </pc:s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2" creationId="{593A3D2C-AF3C-4647-1B02-6C5086C62287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7" creationId="{746914D8-DC97-6FCE-CCEC-831AF8343A92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10" creationId="{2A39462A-F04D-B596-7A41-2767D485510C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13" creationId="{C27136FF-F3FA-F76D-A713-2F31CB874934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17" creationId="{CEB0384D-AE7F-401C-F7FF-BDAEA866A31A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20" creationId="{1B5435B3-AE86-5E3B-7DD7-612D9AD30695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23" creationId="{43DA79DF-E42D-79DA-2E63-37571E43F0EB}"/>
          </ac:grpSpMkLst>
        </pc:grpChg>
        <pc:picChg chg="del">
          <ac:chgData name="Graf Thomas, INI-NET-VNC-HCS" userId="487bc3e3-9ce7-4cdd-b7b4-8899ea88d289" providerId="ADAL" clId="{FF1E8771-B1E8-4CEC-B725-4345F27D3194}" dt="2023-10-28T08:37:01.554" v="249" actId="478"/>
          <ac:picMkLst>
            <pc:docMk/>
            <pc:sldMk cId="1081037514" sldId="2145706225"/>
            <ac:picMk id="14" creationId="{791A1741-3313-42A8-1084-2A489832CDC0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27" creationId="{2C9830F3-CBF4-D372-DBC5-8AB3BCB5DD2A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28" creationId="{17EB060B-2351-6AC0-7856-F33CB052400F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1" creationId="{17DF8467-9125-3982-1295-79F29C9B0DC8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2" creationId="{C770A491-1DB5-77FC-712B-35F7A47E2F99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3" creationId="{17CD1AF5-AD78-AA80-9E26-C4515CC45BFA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4" creationId="{0DF49D5E-4B86-6869-98D7-DE092FC30B18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5" creationId="{76768564-2BA7-E325-FE43-6D4CE762CDAA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6" creationId="{BA0A7074-FC27-6B8B-F899-8DDE2533BB10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7" creationId="{D966A7CE-25D4-DED2-6D45-788D6CB73BA2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43" creationId="{D8C02CC5-A9C9-F866-A5DB-BA4EC3307654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45" creationId="{EFDD0C3B-512D-293E-E727-46B89BD86D4B}"/>
          </ac:picMkLst>
        </pc:picChg>
        <pc:cxnChg chg="add mod">
          <ac:chgData name="Graf Thomas, INI-NET-VNC-HCS" userId="487bc3e3-9ce7-4cdd-b7b4-8899ea88d289" providerId="ADAL" clId="{FF1E8771-B1E8-4CEC-B725-4345F27D3194}" dt="2023-10-29T08:03:44" v="2846" actId="1076"/>
          <ac:cxnSpMkLst>
            <pc:docMk/>
            <pc:sldMk cId="1081037514" sldId="2145706225"/>
            <ac:cxnSpMk id="26" creationId="{E14B17EC-9407-E3A2-1F7C-D47095BE2DDB}"/>
          </ac:cxnSpMkLst>
        </pc:cxnChg>
        <pc:cxnChg chg="add mod">
          <ac:chgData name="Graf Thomas, INI-NET-VNC-HCS" userId="487bc3e3-9ce7-4cdd-b7b4-8899ea88d289" providerId="ADAL" clId="{FF1E8771-B1E8-4CEC-B725-4345F27D3194}" dt="2023-10-29T08:03:44" v="2846" actId="1076"/>
          <ac:cxnSpMkLst>
            <pc:docMk/>
            <pc:sldMk cId="1081037514" sldId="2145706225"/>
            <ac:cxnSpMk id="38" creationId="{10DC3853-02C8-D495-EDB1-B0129F6F9E30}"/>
          </ac:cxnSpMkLst>
        </pc:cxnChg>
        <pc:cxnChg chg="add mod">
          <ac:chgData name="Graf Thomas, INI-NET-VNC-HCS" userId="487bc3e3-9ce7-4cdd-b7b4-8899ea88d289" providerId="ADAL" clId="{FF1E8771-B1E8-4CEC-B725-4345F27D3194}" dt="2023-10-29T08:03:44" v="2846" actId="1076"/>
          <ac:cxnSpMkLst>
            <pc:docMk/>
            <pc:sldMk cId="1081037514" sldId="2145706225"/>
            <ac:cxnSpMk id="40" creationId="{9BC6E6D7-2688-CCDB-6A6C-7880291A8339}"/>
          </ac:cxnSpMkLst>
        </pc:cxnChg>
        <pc:cxnChg chg="add mod">
          <ac:chgData name="Graf Thomas, INI-NET-VNC-HCS" userId="487bc3e3-9ce7-4cdd-b7b4-8899ea88d289" providerId="ADAL" clId="{FF1E8771-B1E8-4CEC-B725-4345F27D3194}" dt="2023-10-29T08:03:44" v="2846" actId="1076"/>
          <ac:cxnSpMkLst>
            <pc:docMk/>
            <pc:sldMk cId="1081037514" sldId="2145706225"/>
            <ac:cxnSpMk id="42" creationId="{3CD8EA4A-314A-BB28-E712-414D5F01E35F}"/>
          </ac:cxnSpMkLst>
        </pc:cxnChg>
        <pc:cxnChg chg="add mod">
          <ac:chgData name="Graf Thomas, INI-NET-VNC-HCS" userId="487bc3e3-9ce7-4cdd-b7b4-8899ea88d289" providerId="ADAL" clId="{FF1E8771-B1E8-4CEC-B725-4345F27D3194}" dt="2023-10-29T08:03:44" v="2846" actId="1076"/>
          <ac:cxnSpMkLst>
            <pc:docMk/>
            <pc:sldMk cId="1081037514" sldId="2145706225"/>
            <ac:cxnSpMk id="47" creationId="{1E3CC50D-6BF1-E751-D746-D130EE998D4B}"/>
          </ac:cxnSpMkLst>
        </pc:cxnChg>
      </pc:sldChg>
      <pc:sldChg chg="addSp delSp modSp add mod ord">
        <pc:chgData name="Graf Thomas, INI-NET-VNC-HCS" userId="487bc3e3-9ce7-4cdd-b7b4-8899ea88d289" providerId="ADAL" clId="{FF1E8771-B1E8-4CEC-B725-4345F27D3194}" dt="2023-10-29T08:31:13.021" v="3854" actId="113"/>
        <pc:sldMkLst>
          <pc:docMk/>
          <pc:sldMk cId="3384652948" sldId="2145706226"/>
        </pc:sldMkLst>
        <pc:spChg chg="add mod">
          <ac:chgData name="Graf Thomas, INI-NET-VNC-HCS" userId="487bc3e3-9ce7-4cdd-b7b4-8899ea88d289" providerId="ADAL" clId="{FF1E8771-B1E8-4CEC-B725-4345F27D3194}" dt="2023-10-29T08:30:32.668" v="3850" actId="108"/>
          <ac:spMkLst>
            <pc:docMk/>
            <pc:sldMk cId="3384652948" sldId="2145706226"/>
            <ac:spMk id="2" creationId="{0E0DAD8A-94CD-EADA-C24A-D442928BA111}"/>
          </ac:spMkLst>
        </pc:spChg>
        <pc:spChg chg="add mod">
          <ac:chgData name="Graf Thomas, INI-NET-VNC-HCS" userId="487bc3e3-9ce7-4cdd-b7b4-8899ea88d289" providerId="ADAL" clId="{FF1E8771-B1E8-4CEC-B725-4345F27D3194}" dt="2023-10-29T08:31:13.021" v="3854" actId="113"/>
          <ac:spMkLst>
            <pc:docMk/>
            <pc:sldMk cId="3384652948" sldId="2145706226"/>
            <ac:spMk id="3" creationId="{01913334-AF3D-1C65-5BD7-83A59BC04A95}"/>
          </ac:spMkLst>
        </pc:spChg>
        <pc:spChg chg="add 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4" creationId="{24F2E4A1-9E2D-0EF1-0811-4E46B062701C}"/>
          </ac:spMkLst>
        </pc:spChg>
        <pc:spChg chg="del">
          <ac:chgData name="Graf Thomas, INI-NET-VNC-HCS" userId="487bc3e3-9ce7-4cdd-b7b4-8899ea88d289" providerId="ADAL" clId="{FF1E8771-B1E8-4CEC-B725-4345F27D3194}" dt="2023-10-28T08:40:29.778" v="293" actId="478"/>
          <ac:spMkLst>
            <pc:docMk/>
            <pc:sldMk cId="3384652948" sldId="2145706226"/>
            <ac:spMk id="5" creationId="{8CAEE21E-0CF2-4355-A68A-655C5FDE8F93}"/>
          </ac:spMkLst>
        </pc:spChg>
        <pc:spChg chg="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6" creationId="{024DC3B6-499C-4E15-9336-2F15A0DFB843}"/>
          </ac:spMkLst>
        </pc:spChg>
        <pc:spChg chg="add 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7" creationId="{2727A73F-4E58-7304-CF16-627D8D6C87D5}"/>
          </ac:spMkLst>
        </pc:spChg>
        <pc:spChg chg="add 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8" creationId="{AC97AA67-80C3-B6F7-F631-98BE70FEFABA}"/>
          </ac:spMkLst>
        </pc:spChg>
        <pc:spChg chg="add 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9" creationId="{AE8C7DD3-D1F1-0DFF-EE87-6F292DE4F59F}"/>
          </ac:spMkLst>
        </pc:spChg>
        <pc:spChg chg="add 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12" creationId="{F823DFEB-60B2-6861-BABA-41683121FBF6}"/>
          </ac:spMkLst>
        </pc:spChg>
        <pc:spChg chg="add mod">
          <ac:chgData name="Graf Thomas, INI-NET-VNC-HCS" userId="487bc3e3-9ce7-4cdd-b7b4-8899ea88d289" providerId="ADAL" clId="{FF1E8771-B1E8-4CEC-B725-4345F27D3194}" dt="2023-10-29T08:05:30.714" v="3004" actId="20577"/>
          <ac:spMkLst>
            <pc:docMk/>
            <pc:sldMk cId="3384652948" sldId="2145706226"/>
            <ac:spMk id="16" creationId="{2D8B3AFB-4500-052D-4E96-82B4FC5CC5DF}"/>
          </ac:spMkLst>
        </pc:spChg>
        <pc:picChg chg="add mod">
          <ac:chgData name="Graf Thomas, INI-NET-VNC-HCS" userId="487bc3e3-9ce7-4cdd-b7b4-8899ea88d289" providerId="ADAL" clId="{FF1E8771-B1E8-4CEC-B725-4345F27D3194}" dt="2023-10-29T08:04:20.843" v="2892" actId="1037"/>
          <ac:picMkLst>
            <pc:docMk/>
            <pc:sldMk cId="3384652948" sldId="2145706226"/>
            <ac:picMk id="10" creationId="{EF8CBE0D-416F-8BAD-1E56-FA9713FABCF5}"/>
          </ac:picMkLst>
        </pc:picChg>
        <pc:picChg chg="add mod">
          <ac:chgData name="Graf Thomas, INI-NET-VNC-HCS" userId="487bc3e3-9ce7-4cdd-b7b4-8899ea88d289" providerId="ADAL" clId="{FF1E8771-B1E8-4CEC-B725-4345F27D3194}" dt="2023-10-29T08:04:20.843" v="2892" actId="1037"/>
          <ac:picMkLst>
            <pc:docMk/>
            <pc:sldMk cId="3384652948" sldId="2145706226"/>
            <ac:picMk id="11" creationId="{0B68DB88-2125-5D8A-E234-D104730CD789}"/>
          </ac:picMkLst>
        </pc:picChg>
        <pc:picChg chg="add mod">
          <ac:chgData name="Graf Thomas, INI-NET-VNC-HCS" userId="487bc3e3-9ce7-4cdd-b7b4-8899ea88d289" providerId="ADAL" clId="{FF1E8771-B1E8-4CEC-B725-4345F27D3194}" dt="2023-10-29T08:04:20.843" v="2892" actId="1037"/>
          <ac:picMkLst>
            <pc:docMk/>
            <pc:sldMk cId="3384652948" sldId="2145706226"/>
            <ac:picMk id="13" creationId="{F95B0A8A-AF7B-BD55-22AA-98E6E6CF536D}"/>
          </ac:picMkLst>
        </pc:picChg>
        <pc:picChg chg="del">
          <ac:chgData name="Graf Thomas, INI-NET-VNC-HCS" userId="487bc3e3-9ce7-4cdd-b7b4-8899ea88d289" providerId="ADAL" clId="{FF1E8771-B1E8-4CEC-B725-4345F27D3194}" dt="2023-10-28T08:40:29.778" v="293" actId="478"/>
          <ac:picMkLst>
            <pc:docMk/>
            <pc:sldMk cId="3384652948" sldId="2145706226"/>
            <ac:picMk id="14" creationId="{791A1741-3313-42A8-1084-2A489832CDC0}"/>
          </ac:picMkLst>
        </pc:picChg>
        <pc:picChg chg="add mod">
          <ac:chgData name="Graf Thomas, INI-NET-VNC-HCS" userId="487bc3e3-9ce7-4cdd-b7b4-8899ea88d289" providerId="ADAL" clId="{FF1E8771-B1E8-4CEC-B725-4345F27D3194}" dt="2023-10-29T08:04:49.011" v="2958" actId="1036"/>
          <ac:picMkLst>
            <pc:docMk/>
            <pc:sldMk cId="3384652948" sldId="2145706226"/>
            <ac:picMk id="15" creationId="{D722580C-E14C-C31D-D703-E102C17A75C2}"/>
          </ac:picMkLst>
        </pc:picChg>
      </pc:sldChg>
      <pc:sldChg chg="addSp delSp modSp add mod">
        <pc:chgData name="Graf Thomas, INI-NET-VNC-HCS" userId="487bc3e3-9ce7-4cdd-b7b4-8899ea88d289" providerId="ADAL" clId="{FF1E8771-B1E8-4CEC-B725-4345F27D3194}" dt="2023-10-29T08:37:18.583" v="3857" actId="113"/>
        <pc:sldMkLst>
          <pc:docMk/>
          <pc:sldMk cId="4235116615" sldId="2145706227"/>
        </pc:sldMkLst>
        <pc:spChg chg="del">
          <ac:chgData name="Graf Thomas, INI-NET-VNC-HCS" userId="487bc3e3-9ce7-4cdd-b7b4-8899ea88d289" providerId="ADAL" clId="{FF1E8771-B1E8-4CEC-B725-4345F27D3194}" dt="2023-10-28T08:49:26.480" v="390" actId="478"/>
          <ac:spMkLst>
            <pc:docMk/>
            <pc:sldMk cId="4235116615" sldId="2145706227"/>
            <ac:spMk id="2" creationId="{0E0DAD8A-94CD-EADA-C24A-D442928BA111}"/>
          </ac:spMkLst>
        </pc:spChg>
        <pc:spChg chg="del mod">
          <ac:chgData name="Graf Thomas, INI-NET-VNC-HCS" userId="487bc3e3-9ce7-4cdd-b7b4-8899ea88d289" providerId="ADAL" clId="{FF1E8771-B1E8-4CEC-B725-4345F27D3194}" dt="2023-10-28T08:48:36.620" v="379" actId="21"/>
          <ac:spMkLst>
            <pc:docMk/>
            <pc:sldMk cId="4235116615" sldId="2145706227"/>
            <ac:spMk id="3" creationId="{01913334-AF3D-1C65-5BD7-83A59BC04A95}"/>
          </ac:spMkLst>
        </pc:spChg>
        <pc:spChg chg="del">
          <ac:chgData name="Graf Thomas, INI-NET-VNC-HCS" userId="487bc3e3-9ce7-4cdd-b7b4-8899ea88d289" providerId="ADAL" clId="{FF1E8771-B1E8-4CEC-B725-4345F27D3194}" dt="2023-10-28T08:48:50.033" v="380" actId="478"/>
          <ac:spMkLst>
            <pc:docMk/>
            <pc:sldMk cId="4235116615" sldId="2145706227"/>
            <ac:spMk id="4" creationId="{24F2E4A1-9E2D-0EF1-0811-4E46B062701C}"/>
          </ac:spMkLst>
        </pc:spChg>
        <pc:spChg chg="add mod">
          <ac:chgData name="Graf Thomas, INI-NET-VNC-HCS" userId="487bc3e3-9ce7-4cdd-b7b4-8899ea88d289" providerId="ADAL" clId="{FF1E8771-B1E8-4CEC-B725-4345F27D3194}" dt="2023-10-29T08:37:18.583" v="3857" actId="113"/>
          <ac:spMkLst>
            <pc:docMk/>
            <pc:sldMk cId="4235116615" sldId="2145706227"/>
            <ac:spMk id="5" creationId="{0194B37B-813A-99FE-7B78-4D87D8C30D44}"/>
          </ac:spMkLst>
        </pc:spChg>
        <pc:spChg chg="del">
          <ac:chgData name="Graf Thomas, INI-NET-VNC-HCS" userId="487bc3e3-9ce7-4cdd-b7b4-8899ea88d289" providerId="ADAL" clId="{FF1E8771-B1E8-4CEC-B725-4345F27D3194}" dt="2023-10-28T08:48:50.033" v="380" actId="478"/>
          <ac:spMkLst>
            <pc:docMk/>
            <pc:sldMk cId="4235116615" sldId="2145706227"/>
            <ac:spMk id="7" creationId="{2727A73F-4E58-7304-CF16-627D8D6C87D5}"/>
          </ac:spMkLst>
        </pc:spChg>
        <pc:spChg chg="del">
          <ac:chgData name="Graf Thomas, INI-NET-VNC-HCS" userId="487bc3e3-9ce7-4cdd-b7b4-8899ea88d289" providerId="ADAL" clId="{FF1E8771-B1E8-4CEC-B725-4345F27D3194}" dt="2023-10-28T08:48:50.033" v="380" actId="478"/>
          <ac:spMkLst>
            <pc:docMk/>
            <pc:sldMk cId="4235116615" sldId="2145706227"/>
            <ac:spMk id="8" creationId="{AC97AA67-80C3-B6F7-F631-98BE70FEFABA}"/>
          </ac:spMkLst>
        </pc:spChg>
        <pc:spChg chg="del">
          <ac:chgData name="Graf Thomas, INI-NET-VNC-HCS" userId="487bc3e3-9ce7-4cdd-b7b4-8899ea88d289" providerId="ADAL" clId="{FF1E8771-B1E8-4CEC-B725-4345F27D3194}" dt="2023-10-28T08:48:50.033" v="380" actId="478"/>
          <ac:spMkLst>
            <pc:docMk/>
            <pc:sldMk cId="4235116615" sldId="2145706227"/>
            <ac:spMk id="9" creationId="{AE8C7DD3-D1F1-0DFF-EE87-6F292DE4F59F}"/>
          </ac:spMkLst>
        </pc:spChg>
        <pc:spChg chg="del">
          <ac:chgData name="Graf Thomas, INI-NET-VNC-HCS" userId="487bc3e3-9ce7-4cdd-b7b4-8899ea88d289" providerId="ADAL" clId="{FF1E8771-B1E8-4CEC-B725-4345F27D3194}" dt="2023-10-28T08:48:50.033" v="380" actId="478"/>
          <ac:spMkLst>
            <pc:docMk/>
            <pc:sldMk cId="4235116615" sldId="2145706227"/>
            <ac:spMk id="12" creationId="{F823DFEB-60B2-6861-BABA-41683121FBF6}"/>
          </ac:spMkLst>
        </pc:spChg>
        <pc:spChg chg="add del mod">
          <ac:chgData name="Graf Thomas, INI-NET-VNC-HCS" userId="487bc3e3-9ce7-4cdd-b7b4-8899ea88d289" providerId="ADAL" clId="{FF1E8771-B1E8-4CEC-B725-4345F27D3194}" dt="2023-10-28T08:50:31.377" v="398" actId="478"/>
          <ac:spMkLst>
            <pc:docMk/>
            <pc:sldMk cId="4235116615" sldId="2145706227"/>
            <ac:spMk id="16" creationId="{C1705712-54CE-C75B-B19E-EE932C9DC9A8}"/>
          </ac:spMkLst>
        </pc:spChg>
        <pc:spChg chg="add mod">
          <ac:chgData name="Graf Thomas, INI-NET-VNC-HCS" userId="487bc3e3-9ce7-4cdd-b7b4-8899ea88d289" providerId="ADAL" clId="{FF1E8771-B1E8-4CEC-B725-4345F27D3194}" dt="2023-10-29T08:07:38.980" v="3084" actId="1076"/>
          <ac:spMkLst>
            <pc:docMk/>
            <pc:sldMk cId="4235116615" sldId="2145706227"/>
            <ac:spMk id="18" creationId="{B283EDB4-CFDF-D6B9-8AF9-9CFA563360E3}"/>
          </ac:spMkLst>
        </pc:spChg>
        <pc:spChg chg="add mod">
          <ac:chgData name="Graf Thomas, INI-NET-VNC-HCS" userId="487bc3e3-9ce7-4cdd-b7b4-8899ea88d289" providerId="ADAL" clId="{FF1E8771-B1E8-4CEC-B725-4345F27D3194}" dt="2023-10-29T08:08:36.678" v="3098" actId="207"/>
          <ac:spMkLst>
            <pc:docMk/>
            <pc:sldMk cId="4235116615" sldId="2145706227"/>
            <ac:spMk id="19" creationId="{56D79134-17A9-8BC8-B7D0-97BCFFB9A6B2}"/>
          </ac:spMkLst>
        </pc:spChg>
        <pc:picChg chg="del">
          <ac:chgData name="Graf Thomas, INI-NET-VNC-HCS" userId="487bc3e3-9ce7-4cdd-b7b4-8899ea88d289" providerId="ADAL" clId="{FF1E8771-B1E8-4CEC-B725-4345F27D3194}" dt="2023-10-28T08:48:50.033" v="380" actId="478"/>
          <ac:picMkLst>
            <pc:docMk/>
            <pc:sldMk cId="4235116615" sldId="2145706227"/>
            <ac:picMk id="10" creationId="{EF8CBE0D-416F-8BAD-1E56-FA9713FABCF5}"/>
          </ac:picMkLst>
        </pc:picChg>
        <pc:picChg chg="del">
          <ac:chgData name="Graf Thomas, INI-NET-VNC-HCS" userId="487bc3e3-9ce7-4cdd-b7b4-8899ea88d289" providerId="ADAL" clId="{FF1E8771-B1E8-4CEC-B725-4345F27D3194}" dt="2023-10-28T08:48:50.033" v="380" actId="478"/>
          <ac:picMkLst>
            <pc:docMk/>
            <pc:sldMk cId="4235116615" sldId="2145706227"/>
            <ac:picMk id="11" creationId="{0B68DB88-2125-5D8A-E234-D104730CD789}"/>
          </ac:picMkLst>
        </pc:picChg>
        <pc:picChg chg="del">
          <ac:chgData name="Graf Thomas, INI-NET-VNC-HCS" userId="487bc3e3-9ce7-4cdd-b7b4-8899ea88d289" providerId="ADAL" clId="{FF1E8771-B1E8-4CEC-B725-4345F27D3194}" dt="2023-10-28T08:48:50.033" v="380" actId="478"/>
          <ac:picMkLst>
            <pc:docMk/>
            <pc:sldMk cId="4235116615" sldId="2145706227"/>
            <ac:picMk id="13" creationId="{F95B0A8A-AF7B-BD55-22AA-98E6E6CF536D}"/>
          </ac:picMkLst>
        </pc:picChg>
        <pc:picChg chg="del">
          <ac:chgData name="Graf Thomas, INI-NET-VNC-HCS" userId="487bc3e3-9ce7-4cdd-b7b4-8899ea88d289" providerId="ADAL" clId="{FF1E8771-B1E8-4CEC-B725-4345F27D3194}" dt="2023-10-28T08:49:21.736" v="389" actId="478"/>
          <ac:picMkLst>
            <pc:docMk/>
            <pc:sldMk cId="4235116615" sldId="2145706227"/>
            <ac:picMk id="15" creationId="{D722580C-E14C-C31D-D703-E102C17A75C2}"/>
          </ac:picMkLst>
        </pc:picChg>
      </pc:sldChg>
      <pc:sldChg chg="modSp add del mod">
        <pc:chgData name="Graf Thomas, INI-NET-VNC-HCS" userId="487bc3e3-9ce7-4cdd-b7b4-8899ea88d289" providerId="ADAL" clId="{FF1E8771-B1E8-4CEC-B725-4345F27D3194}" dt="2023-10-29T08:09:34.611" v="3105" actId="2696"/>
        <pc:sldMkLst>
          <pc:docMk/>
          <pc:sldMk cId="1555683917" sldId="2145706228"/>
        </pc:sldMkLst>
        <pc:spChg chg="mod">
          <ac:chgData name="Graf Thomas, INI-NET-VNC-HCS" userId="487bc3e3-9ce7-4cdd-b7b4-8899ea88d289" providerId="ADAL" clId="{FF1E8771-B1E8-4CEC-B725-4345F27D3194}" dt="2023-10-28T08:54:47.304" v="430" actId="6549"/>
          <ac:spMkLst>
            <pc:docMk/>
            <pc:sldMk cId="1555683917" sldId="2145706228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FF1E8771-B1E8-4CEC-B725-4345F27D3194}" dt="2023-10-28T08:56:15.765" v="440" actId="20577"/>
          <ac:spMkLst>
            <pc:docMk/>
            <pc:sldMk cId="1555683917" sldId="2145706228"/>
            <ac:spMk id="18" creationId="{B283EDB4-CFDF-D6B9-8AF9-9CFA563360E3}"/>
          </ac:spMkLst>
        </pc:spChg>
      </pc:sldChg>
      <pc:sldChg chg="addSp delSp modSp add del mod">
        <pc:chgData name="Graf Thomas, INI-NET-VNC-HCS" userId="487bc3e3-9ce7-4cdd-b7b4-8899ea88d289" providerId="ADAL" clId="{FF1E8771-B1E8-4CEC-B725-4345F27D3194}" dt="2023-10-29T08:23:29.627" v="3785" actId="2696"/>
        <pc:sldMkLst>
          <pc:docMk/>
          <pc:sldMk cId="3961431955" sldId="2145706229"/>
        </pc:sldMkLst>
        <pc:spChg chg="add del mod">
          <ac:chgData name="Graf Thomas, INI-NET-VNC-HCS" userId="487bc3e3-9ce7-4cdd-b7b4-8899ea88d289" providerId="ADAL" clId="{FF1E8771-B1E8-4CEC-B725-4345F27D3194}" dt="2023-10-28T09:06:11.606" v="1204" actId="478"/>
          <ac:spMkLst>
            <pc:docMk/>
            <pc:sldMk cId="3961431955" sldId="2145706229"/>
            <ac:spMk id="3" creationId="{9463888C-F368-0D7F-11DF-2722F3E5392C}"/>
          </ac:spMkLst>
        </pc:spChg>
        <pc:spChg chg="mod">
          <ac:chgData name="Graf Thomas, INI-NET-VNC-HCS" userId="487bc3e3-9ce7-4cdd-b7b4-8899ea88d289" providerId="ADAL" clId="{FF1E8771-B1E8-4CEC-B725-4345F27D3194}" dt="2023-10-29T07:42:02.296" v="2548" actId="14100"/>
          <ac:spMkLst>
            <pc:docMk/>
            <pc:sldMk cId="3961431955" sldId="2145706229"/>
            <ac:spMk id="5" creationId="{0194B37B-813A-99FE-7B78-4D87D8C30D44}"/>
          </ac:spMkLst>
        </pc:spChg>
        <pc:spChg chg="del mod">
          <ac:chgData name="Graf Thomas, INI-NET-VNC-HCS" userId="487bc3e3-9ce7-4cdd-b7b4-8899ea88d289" providerId="ADAL" clId="{FF1E8771-B1E8-4CEC-B725-4345F27D3194}" dt="2023-10-28T09:31:59.117" v="2322" actId="478"/>
          <ac:spMkLst>
            <pc:docMk/>
            <pc:sldMk cId="3961431955" sldId="2145706229"/>
            <ac:spMk id="18" creationId="{B283EDB4-CFDF-D6B9-8AF9-9CFA563360E3}"/>
          </ac:spMkLst>
        </pc:spChg>
      </pc:sldChg>
      <pc:sldChg chg="modSp add del mod">
        <pc:chgData name="Graf Thomas, INI-NET-VNC-HCS" userId="487bc3e3-9ce7-4cdd-b7b4-8899ea88d289" providerId="ADAL" clId="{FF1E8771-B1E8-4CEC-B725-4345F27D3194}" dt="2023-10-29T08:25:24.199" v="3806" actId="2696"/>
        <pc:sldMkLst>
          <pc:docMk/>
          <pc:sldMk cId="722930201" sldId="2145706230"/>
        </pc:sldMkLst>
        <pc:spChg chg="mod">
          <ac:chgData name="Graf Thomas, INI-NET-VNC-HCS" userId="487bc3e3-9ce7-4cdd-b7b4-8899ea88d289" providerId="ADAL" clId="{FF1E8771-B1E8-4CEC-B725-4345F27D3194}" dt="2023-10-28T09:35:11.064" v="2450" actId="20577"/>
          <ac:spMkLst>
            <pc:docMk/>
            <pc:sldMk cId="722930201" sldId="2145706230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FF1E8771-B1E8-4CEC-B725-4345F27D3194}" dt="2023-10-28T09:16:39.012" v="1496" actId="1076"/>
          <ac:spMkLst>
            <pc:docMk/>
            <pc:sldMk cId="722930201" sldId="2145706230"/>
            <ac:spMk id="18" creationId="{B283EDB4-CFDF-D6B9-8AF9-9CFA563360E3}"/>
          </ac:spMkLst>
        </pc:spChg>
      </pc:sldChg>
      <pc:sldChg chg="modSp add del mod">
        <pc:chgData name="Graf Thomas, INI-NET-VNC-HCS" userId="487bc3e3-9ce7-4cdd-b7b4-8899ea88d289" providerId="ADAL" clId="{FF1E8771-B1E8-4CEC-B725-4345F27D3194}" dt="2023-10-29T08:39:02.145" v="3871" actId="47"/>
        <pc:sldMkLst>
          <pc:docMk/>
          <pc:sldMk cId="3784233057" sldId="2145706231"/>
        </pc:sldMkLst>
        <pc:spChg chg="mod">
          <ac:chgData name="Graf Thomas, INI-NET-VNC-HCS" userId="487bc3e3-9ce7-4cdd-b7b4-8899ea88d289" providerId="ADAL" clId="{FF1E8771-B1E8-4CEC-B725-4345F27D3194}" dt="2023-10-28T09:25:27.862" v="1957" actId="20577"/>
          <ac:spMkLst>
            <pc:docMk/>
            <pc:sldMk cId="3784233057" sldId="2145706231"/>
            <ac:spMk id="5" creationId="{0194B37B-813A-99FE-7B78-4D87D8C30D44}"/>
          </ac:spMkLst>
        </pc:spChg>
      </pc:sldChg>
      <pc:sldChg chg="modSp add mod">
        <pc:chgData name="Graf Thomas, INI-NET-VNC-HCS" userId="487bc3e3-9ce7-4cdd-b7b4-8899ea88d289" providerId="ADAL" clId="{FF1E8771-B1E8-4CEC-B725-4345F27D3194}" dt="2023-10-29T08:37:32.982" v="3860" actId="113"/>
        <pc:sldMkLst>
          <pc:docMk/>
          <pc:sldMk cId="508096634" sldId="2145706232"/>
        </pc:sldMkLst>
        <pc:spChg chg="mod">
          <ac:chgData name="Graf Thomas, INI-NET-VNC-HCS" userId="487bc3e3-9ce7-4cdd-b7b4-8899ea88d289" providerId="ADAL" clId="{FF1E8771-B1E8-4CEC-B725-4345F27D3194}" dt="2023-10-29T08:37:32.982" v="3860" actId="113"/>
          <ac:spMkLst>
            <pc:docMk/>
            <pc:sldMk cId="508096634" sldId="2145706232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FF1E8771-B1E8-4CEC-B725-4345F27D3194}" dt="2023-10-29T08:09:19.749" v="3103" actId="207"/>
          <ac:spMkLst>
            <pc:docMk/>
            <pc:sldMk cId="508096634" sldId="2145706232"/>
            <ac:spMk id="18" creationId="{B283EDB4-CFDF-D6B9-8AF9-9CFA563360E3}"/>
          </ac:spMkLst>
        </pc:spChg>
        <pc:spChg chg="mod">
          <ac:chgData name="Graf Thomas, INI-NET-VNC-HCS" userId="487bc3e3-9ce7-4cdd-b7b4-8899ea88d289" providerId="ADAL" clId="{FF1E8771-B1E8-4CEC-B725-4345F27D3194}" dt="2023-10-29T08:08:41.157" v="3099" actId="207"/>
          <ac:spMkLst>
            <pc:docMk/>
            <pc:sldMk cId="508096634" sldId="2145706232"/>
            <ac:spMk id="19" creationId="{56D79134-17A9-8BC8-B7D0-97BCFFB9A6B2}"/>
          </ac:spMkLst>
        </pc:spChg>
      </pc:sldChg>
      <pc:sldChg chg="delSp modSp add mod">
        <pc:chgData name="Graf Thomas, INI-NET-VNC-HCS" userId="487bc3e3-9ce7-4cdd-b7b4-8899ea88d289" providerId="ADAL" clId="{FF1E8771-B1E8-4CEC-B725-4345F27D3194}" dt="2023-10-29T08:37:52.353" v="3865" actId="207"/>
        <pc:sldMkLst>
          <pc:docMk/>
          <pc:sldMk cId="1609255611" sldId="2145706233"/>
        </pc:sldMkLst>
        <pc:spChg chg="mod">
          <ac:chgData name="Graf Thomas, INI-NET-VNC-HCS" userId="487bc3e3-9ce7-4cdd-b7b4-8899ea88d289" providerId="ADAL" clId="{FF1E8771-B1E8-4CEC-B725-4345F27D3194}" dt="2023-10-29T08:37:45.393" v="3864" actId="113"/>
          <ac:spMkLst>
            <pc:docMk/>
            <pc:sldMk cId="1609255611" sldId="2145706233"/>
            <ac:spMk id="5" creationId="{0194B37B-813A-99FE-7B78-4D87D8C30D44}"/>
          </ac:spMkLst>
        </pc:spChg>
        <pc:spChg chg="del">
          <ac:chgData name="Graf Thomas, INI-NET-VNC-HCS" userId="487bc3e3-9ce7-4cdd-b7b4-8899ea88d289" providerId="ADAL" clId="{FF1E8771-B1E8-4CEC-B725-4345F27D3194}" dt="2023-10-29T08:23:18.091" v="3782" actId="478"/>
          <ac:spMkLst>
            <pc:docMk/>
            <pc:sldMk cId="1609255611" sldId="2145706233"/>
            <ac:spMk id="18" creationId="{B283EDB4-CFDF-D6B9-8AF9-9CFA563360E3}"/>
          </ac:spMkLst>
        </pc:spChg>
        <pc:spChg chg="mod">
          <ac:chgData name="Graf Thomas, INI-NET-VNC-HCS" userId="487bc3e3-9ce7-4cdd-b7b4-8899ea88d289" providerId="ADAL" clId="{FF1E8771-B1E8-4CEC-B725-4345F27D3194}" dt="2023-10-29T08:37:52.353" v="3865" actId="207"/>
          <ac:spMkLst>
            <pc:docMk/>
            <pc:sldMk cId="1609255611" sldId="2145706233"/>
            <ac:spMk id="19" creationId="{56D79134-17A9-8BC8-B7D0-97BCFFB9A6B2}"/>
          </ac:spMkLst>
        </pc:spChg>
      </pc:sldChg>
      <pc:sldChg chg="modSp add mod ord">
        <pc:chgData name="Graf Thomas, INI-NET-VNC-HCS" userId="487bc3e3-9ce7-4cdd-b7b4-8899ea88d289" providerId="ADAL" clId="{FF1E8771-B1E8-4CEC-B725-4345F27D3194}" dt="2023-10-29T08:45:08.885" v="4020"/>
        <pc:sldMkLst>
          <pc:docMk/>
          <pc:sldMk cId="663711217" sldId="2145706234"/>
        </pc:sldMkLst>
        <pc:spChg chg="mod">
          <ac:chgData name="Graf Thomas, INI-NET-VNC-HCS" userId="487bc3e3-9ce7-4cdd-b7b4-8899ea88d289" providerId="ADAL" clId="{FF1E8771-B1E8-4CEC-B725-4345F27D3194}" dt="2023-10-29T08:44:47.065" v="4016" actId="113"/>
          <ac:spMkLst>
            <pc:docMk/>
            <pc:sldMk cId="663711217" sldId="2145706234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FF1E8771-B1E8-4CEC-B725-4345F27D3194}" dt="2023-10-29T08:28:43.114" v="3846" actId="207"/>
          <ac:spMkLst>
            <pc:docMk/>
            <pc:sldMk cId="663711217" sldId="2145706234"/>
            <ac:spMk id="18" creationId="{B283EDB4-CFDF-D6B9-8AF9-9CFA563360E3}"/>
          </ac:spMkLst>
        </pc:spChg>
        <pc:spChg chg="mod">
          <ac:chgData name="Graf Thomas, INI-NET-VNC-HCS" userId="487bc3e3-9ce7-4cdd-b7b4-8899ea88d289" providerId="ADAL" clId="{FF1E8771-B1E8-4CEC-B725-4345F27D3194}" dt="2023-10-29T08:25:02.434" v="3803" actId="207"/>
          <ac:spMkLst>
            <pc:docMk/>
            <pc:sldMk cId="663711217" sldId="2145706234"/>
            <ac:spMk id="19" creationId="{56D79134-17A9-8BC8-B7D0-97BCFFB9A6B2}"/>
          </ac:spMkLst>
        </pc:spChg>
      </pc:sldChg>
      <pc:sldChg chg="addSp delSp modSp add mod">
        <pc:chgData name="Graf Thomas, INI-NET-VNC-HCS" userId="487bc3e3-9ce7-4cdd-b7b4-8899ea88d289" providerId="ADAL" clId="{FF1E8771-B1E8-4CEC-B725-4345F27D3194}" dt="2023-10-29T08:55:26.855" v="4218" actId="20577"/>
        <pc:sldMkLst>
          <pc:docMk/>
          <pc:sldMk cId="2256840188" sldId="2145706235"/>
        </pc:sldMkLst>
        <pc:spChg chg="mod">
          <ac:chgData name="Graf Thomas, INI-NET-VNC-HCS" userId="487bc3e3-9ce7-4cdd-b7b4-8899ea88d289" providerId="ADAL" clId="{FF1E8771-B1E8-4CEC-B725-4345F27D3194}" dt="2023-10-29T08:55:26.855" v="4218" actId="20577"/>
          <ac:spMkLst>
            <pc:docMk/>
            <pc:sldMk cId="2256840188" sldId="2145706235"/>
            <ac:spMk id="6" creationId="{ABB61075-2877-B162-7D8F-97EC17B8DF39}"/>
          </ac:spMkLst>
        </pc:spChg>
        <pc:spChg chg="add del mod">
          <ac:chgData name="Graf Thomas, INI-NET-VNC-HCS" userId="487bc3e3-9ce7-4cdd-b7b4-8899ea88d289" providerId="ADAL" clId="{FF1E8771-B1E8-4CEC-B725-4345F27D3194}" dt="2023-10-29T08:54:14.949" v="4162" actId="14100"/>
          <ac:spMkLst>
            <pc:docMk/>
            <pc:sldMk cId="2256840188" sldId="2145706235"/>
            <ac:spMk id="7" creationId="{E751AA3A-A181-4E76-CC75-041686EB2C20}"/>
          </ac:spMkLst>
        </pc:spChg>
        <pc:spChg chg="mod">
          <ac:chgData name="Graf Thomas, INI-NET-VNC-HCS" userId="487bc3e3-9ce7-4cdd-b7b4-8899ea88d289" providerId="ADAL" clId="{FF1E8771-B1E8-4CEC-B725-4345F27D3194}" dt="2023-10-29T08:54:18.551" v="4163" actId="1076"/>
          <ac:spMkLst>
            <pc:docMk/>
            <pc:sldMk cId="2256840188" sldId="2145706235"/>
            <ac:spMk id="8" creationId="{8F5B7433-6C2C-9F79-E743-B4F7F3199C49}"/>
          </ac:spMkLst>
        </pc:spChg>
        <pc:spChg chg="add del">
          <ac:chgData name="Graf Thomas, INI-NET-VNC-HCS" userId="487bc3e3-9ce7-4cdd-b7b4-8899ea88d289" providerId="ADAL" clId="{FF1E8771-B1E8-4CEC-B725-4345F27D3194}" dt="2023-10-29T08:54:06.206" v="4159" actId="478"/>
          <ac:spMkLst>
            <pc:docMk/>
            <pc:sldMk cId="2256840188" sldId="2145706235"/>
            <ac:spMk id="9" creationId="{94BED9E1-5205-DBA5-3A77-348AA6C3053F}"/>
          </ac:spMkLst>
        </pc:spChg>
        <pc:spChg chg="add del">
          <ac:chgData name="Graf Thomas, INI-NET-VNC-HCS" userId="487bc3e3-9ce7-4cdd-b7b4-8899ea88d289" providerId="ADAL" clId="{FF1E8771-B1E8-4CEC-B725-4345F27D3194}" dt="2023-10-29T08:54:20.153" v="4164" actId="478"/>
          <ac:spMkLst>
            <pc:docMk/>
            <pc:sldMk cId="2256840188" sldId="2145706235"/>
            <ac:spMk id="12" creationId="{90965FCC-A737-3300-B8E1-B0BE166E90FD}"/>
          </ac:spMkLst>
        </pc:spChg>
        <pc:spChg chg="mod">
          <ac:chgData name="Graf Thomas, INI-NET-VNC-HCS" userId="487bc3e3-9ce7-4cdd-b7b4-8899ea88d289" providerId="ADAL" clId="{FF1E8771-B1E8-4CEC-B725-4345F27D3194}" dt="2023-10-29T08:53:35.047" v="4147" actId="20577"/>
          <ac:spMkLst>
            <pc:docMk/>
            <pc:sldMk cId="2256840188" sldId="2145706235"/>
            <ac:spMk id="17" creationId="{8F78EE4C-6EFD-4363-A98F-3E5608669DF5}"/>
          </ac:spMkLst>
        </pc:spChg>
        <pc:spChg chg="mod">
          <ac:chgData name="Graf Thomas, INI-NET-VNC-HCS" userId="487bc3e3-9ce7-4cdd-b7b4-8899ea88d289" providerId="ADAL" clId="{FF1E8771-B1E8-4CEC-B725-4345F27D3194}" dt="2023-10-29T08:53:45.290" v="4148" actId="14100"/>
          <ac:spMkLst>
            <pc:docMk/>
            <pc:sldMk cId="2256840188" sldId="2145706235"/>
            <ac:spMk id="19" creationId="{B0AC9776-B227-44FD-A2AC-1FDE0B6F1445}"/>
          </ac:spMkLst>
        </pc:spChg>
        <pc:cxnChg chg="del">
          <ac:chgData name="Graf Thomas, INI-NET-VNC-HCS" userId="487bc3e3-9ce7-4cdd-b7b4-8899ea88d289" providerId="ADAL" clId="{FF1E8771-B1E8-4CEC-B725-4345F27D3194}" dt="2023-10-29T08:54:22.543" v="4165" actId="478"/>
          <ac:cxnSpMkLst>
            <pc:docMk/>
            <pc:sldMk cId="2256840188" sldId="2145706235"/>
            <ac:cxnSpMk id="14" creationId="{971CE727-7DCB-9E98-7B9C-B1ACC28EC9FF}"/>
          </ac:cxnSpMkLst>
        </pc:cxnChg>
      </pc:sldChg>
      <pc:sldMasterChg chg="delSldLayout">
        <pc:chgData name="Graf Thomas, INI-NET-VNC-HCS" userId="487bc3e3-9ce7-4cdd-b7b4-8899ea88d289" providerId="ADAL" clId="{FF1E8771-B1E8-4CEC-B725-4345F27D3194}" dt="2023-10-28T09:18:13.119" v="1521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FF1E8771-B1E8-4CEC-B725-4345F27D3194}" dt="2023-10-28T09:18:13.119" v="1521" actId="47"/>
          <pc:sldLayoutMkLst>
            <pc:docMk/>
            <pc:sldMasterMk cId="1575956613" sldId="2147483648"/>
            <pc:sldLayoutMk cId="3135829309" sldId="2147483661"/>
          </pc:sldLayoutMkLst>
        </pc:sldLayoutChg>
      </pc:sldMasterChg>
    </pc:docChg>
  </pc:docChgLst>
  <pc:docChgLst>
    <pc:chgData name="Graf Thomas, INI-NET-VNC-HCS" userId="487bc3e3-9ce7-4cdd-b7b4-8899ea88d289" providerId="ADAL" clId="{01AC2C85-998E-4AD4-9ACA-8A8578A23497}"/>
    <pc:docChg chg="undo custSel addSld delSld modSld sldOrd">
      <pc:chgData name="Graf Thomas, INI-NET-VNC-HCS" userId="487bc3e3-9ce7-4cdd-b7b4-8899ea88d289" providerId="ADAL" clId="{01AC2C85-998E-4AD4-9ACA-8A8578A23497}" dt="2024-03-05T13:36:55.836" v="656" actId="207"/>
      <pc:docMkLst>
        <pc:docMk/>
      </pc:docMkLst>
      <pc:sldChg chg="modSp mod">
        <pc:chgData name="Graf Thomas, INI-NET-VNC-HCS" userId="487bc3e3-9ce7-4cdd-b7b4-8899ea88d289" providerId="ADAL" clId="{01AC2C85-998E-4AD4-9ACA-8A8578A23497}" dt="2024-03-05T12:01:30.637" v="32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01AC2C85-998E-4AD4-9ACA-8A8578A23497}" dt="2024-03-05T12:01:18.571" v="7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01AC2C85-998E-4AD4-9ACA-8A8578A23497}" dt="2024-03-05T12:01:30.637" v="32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01AC2C85-998E-4AD4-9ACA-8A8578A23497}" dt="2024-03-05T13:36:55.836" v="656" actId="207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01AC2C85-998E-4AD4-9ACA-8A8578A23497}" dt="2024-03-05T13:36:55.836" v="656" actId="20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01AC2C85-998E-4AD4-9ACA-8A8578A23497}" dt="2024-03-05T13:35:00.583" v="609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del">
        <pc:chgData name="Graf Thomas, INI-NET-VNC-HCS" userId="487bc3e3-9ce7-4cdd-b7b4-8899ea88d289" providerId="ADAL" clId="{01AC2C85-998E-4AD4-9ACA-8A8578A23497}" dt="2024-03-05T12:02:14.099" v="33" actId="2696"/>
        <pc:sldMkLst>
          <pc:docMk/>
          <pc:sldMk cId="2256840188" sldId="2145706235"/>
        </pc:sldMkLst>
      </pc:sldChg>
      <pc:sldChg chg="addSp delSp modSp add mod ord">
        <pc:chgData name="Graf Thomas, INI-NET-VNC-HCS" userId="487bc3e3-9ce7-4cdd-b7b4-8899ea88d289" providerId="ADAL" clId="{01AC2C85-998E-4AD4-9ACA-8A8578A23497}" dt="2024-03-05T13:36:04.814" v="654" actId="1076"/>
        <pc:sldMkLst>
          <pc:docMk/>
          <pc:sldMk cId="2249733078" sldId="2145706239"/>
        </pc:sldMkLst>
        <pc:spChg chg="add del mod">
          <ac:chgData name="Graf Thomas, INI-NET-VNC-HCS" userId="487bc3e3-9ce7-4cdd-b7b4-8899ea88d289" providerId="ADAL" clId="{01AC2C85-998E-4AD4-9ACA-8A8578A23497}" dt="2024-03-05T13:35:49.932" v="649" actId="478"/>
          <ac:spMkLst>
            <pc:docMk/>
            <pc:sldMk cId="2249733078" sldId="2145706239"/>
            <ac:spMk id="4" creationId="{305DE381-FFB3-5EE4-D857-51F3BD78B506}"/>
          </ac:spMkLst>
        </pc:spChg>
        <pc:spChg chg="mod">
          <ac:chgData name="Graf Thomas, INI-NET-VNC-HCS" userId="487bc3e3-9ce7-4cdd-b7b4-8899ea88d289" providerId="ADAL" clId="{01AC2C85-998E-4AD4-9ACA-8A8578A23497}" dt="2024-03-05T13:22:30.202" v="300" actId="113"/>
          <ac:spMkLst>
            <pc:docMk/>
            <pc:sldMk cId="2249733078" sldId="2145706239"/>
            <ac:spMk id="5" creationId="{0194B37B-813A-99FE-7B78-4D87D8C30D44}"/>
          </ac:spMkLst>
        </pc:spChg>
        <pc:spChg chg="add mod">
          <ac:chgData name="Graf Thomas, INI-NET-VNC-HCS" userId="487bc3e3-9ce7-4cdd-b7b4-8899ea88d289" providerId="ADAL" clId="{01AC2C85-998E-4AD4-9ACA-8A8578A23497}" dt="2024-03-05T13:36:04.814" v="654" actId="1076"/>
          <ac:spMkLst>
            <pc:docMk/>
            <pc:sldMk cId="2249733078" sldId="2145706239"/>
            <ac:spMk id="7" creationId="{33891599-1C33-654D-733C-99580AE756F1}"/>
          </ac:spMkLst>
        </pc:spChg>
        <pc:spChg chg="mod">
          <ac:chgData name="Graf Thomas, INI-NET-VNC-HCS" userId="487bc3e3-9ce7-4cdd-b7b4-8899ea88d289" providerId="ADAL" clId="{01AC2C85-998E-4AD4-9ACA-8A8578A23497}" dt="2024-03-05T13:35:31.599" v="648" actId="20577"/>
          <ac:spMkLst>
            <pc:docMk/>
            <pc:sldMk cId="2249733078" sldId="2145706239"/>
            <ac:spMk id="18" creationId="{B283EDB4-CFDF-D6B9-8AF9-9CFA563360E3}"/>
          </ac:spMkLst>
        </pc:spChg>
        <pc:spChg chg="mod">
          <ac:chgData name="Graf Thomas, INI-NET-VNC-HCS" userId="487bc3e3-9ce7-4cdd-b7b4-8899ea88d289" providerId="ADAL" clId="{01AC2C85-998E-4AD4-9ACA-8A8578A23497}" dt="2024-03-05T12:04:13.256" v="65"/>
          <ac:spMkLst>
            <pc:docMk/>
            <pc:sldMk cId="2249733078" sldId="2145706239"/>
            <ac:spMk id="19" creationId="{56D79134-17A9-8BC8-B7D0-97BCFFB9A6B2}"/>
          </ac:spMkLst>
        </pc:spChg>
        <pc:picChg chg="add mod">
          <ac:chgData name="Graf Thomas, INI-NET-VNC-HCS" userId="487bc3e3-9ce7-4cdd-b7b4-8899ea88d289" providerId="ADAL" clId="{01AC2C85-998E-4AD4-9ACA-8A8578A23497}" dt="2024-03-05T13:23:01.472" v="303" actId="1076"/>
          <ac:picMkLst>
            <pc:docMk/>
            <pc:sldMk cId="2249733078" sldId="2145706239"/>
            <ac:picMk id="3" creationId="{80EF3365-92B8-4BFF-5B4A-D90DDCF803B4}"/>
          </ac:picMkLst>
        </pc:picChg>
      </pc:sldChg>
      <pc:sldChg chg="addSp delSp modSp add del mod">
        <pc:chgData name="Graf Thomas, INI-NET-VNC-HCS" userId="487bc3e3-9ce7-4cdd-b7b4-8899ea88d289" providerId="ADAL" clId="{01AC2C85-998E-4AD4-9ACA-8A8578A23497}" dt="2024-03-05T13:26:55.897" v="324" actId="2696"/>
        <pc:sldMkLst>
          <pc:docMk/>
          <pc:sldMk cId="1850790457" sldId="2145706240"/>
        </pc:sldMkLst>
        <pc:spChg chg="mod">
          <ac:chgData name="Graf Thomas, INI-NET-VNC-HCS" userId="487bc3e3-9ce7-4cdd-b7b4-8899ea88d289" providerId="ADAL" clId="{01AC2C85-998E-4AD4-9ACA-8A8578A23497}" dt="2024-03-05T13:25:42.915" v="313" actId="1076"/>
          <ac:spMkLst>
            <pc:docMk/>
            <pc:sldMk cId="1850790457" sldId="2145706240"/>
            <ac:spMk id="4" creationId="{305DE381-FFB3-5EE4-D857-51F3BD78B506}"/>
          </ac:spMkLst>
        </pc:spChg>
        <pc:spChg chg="add del mod">
          <ac:chgData name="Graf Thomas, INI-NET-VNC-HCS" userId="487bc3e3-9ce7-4cdd-b7b4-8899ea88d289" providerId="ADAL" clId="{01AC2C85-998E-4AD4-9ACA-8A8578A23497}" dt="2024-03-05T13:26:53.519" v="323"/>
          <ac:spMkLst>
            <pc:docMk/>
            <pc:sldMk cId="1850790457" sldId="2145706240"/>
            <ac:spMk id="7" creationId="{932F77E2-F144-5176-57B2-4F3C74AAE600}"/>
          </ac:spMkLst>
        </pc:spChg>
        <pc:spChg chg="del">
          <ac:chgData name="Graf Thomas, INI-NET-VNC-HCS" userId="487bc3e3-9ce7-4cdd-b7b4-8899ea88d289" providerId="ADAL" clId="{01AC2C85-998E-4AD4-9ACA-8A8578A23497}" dt="2024-03-05T13:26:31.689" v="314" actId="478"/>
          <ac:spMkLst>
            <pc:docMk/>
            <pc:sldMk cId="1850790457" sldId="2145706240"/>
            <ac:spMk id="18" creationId="{B283EDB4-CFDF-D6B9-8AF9-9CFA563360E3}"/>
          </ac:spMkLst>
        </pc:spChg>
        <pc:picChg chg="del">
          <ac:chgData name="Graf Thomas, INI-NET-VNC-HCS" userId="487bc3e3-9ce7-4cdd-b7b4-8899ea88d289" providerId="ADAL" clId="{01AC2C85-998E-4AD4-9ACA-8A8578A23497}" dt="2024-03-05T13:25:35.516" v="310" actId="478"/>
          <ac:picMkLst>
            <pc:docMk/>
            <pc:sldMk cId="1850790457" sldId="2145706240"/>
            <ac:picMk id="3" creationId="{80EF3365-92B8-4BFF-5B4A-D90DDCF803B4}"/>
          </ac:picMkLst>
        </pc:picChg>
        <pc:picChg chg="add del mod">
          <ac:chgData name="Graf Thomas, INI-NET-VNC-HCS" userId="487bc3e3-9ce7-4cdd-b7b4-8899ea88d289" providerId="ADAL" clId="{01AC2C85-998E-4AD4-9ACA-8A8578A23497}" dt="2024-03-05T13:26:49.733" v="320" actId="478"/>
          <ac:picMkLst>
            <pc:docMk/>
            <pc:sldMk cId="1850790457" sldId="2145706240"/>
            <ac:picMk id="9" creationId="{6F2C047D-BBF5-AC3D-2BF0-8AA312CF4D74}"/>
          </ac:picMkLst>
        </pc:picChg>
      </pc:sldChg>
    </pc:docChg>
  </pc:docChgLst>
  <pc:docChgLst>
    <pc:chgData name="Thomas Graf" userId="487bc3e3-9ce7-4cdd-b7b4-8899ea88d289" providerId="ADAL" clId="{FF1E8771-B1E8-4CEC-B725-4345F27D3194}"/>
    <pc:docChg chg="undo custSel addSld delSld modSld">
      <pc:chgData name="Thomas Graf" userId="487bc3e3-9ce7-4cdd-b7b4-8899ea88d289" providerId="ADAL" clId="{FF1E8771-B1E8-4CEC-B725-4345F27D3194}" dt="2023-11-08T08:22:46.257" v="2148" actId="20577"/>
      <pc:docMkLst>
        <pc:docMk/>
      </pc:docMkLst>
      <pc:sldChg chg="modSp mod">
        <pc:chgData name="Thomas Graf" userId="487bc3e3-9ce7-4cdd-b7b4-8899ea88d289" providerId="ADAL" clId="{FF1E8771-B1E8-4CEC-B725-4345F27D3194}" dt="2023-11-01T05:11:03.551" v="1799" actId="20577"/>
        <pc:sldMkLst>
          <pc:docMk/>
          <pc:sldMk cId="3578665336" sldId="1041"/>
        </pc:sldMkLst>
        <pc:spChg chg="mod">
          <ac:chgData name="Thomas Graf" userId="487bc3e3-9ce7-4cdd-b7b4-8899ea88d289" providerId="ADAL" clId="{FF1E8771-B1E8-4CEC-B725-4345F27D3194}" dt="2023-11-01T05:11:03.551" v="1799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Thomas Graf" userId="487bc3e3-9ce7-4cdd-b7b4-8899ea88d289" providerId="ADAL" clId="{FF1E8771-B1E8-4CEC-B725-4345F27D3194}" dt="2023-11-01T05:09:19.363" v="1682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Thomas Graf" userId="487bc3e3-9ce7-4cdd-b7b4-8899ea88d289" providerId="ADAL" clId="{FF1E8771-B1E8-4CEC-B725-4345F27D3194}" dt="2023-11-08T08:22:46.257" v="2148" actId="20577"/>
        <pc:sldMkLst>
          <pc:docMk/>
          <pc:sldMk cId="2578889968" sldId="26415"/>
        </pc:sldMkLst>
        <pc:spChg chg="mod">
          <ac:chgData name="Thomas Graf" userId="487bc3e3-9ce7-4cdd-b7b4-8899ea88d289" providerId="ADAL" clId="{FF1E8771-B1E8-4CEC-B725-4345F27D3194}" dt="2023-11-08T08:22:46.257" v="2148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Thomas Graf" userId="487bc3e3-9ce7-4cdd-b7b4-8899ea88d289" providerId="ADAL" clId="{FF1E8771-B1E8-4CEC-B725-4345F27D3194}" dt="2023-11-01T05:09:27.991" v="1701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modSp mod">
        <pc:chgData name="Thomas Graf" userId="487bc3e3-9ce7-4cdd-b7b4-8899ea88d289" providerId="ADAL" clId="{FF1E8771-B1E8-4CEC-B725-4345F27D3194}" dt="2023-10-29T12:48:36.819" v="1215" actId="14100"/>
        <pc:sldMkLst>
          <pc:docMk/>
          <pc:sldMk cId="320697580" sldId="26425"/>
        </pc:sldMkLst>
        <pc:spChg chg="mod">
          <ac:chgData name="Thomas Graf" userId="487bc3e3-9ce7-4cdd-b7b4-8899ea88d289" providerId="ADAL" clId="{FF1E8771-B1E8-4CEC-B725-4345F27D3194}" dt="2023-10-29T12:48:03.720" v="1206" actId="255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Thomas Graf" userId="487bc3e3-9ce7-4cdd-b7b4-8899ea88d289" providerId="ADAL" clId="{FF1E8771-B1E8-4CEC-B725-4345F27D3194}" dt="2023-10-29T12:27:42.853" v="433" actId="20577"/>
          <ac:spMkLst>
            <pc:docMk/>
            <pc:sldMk cId="320697580" sldId="26425"/>
            <ac:spMk id="6" creationId="{ABB61075-2877-B162-7D8F-97EC17B8DF39}"/>
          </ac:spMkLst>
        </pc:spChg>
        <pc:cxnChg chg="mod">
          <ac:chgData name="Thomas Graf" userId="487bc3e3-9ce7-4cdd-b7b4-8899ea88d289" providerId="ADAL" clId="{FF1E8771-B1E8-4CEC-B725-4345F27D3194}" dt="2023-10-29T12:48:25.968" v="1211" actId="14100"/>
          <ac:cxnSpMkLst>
            <pc:docMk/>
            <pc:sldMk cId="320697580" sldId="26425"/>
            <ac:cxnSpMk id="13" creationId="{ABDEEB90-F9DE-4579-466A-4391823DABF7}"/>
          </ac:cxnSpMkLst>
        </pc:cxnChg>
        <pc:cxnChg chg="mod">
          <ac:chgData name="Thomas Graf" userId="487bc3e3-9ce7-4cdd-b7b4-8899ea88d289" providerId="ADAL" clId="{FF1E8771-B1E8-4CEC-B725-4345F27D3194}" dt="2023-10-29T12:48:33.767" v="1214" actId="14100"/>
          <ac:cxnSpMkLst>
            <pc:docMk/>
            <pc:sldMk cId="320697580" sldId="26425"/>
            <ac:cxnSpMk id="14" creationId="{971CE727-7DCB-9E98-7B9C-B1ACC28EC9FF}"/>
          </ac:cxnSpMkLst>
        </pc:cxnChg>
        <pc:cxnChg chg="mod">
          <ac:chgData name="Thomas Graf" userId="487bc3e3-9ce7-4cdd-b7b4-8899ea88d289" providerId="ADAL" clId="{FF1E8771-B1E8-4CEC-B725-4345F27D3194}" dt="2023-10-29T12:39:36.004" v="1121" actId="14100"/>
          <ac:cxnSpMkLst>
            <pc:docMk/>
            <pc:sldMk cId="320697580" sldId="26425"/>
            <ac:cxnSpMk id="22" creationId="{5EE7A184-4440-4663-A713-45C43FB41FBD}"/>
          </ac:cxnSpMkLst>
        </pc:cxnChg>
        <pc:cxnChg chg="mod">
          <ac:chgData name="Thomas Graf" userId="487bc3e3-9ce7-4cdd-b7b4-8899ea88d289" providerId="ADAL" clId="{FF1E8771-B1E8-4CEC-B725-4345F27D3194}" dt="2023-10-29T12:48:36.819" v="1215" actId="14100"/>
          <ac:cxnSpMkLst>
            <pc:docMk/>
            <pc:sldMk cId="320697580" sldId="26425"/>
            <ac:cxnSpMk id="23" creationId="{D8988D8C-34C7-42B3-BD73-F0A5B399F9DF}"/>
          </ac:cxnSpMkLst>
        </pc:cxnChg>
      </pc:sldChg>
      <pc:sldChg chg="modSp mod">
        <pc:chgData name="Thomas Graf" userId="487bc3e3-9ce7-4cdd-b7b4-8899ea88d289" providerId="ADAL" clId="{FF1E8771-B1E8-4CEC-B725-4345F27D3194}" dt="2023-11-01T05:08:12.528" v="1654" actId="207"/>
        <pc:sldMkLst>
          <pc:docMk/>
          <pc:sldMk cId="3241116723" sldId="2145706200"/>
        </pc:sldMkLst>
        <pc:spChg chg="mod">
          <ac:chgData name="Thomas Graf" userId="487bc3e3-9ce7-4cdd-b7b4-8899ea88d289" providerId="ADAL" clId="{FF1E8771-B1E8-4CEC-B725-4345F27D3194}" dt="2023-11-01T05:08:09.504" v="1653" actId="207"/>
          <ac:spMkLst>
            <pc:docMk/>
            <pc:sldMk cId="3241116723" sldId="2145706200"/>
            <ac:spMk id="5" creationId="{8CAEE21E-0CF2-4355-A68A-655C5FDE8F93}"/>
          </ac:spMkLst>
        </pc:spChg>
        <pc:spChg chg="mod">
          <ac:chgData name="Thomas Graf" userId="487bc3e3-9ce7-4cdd-b7b4-8899ea88d289" providerId="ADAL" clId="{FF1E8771-B1E8-4CEC-B725-4345F27D3194}" dt="2023-10-29T12:40:47.682" v="1142" actId="20577"/>
          <ac:spMkLst>
            <pc:docMk/>
            <pc:sldMk cId="3241116723" sldId="2145706200"/>
            <ac:spMk id="13" creationId="{509802C0-BFFB-9B0F-A529-E60CDD518439}"/>
          </ac:spMkLst>
        </pc:spChg>
        <pc:spChg chg="mod">
          <ac:chgData name="Thomas Graf" userId="487bc3e3-9ce7-4cdd-b7b4-8899ea88d289" providerId="ADAL" clId="{FF1E8771-B1E8-4CEC-B725-4345F27D3194}" dt="2023-11-01T05:08:12.528" v="1654" actId="207"/>
          <ac:spMkLst>
            <pc:docMk/>
            <pc:sldMk cId="3241116723" sldId="2145706200"/>
            <ac:spMk id="16" creationId="{54281388-E93D-AC26-49A1-DA5D5EEB0D3B}"/>
          </ac:spMkLst>
        </pc:spChg>
      </pc:sldChg>
      <pc:sldChg chg="modSp mod">
        <pc:chgData name="Thomas Graf" userId="487bc3e3-9ce7-4cdd-b7b4-8899ea88d289" providerId="ADAL" clId="{FF1E8771-B1E8-4CEC-B725-4345F27D3194}" dt="2023-11-01T05:08:24.892" v="1656" actId="207"/>
        <pc:sldMkLst>
          <pc:docMk/>
          <pc:sldMk cId="4069880896" sldId="2145706223"/>
        </pc:sldMkLst>
        <pc:spChg chg="mod">
          <ac:chgData name="Thomas Graf" userId="487bc3e3-9ce7-4cdd-b7b4-8899ea88d289" providerId="ADAL" clId="{FF1E8771-B1E8-4CEC-B725-4345F27D3194}" dt="2023-11-01T05:08:24.892" v="1656" actId="207"/>
          <ac:spMkLst>
            <pc:docMk/>
            <pc:sldMk cId="4069880896" sldId="2145706223"/>
            <ac:spMk id="5" creationId="{8CAEE21E-0CF2-4355-A68A-655C5FDE8F93}"/>
          </ac:spMkLst>
        </pc:spChg>
        <pc:spChg chg="mod">
          <ac:chgData name="Thomas Graf" userId="487bc3e3-9ce7-4cdd-b7b4-8899ea88d289" providerId="ADAL" clId="{FF1E8771-B1E8-4CEC-B725-4345F27D3194}" dt="2023-10-29T12:40:44.232" v="1139" actId="20577"/>
          <ac:spMkLst>
            <pc:docMk/>
            <pc:sldMk cId="4069880896" sldId="2145706223"/>
            <ac:spMk id="11" creationId="{40A04100-F076-DAB6-1085-5E0EF7172DAB}"/>
          </ac:spMkLst>
        </pc:spChg>
      </pc:sldChg>
      <pc:sldChg chg="modSp mod">
        <pc:chgData name="Thomas Graf" userId="487bc3e3-9ce7-4cdd-b7b4-8899ea88d289" providerId="ADAL" clId="{FF1E8771-B1E8-4CEC-B725-4345F27D3194}" dt="2023-10-29T12:23:33.385" v="123" actId="20577"/>
        <pc:sldMkLst>
          <pc:docMk/>
          <pc:sldMk cId="1081037514" sldId="2145706225"/>
        </pc:sldMkLst>
        <pc:spChg chg="mod">
          <ac:chgData name="Thomas Graf" userId="487bc3e3-9ce7-4cdd-b7b4-8899ea88d289" providerId="ADAL" clId="{FF1E8771-B1E8-4CEC-B725-4345F27D3194}" dt="2023-10-29T12:23:33.385" v="123" actId="20577"/>
          <ac:spMkLst>
            <pc:docMk/>
            <pc:sldMk cId="1081037514" sldId="2145706225"/>
            <ac:spMk id="48" creationId="{A48B1DB7-BCDC-5D18-F56D-8A1447F1B8BA}"/>
          </ac:spMkLst>
        </pc:spChg>
      </pc:sldChg>
      <pc:sldChg chg="modSp mod">
        <pc:chgData name="Thomas Graf" userId="487bc3e3-9ce7-4cdd-b7b4-8899ea88d289" providerId="ADAL" clId="{FF1E8771-B1E8-4CEC-B725-4345F27D3194}" dt="2023-11-01T05:08:35.141" v="1658" actId="207"/>
        <pc:sldMkLst>
          <pc:docMk/>
          <pc:sldMk cId="3384652948" sldId="2145706226"/>
        </pc:sldMkLst>
        <pc:spChg chg="mod">
          <ac:chgData name="Thomas Graf" userId="487bc3e3-9ce7-4cdd-b7b4-8899ea88d289" providerId="ADAL" clId="{FF1E8771-B1E8-4CEC-B725-4345F27D3194}" dt="2023-10-29T12:45:18.646" v="1192" actId="14100"/>
          <ac:spMkLst>
            <pc:docMk/>
            <pc:sldMk cId="3384652948" sldId="2145706226"/>
            <ac:spMk id="2" creationId="{0E0DAD8A-94CD-EADA-C24A-D442928BA111}"/>
          </ac:spMkLst>
        </pc:spChg>
        <pc:spChg chg="mod">
          <ac:chgData name="Thomas Graf" userId="487bc3e3-9ce7-4cdd-b7b4-8899ea88d289" providerId="ADAL" clId="{FF1E8771-B1E8-4CEC-B725-4345F27D3194}" dt="2023-11-01T05:08:35.141" v="1658" actId="207"/>
          <ac:spMkLst>
            <pc:docMk/>
            <pc:sldMk cId="3384652948" sldId="2145706226"/>
            <ac:spMk id="3" creationId="{01913334-AF3D-1C65-5BD7-83A59BC04A95}"/>
          </ac:spMkLst>
        </pc:spChg>
        <pc:spChg chg="mod">
          <ac:chgData name="Thomas Graf" userId="487bc3e3-9ce7-4cdd-b7b4-8899ea88d289" providerId="ADAL" clId="{FF1E8771-B1E8-4CEC-B725-4345F27D3194}" dt="2023-10-29T12:44:53.028" v="1189" actId="255"/>
          <ac:spMkLst>
            <pc:docMk/>
            <pc:sldMk cId="3384652948" sldId="2145706226"/>
            <ac:spMk id="4" creationId="{24F2E4A1-9E2D-0EF1-0811-4E46B062701C}"/>
          </ac:spMkLst>
        </pc:spChg>
        <pc:spChg chg="mod">
          <ac:chgData name="Thomas Graf" userId="487bc3e3-9ce7-4cdd-b7b4-8899ea88d289" providerId="ADAL" clId="{FF1E8771-B1E8-4CEC-B725-4345F27D3194}" dt="2023-10-29T12:24:12.613" v="182" actId="20577"/>
          <ac:spMkLst>
            <pc:docMk/>
            <pc:sldMk cId="3384652948" sldId="2145706226"/>
            <ac:spMk id="16" creationId="{2D8B3AFB-4500-052D-4E96-82B4FC5CC5DF}"/>
          </ac:spMkLst>
        </pc:spChg>
      </pc:sldChg>
      <pc:sldChg chg="modSp mod">
        <pc:chgData name="Thomas Graf" userId="487bc3e3-9ce7-4cdd-b7b4-8899ea88d289" providerId="ADAL" clId="{FF1E8771-B1E8-4CEC-B725-4345F27D3194}" dt="2023-11-01T05:08:48.396" v="1661" actId="207"/>
        <pc:sldMkLst>
          <pc:docMk/>
          <pc:sldMk cId="4235116615" sldId="2145706227"/>
        </pc:sldMkLst>
        <pc:spChg chg="mod">
          <ac:chgData name="Thomas Graf" userId="487bc3e3-9ce7-4cdd-b7b4-8899ea88d289" providerId="ADAL" clId="{FF1E8771-B1E8-4CEC-B725-4345F27D3194}" dt="2023-10-29T12:46:33.162" v="1200" actId="14100"/>
          <ac:spMkLst>
            <pc:docMk/>
            <pc:sldMk cId="4235116615" sldId="2145706227"/>
            <ac:spMk id="5" creationId="{0194B37B-813A-99FE-7B78-4D87D8C30D44}"/>
          </ac:spMkLst>
        </pc:spChg>
        <pc:spChg chg="mod">
          <ac:chgData name="Thomas Graf" userId="487bc3e3-9ce7-4cdd-b7b4-8899ea88d289" providerId="ADAL" clId="{FF1E8771-B1E8-4CEC-B725-4345F27D3194}" dt="2023-11-01T05:08:48.396" v="1661" actId="207"/>
          <ac:spMkLst>
            <pc:docMk/>
            <pc:sldMk cId="4235116615" sldId="2145706227"/>
            <ac:spMk id="18" creationId="{B283EDB4-CFDF-D6B9-8AF9-9CFA563360E3}"/>
          </ac:spMkLst>
        </pc:spChg>
        <pc:spChg chg="mod">
          <ac:chgData name="Thomas Graf" userId="487bc3e3-9ce7-4cdd-b7b4-8899ea88d289" providerId="ADAL" clId="{FF1E8771-B1E8-4CEC-B725-4345F27D3194}" dt="2023-10-29T12:26:20.255" v="326" actId="20577"/>
          <ac:spMkLst>
            <pc:docMk/>
            <pc:sldMk cId="4235116615" sldId="2145706227"/>
            <ac:spMk id="19" creationId="{56D79134-17A9-8BC8-B7D0-97BCFFB9A6B2}"/>
          </ac:spMkLst>
        </pc:spChg>
      </pc:sldChg>
      <pc:sldChg chg="modSp mod">
        <pc:chgData name="Thomas Graf" userId="487bc3e3-9ce7-4cdd-b7b4-8899ea88d289" providerId="ADAL" clId="{FF1E8771-B1E8-4CEC-B725-4345F27D3194}" dt="2023-11-01T05:08:55.794" v="1663" actId="207"/>
        <pc:sldMkLst>
          <pc:docMk/>
          <pc:sldMk cId="508096634" sldId="2145706232"/>
        </pc:sldMkLst>
        <pc:spChg chg="mod">
          <ac:chgData name="Thomas Graf" userId="487bc3e3-9ce7-4cdd-b7b4-8899ea88d289" providerId="ADAL" clId="{FF1E8771-B1E8-4CEC-B725-4345F27D3194}" dt="2023-10-29T12:47:36.234" v="1204" actId="255"/>
          <ac:spMkLst>
            <pc:docMk/>
            <pc:sldMk cId="508096634" sldId="2145706232"/>
            <ac:spMk id="5" creationId="{0194B37B-813A-99FE-7B78-4D87D8C30D44}"/>
          </ac:spMkLst>
        </pc:spChg>
        <pc:spChg chg="mod">
          <ac:chgData name="Thomas Graf" userId="487bc3e3-9ce7-4cdd-b7b4-8899ea88d289" providerId="ADAL" clId="{FF1E8771-B1E8-4CEC-B725-4345F27D3194}" dt="2023-11-01T05:08:55.794" v="1663" actId="207"/>
          <ac:spMkLst>
            <pc:docMk/>
            <pc:sldMk cId="508096634" sldId="2145706232"/>
            <ac:spMk id="18" creationId="{B283EDB4-CFDF-D6B9-8AF9-9CFA563360E3}"/>
          </ac:spMkLst>
        </pc:spChg>
        <pc:spChg chg="mod">
          <ac:chgData name="Thomas Graf" userId="487bc3e3-9ce7-4cdd-b7b4-8899ea88d289" providerId="ADAL" clId="{FF1E8771-B1E8-4CEC-B725-4345F27D3194}" dt="2023-10-29T12:26:59.167" v="370" actId="20577"/>
          <ac:spMkLst>
            <pc:docMk/>
            <pc:sldMk cId="508096634" sldId="2145706232"/>
            <ac:spMk id="19" creationId="{56D79134-17A9-8BC8-B7D0-97BCFFB9A6B2}"/>
          </ac:spMkLst>
        </pc:spChg>
      </pc:sldChg>
      <pc:sldChg chg="modSp mod">
        <pc:chgData name="Thomas Graf" userId="487bc3e3-9ce7-4cdd-b7b4-8899ea88d289" providerId="ADAL" clId="{FF1E8771-B1E8-4CEC-B725-4345F27D3194}" dt="2023-10-29T12:47:55.471" v="1205" actId="255"/>
        <pc:sldMkLst>
          <pc:docMk/>
          <pc:sldMk cId="1609255611" sldId="2145706233"/>
        </pc:sldMkLst>
        <pc:spChg chg="mod">
          <ac:chgData name="Thomas Graf" userId="487bc3e3-9ce7-4cdd-b7b4-8899ea88d289" providerId="ADAL" clId="{FF1E8771-B1E8-4CEC-B725-4345F27D3194}" dt="2023-10-29T12:47:55.471" v="1205" actId="255"/>
          <ac:spMkLst>
            <pc:docMk/>
            <pc:sldMk cId="1609255611" sldId="2145706233"/>
            <ac:spMk id="5" creationId="{0194B37B-813A-99FE-7B78-4D87D8C30D44}"/>
          </ac:spMkLst>
        </pc:spChg>
        <pc:spChg chg="mod">
          <ac:chgData name="Thomas Graf" userId="487bc3e3-9ce7-4cdd-b7b4-8899ea88d289" providerId="ADAL" clId="{FF1E8771-B1E8-4CEC-B725-4345F27D3194}" dt="2023-10-29T12:27:15.888" v="405" actId="20577"/>
          <ac:spMkLst>
            <pc:docMk/>
            <pc:sldMk cId="1609255611" sldId="2145706233"/>
            <ac:spMk id="19" creationId="{56D79134-17A9-8BC8-B7D0-97BCFFB9A6B2}"/>
          </ac:spMkLst>
        </pc:spChg>
      </pc:sldChg>
      <pc:sldChg chg="addSp delSp modSp mod">
        <pc:chgData name="Thomas Graf" userId="487bc3e3-9ce7-4cdd-b7b4-8899ea88d289" providerId="ADAL" clId="{FF1E8771-B1E8-4CEC-B725-4345F27D3194}" dt="2023-11-01T05:14:28.252" v="1806" actId="478"/>
        <pc:sldMkLst>
          <pc:docMk/>
          <pc:sldMk cId="663711217" sldId="2145706234"/>
        </pc:sldMkLst>
        <pc:spChg chg="add del mod">
          <ac:chgData name="Thomas Graf" userId="487bc3e3-9ce7-4cdd-b7b4-8899ea88d289" providerId="ADAL" clId="{FF1E8771-B1E8-4CEC-B725-4345F27D3194}" dt="2023-11-01T05:14:28.252" v="1806" actId="478"/>
          <ac:spMkLst>
            <pc:docMk/>
            <pc:sldMk cId="663711217" sldId="2145706234"/>
            <ac:spMk id="4" creationId="{4295EE2C-0CA5-8A9F-C8DB-A6EB623246E1}"/>
          </ac:spMkLst>
        </pc:spChg>
        <pc:spChg chg="del mod">
          <ac:chgData name="Thomas Graf" userId="487bc3e3-9ce7-4cdd-b7b4-8899ea88d289" providerId="ADAL" clId="{FF1E8771-B1E8-4CEC-B725-4345F27D3194}" dt="2023-10-29T12:56:37.269" v="1492" actId="478"/>
          <ac:spMkLst>
            <pc:docMk/>
            <pc:sldMk cId="663711217" sldId="2145706234"/>
            <ac:spMk id="5" creationId="{0194B37B-813A-99FE-7B78-4D87D8C30D44}"/>
          </ac:spMkLst>
        </pc:spChg>
        <pc:spChg chg="mod">
          <ac:chgData name="Thomas Graf" userId="487bc3e3-9ce7-4cdd-b7b4-8899ea88d289" providerId="ADAL" clId="{FF1E8771-B1E8-4CEC-B725-4345F27D3194}" dt="2023-11-01T05:13:16.950" v="1803" actId="20577"/>
          <ac:spMkLst>
            <pc:docMk/>
            <pc:sldMk cId="663711217" sldId="2145706234"/>
            <ac:spMk id="18" creationId="{B283EDB4-CFDF-D6B9-8AF9-9CFA563360E3}"/>
          </ac:spMkLst>
        </pc:spChg>
        <pc:spChg chg="mod">
          <ac:chgData name="Thomas Graf" userId="487bc3e3-9ce7-4cdd-b7b4-8899ea88d289" providerId="ADAL" clId="{FF1E8771-B1E8-4CEC-B725-4345F27D3194}" dt="2023-10-29T12:57:41.277" v="1560" actId="20577"/>
          <ac:spMkLst>
            <pc:docMk/>
            <pc:sldMk cId="663711217" sldId="2145706234"/>
            <ac:spMk id="19" creationId="{56D79134-17A9-8BC8-B7D0-97BCFFB9A6B2}"/>
          </ac:spMkLst>
        </pc:spChg>
        <pc:picChg chg="add mod">
          <ac:chgData name="Thomas Graf" userId="487bc3e3-9ce7-4cdd-b7b4-8899ea88d289" providerId="ADAL" clId="{FF1E8771-B1E8-4CEC-B725-4345F27D3194}" dt="2023-10-29T12:56:50.799" v="1499" actId="1076"/>
          <ac:picMkLst>
            <pc:docMk/>
            <pc:sldMk cId="663711217" sldId="2145706234"/>
            <ac:picMk id="3" creationId="{D273520C-C3FB-5F5E-ED45-63CDDF11C749}"/>
          </ac:picMkLst>
        </pc:picChg>
      </pc:sldChg>
      <pc:sldChg chg="addSp delSp modSp mod">
        <pc:chgData name="Thomas Graf" userId="487bc3e3-9ce7-4cdd-b7b4-8899ea88d289" providerId="ADAL" clId="{FF1E8771-B1E8-4CEC-B725-4345F27D3194}" dt="2023-10-29T12:48:21.618" v="1210" actId="14100"/>
        <pc:sldMkLst>
          <pc:docMk/>
          <pc:sldMk cId="2256840188" sldId="2145706235"/>
        </pc:sldMkLst>
        <pc:spChg chg="del">
          <ac:chgData name="Thomas Graf" userId="487bc3e3-9ce7-4cdd-b7b4-8899ea88d289" providerId="ADAL" clId="{FF1E8771-B1E8-4CEC-B725-4345F27D3194}" dt="2023-10-29T12:33:48.981" v="925" actId="478"/>
          <ac:spMkLst>
            <pc:docMk/>
            <pc:sldMk cId="2256840188" sldId="2145706235"/>
            <ac:spMk id="3" creationId="{29C0DFD4-432D-4B0C-93DF-790441DCF5B9}"/>
          </ac:spMkLst>
        </pc:spChg>
        <pc:spChg chg="add del mod">
          <ac:chgData name="Thomas Graf" userId="487bc3e3-9ce7-4cdd-b7b4-8899ea88d289" providerId="ADAL" clId="{FF1E8771-B1E8-4CEC-B725-4345F27D3194}" dt="2023-10-29T12:33:57.034" v="927" actId="478"/>
          <ac:spMkLst>
            <pc:docMk/>
            <pc:sldMk cId="2256840188" sldId="2145706235"/>
            <ac:spMk id="4" creationId="{1D0EDFB7-FD45-5028-322C-4F3FE113E2AE}"/>
          </ac:spMkLst>
        </pc:spChg>
        <pc:spChg chg="mod">
          <ac:chgData name="Thomas Graf" userId="487bc3e3-9ce7-4cdd-b7b4-8899ea88d289" providerId="ADAL" clId="{FF1E8771-B1E8-4CEC-B725-4345F27D3194}" dt="2023-10-29T12:27:56.371" v="448" actId="20577"/>
          <ac:spMkLst>
            <pc:docMk/>
            <pc:sldMk cId="2256840188" sldId="2145706235"/>
            <ac:spMk id="6" creationId="{ABB61075-2877-B162-7D8F-97EC17B8DF39}"/>
          </ac:spMkLst>
        </pc:spChg>
        <pc:spChg chg="add del mod">
          <ac:chgData name="Thomas Graf" userId="487bc3e3-9ce7-4cdd-b7b4-8899ea88d289" providerId="ADAL" clId="{FF1E8771-B1E8-4CEC-B725-4345F27D3194}" dt="2023-10-29T12:36:57.436" v="991" actId="14100"/>
          <ac:spMkLst>
            <pc:docMk/>
            <pc:sldMk cId="2256840188" sldId="2145706235"/>
            <ac:spMk id="7" creationId="{E751AA3A-A181-4E76-CC75-041686EB2C20}"/>
          </ac:spMkLst>
        </pc:spChg>
        <pc:spChg chg="add del mod">
          <ac:chgData name="Thomas Graf" userId="487bc3e3-9ce7-4cdd-b7b4-8899ea88d289" providerId="ADAL" clId="{FF1E8771-B1E8-4CEC-B725-4345F27D3194}" dt="2023-10-29T12:36:40.670" v="988" actId="14100"/>
          <ac:spMkLst>
            <pc:docMk/>
            <pc:sldMk cId="2256840188" sldId="2145706235"/>
            <ac:spMk id="8" creationId="{8F5B7433-6C2C-9F79-E743-B4F7F3199C49}"/>
          </ac:spMkLst>
        </pc:spChg>
        <pc:spChg chg="mod">
          <ac:chgData name="Thomas Graf" userId="487bc3e3-9ce7-4cdd-b7b4-8899ea88d289" providerId="ADAL" clId="{FF1E8771-B1E8-4CEC-B725-4345F27D3194}" dt="2023-10-29T12:36:03.010" v="977" actId="20577"/>
          <ac:spMkLst>
            <pc:docMk/>
            <pc:sldMk cId="2256840188" sldId="2145706235"/>
            <ac:spMk id="17" creationId="{8F78EE4C-6EFD-4363-A98F-3E5608669DF5}"/>
          </ac:spMkLst>
        </pc:spChg>
        <pc:spChg chg="mod">
          <ac:chgData name="Thomas Graf" userId="487bc3e3-9ce7-4cdd-b7b4-8899ea88d289" providerId="ADAL" clId="{FF1E8771-B1E8-4CEC-B725-4345F27D3194}" dt="2023-10-29T12:36:53.556" v="990" actId="14100"/>
          <ac:spMkLst>
            <pc:docMk/>
            <pc:sldMk cId="2256840188" sldId="2145706235"/>
            <ac:spMk id="19" creationId="{B0AC9776-B227-44FD-A2AC-1FDE0B6F1445}"/>
          </ac:spMkLst>
        </pc:spChg>
        <pc:spChg chg="add mod">
          <ac:chgData name="Thomas Graf" userId="487bc3e3-9ce7-4cdd-b7b4-8899ea88d289" providerId="ADAL" clId="{FF1E8771-B1E8-4CEC-B725-4345F27D3194}" dt="2023-10-29T12:48:09.759" v="1207" actId="255"/>
          <ac:spMkLst>
            <pc:docMk/>
            <pc:sldMk cId="2256840188" sldId="2145706235"/>
            <ac:spMk id="20" creationId="{E846C2CB-2A43-3B4C-BB6E-9C3ACA9B9758}"/>
          </ac:spMkLst>
        </pc:spChg>
        <pc:cxnChg chg="add mod">
          <ac:chgData name="Thomas Graf" userId="487bc3e3-9ce7-4cdd-b7b4-8899ea88d289" providerId="ADAL" clId="{FF1E8771-B1E8-4CEC-B725-4345F27D3194}" dt="2023-10-29T12:38:51.773" v="1116" actId="14100"/>
          <ac:cxnSpMkLst>
            <pc:docMk/>
            <pc:sldMk cId="2256840188" sldId="2145706235"/>
            <ac:cxnSpMk id="5" creationId="{5370E270-EEB2-F115-EF4D-C97002326F18}"/>
          </ac:cxnSpMkLst>
        </pc:cxnChg>
        <pc:cxnChg chg="add mod">
          <ac:chgData name="Thomas Graf" userId="487bc3e3-9ce7-4cdd-b7b4-8899ea88d289" providerId="ADAL" clId="{FF1E8771-B1E8-4CEC-B725-4345F27D3194}" dt="2023-10-29T12:48:21.618" v="1210" actId="14100"/>
          <ac:cxnSpMkLst>
            <pc:docMk/>
            <pc:sldMk cId="2256840188" sldId="2145706235"/>
            <ac:cxnSpMk id="9" creationId="{64493AF9-D9ED-2EFA-8CC1-193009826C6B}"/>
          </ac:cxnSpMkLst>
        </pc:cxnChg>
        <pc:cxnChg chg="add mod">
          <ac:chgData name="Thomas Graf" userId="487bc3e3-9ce7-4cdd-b7b4-8899ea88d289" providerId="ADAL" clId="{FF1E8771-B1E8-4CEC-B725-4345F27D3194}" dt="2023-10-29T12:48:15.094" v="1208" actId="14100"/>
          <ac:cxnSpMkLst>
            <pc:docMk/>
            <pc:sldMk cId="2256840188" sldId="2145706235"/>
            <ac:cxnSpMk id="10" creationId="{7AB39C7E-0F1D-FE2E-FC09-23AAF8060A41}"/>
          </ac:cxnSpMkLst>
        </pc:cxnChg>
        <pc:cxnChg chg="add del mod">
          <ac:chgData name="Thomas Graf" userId="487bc3e3-9ce7-4cdd-b7b4-8899ea88d289" providerId="ADAL" clId="{FF1E8771-B1E8-4CEC-B725-4345F27D3194}" dt="2023-10-29T12:37:07.723" v="995" actId="478"/>
          <ac:cxnSpMkLst>
            <pc:docMk/>
            <pc:sldMk cId="2256840188" sldId="2145706235"/>
            <ac:cxnSpMk id="12" creationId="{15170B53-FA8B-2F79-179F-AA7ACB5B0296}"/>
          </ac:cxnSpMkLst>
        </pc:cxnChg>
        <pc:cxnChg chg="del">
          <ac:chgData name="Thomas Graf" userId="487bc3e3-9ce7-4cdd-b7b4-8899ea88d289" providerId="ADAL" clId="{FF1E8771-B1E8-4CEC-B725-4345F27D3194}" dt="2023-10-29T12:33:48.981" v="925" actId="478"/>
          <ac:cxnSpMkLst>
            <pc:docMk/>
            <pc:sldMk cId="2256840188" sldId="2145706235"/>
            <ac:cxnSpMk id="13" creationId="{ABDEEB90-F9DE-4579-466A-4391823DABF7}"/>
          </ac:cxnSpMkLst>
        </pc:cxnChg>
        <pc:cxnChg chg="add del mod">
          <ac:chgData name="Thomas Graf" userId="487bc3e3-9ce7-4cdd-b7b4-8899ea88d289" providerId="ADAL" clId="{FF1E8771-B1E8-4CEC-B725-4345F27D3194}" dt="2023-10-29T12:33:59.835" v="929" actId="478"/>
          <ac:cxnSpMkLst>
            <pc:docMk/>
            <pc:sldMk cId="2256840188" sldId="2145706235"/>
            <ac:cxnSpMk id="14" creationId="{189B9352-DF14-DCC5-8852-3E24F676995B}"/>
          </ac:cxnSpMkLst>
        </pc:cxnChg>
        <pc:cxnChg chg="add del mod">
          <ac:chgData name="Thomas Graf" userId="487bc3e3-9ce7-4cdd-b7b4-8899ea88d289" providerId="ADAL" clId="{FF1E8771-B1E8-4CEC-B725-4345F27D3194}" dt="2023-10-29T12:33:59.835" v="929" actId="478"/>
          <ac:cxnSpMkLst>
            <pc:docMk/>
            <pc:sldMk cId="2256840188" sldId="2145706235"/>
            <ac:cxnSpMk id="15" creationId="{16C007D3-5C41-72CC-2F0D-20A40A25E4C3}"/>
          </ac:cxnSpMkLst>
        </pc:cxnChg>
        <pc:cxnChg chg="add del mod">
          <ac:chgData name="Thomas Graf" userId="487bc3e3-9ce7-4cdd-b7b4-8899ea88d289" providerId="ADAL" clId="{FF1E8771-B1E8-4CEC-B725-4345F27D3194}" dt="2023-10-29T12:33:59.835" v="929" actId="478"/>
          <ac:cxnSpMkLst>
            <pc:docMk/>
            <pc:sldMk cId="2256840188" sldId="2145706235"/>
            <ac:cxnSpMk id="16" creationId="{D919FEA3-A091-D0B9-D4F2-9092F6ECEBB8}"/>
          </ac:cxnSpMkLst>
        </pc:cxnChg>
        <pc:cxnChg chg="add del mod">
          <ac:chgData name="Thomas Graf" userId="487bc3e3-9ce7-4cdd-b7b4-8899ea88d289" providerId="ADAL" clId="{FF1E8771-B1E8-4CEC-B725-4345F27D3194}" dt="2023-10-29T12:33:59.835" v="929" actId="478"/>
          <ac:cxnSpMkLst>
            <pc:docMk/>
            <pc:sldMk cId="2256840188" sldId="2145706235"/>
            <ac:cxnSpMk id="18" creationId="{072C1B77-7EBE-9F67-7055-837767DD1381}"/>
          </ac:cxnSpMkLst>
        </pc:cxnChg>
        <pc:cxnChg chg="del">
          <ac:chgData name="Thomas Graf" userId="487bc3e3-9ce7-4cdd-b7b4-8899ea88d289" providerId="ADAL" clId="{FF1E8771-B1E8-4CEC-B725-4345F27D3194}" dt="2023-10-29T12:33:48.981" v="925" actId="478"/>
          <ac:cxnSpMkLst>
            <pc:docMk/>
            <pc:sldMk cId="2256840188" sldId="2145706235"/>
            <ac:cxnSpMk id="22" creationId="{5EE7A184-4440-4663-A713-45C43FB41FBD}"/>
          </ac:cxnSpMkLst>
        </pc:cxnChg>
        <pc:cxnChg chg="del">
          <ac:chgData name="Thomas Graf" userId="487bc3e3-9ce7-4cdd-b7b4-8899ea88d289" providerId="ADAL" clId="{FF1E8771-B1E8-4CEC-B725-4345F27D3194}" dt="2023-10-29T12:33:48.981" v="925" actId="478"/>
          <ac:cxnSpMkLst>
            <pc:docMk/>
            <pc:sldMk cId="2256840188" sldId="2145706235"/>
            <ac:cxnSpMk id="23" creationId="{D8988D8C-34C7-42B3-BD73-F0A5B399F9DF}"/>
          </ac:cxnSpMkLst>
        </pc:cxnChg>
      </pc:sldChg>
      <pc:sldChg chg="add del">
        <pc:chgData name="Thomas Graf" userId="487bc3e3-9ce7-4cdd-b7b4-8899ea88d289" providerId="ADAL" clId="{FF1E8771-B1E8-4CEC-B725-4345F27D3194}" dt="2023-10-29T12:56:29.096" v="1490" actId="2696"/>
        <pc:sldMkLst>
          <pc:docMk/>
          <pc:sldMk cId="2490642252" sldId="2145706236"/>
        </pc:sldMkLst>
      </pc:sldChg>
      <pc:sldChg chg="modSp add mod">
        <pc:chgData name="Thomas Graf" userId="487bc3e3-9ce7-4cdd-b7b4-8899ea88d289" providerId="ADAL" clId="{FF1E8771-B1E8-4CEC-B725-4345F27D3194}" dt="2023-11-01T05:08:40.589" v="1659" actId="207"/>
        <pc:sldMkLst>
          <pc:docMk/>
          <pc:sldMk cId="3864283889" sldId="2145706236"/>
        </pc:sldMkLst>
        <pc:spChg chg="mod">
          <ac:chgData name="Thomas Graf" userId="487bc3e3-9ce7-4cdd-b7b4-8899ea88d289" providerId="ADAL" clId="{FF1E8771-B1E8-4CEC-B725-4345F27D3194}" dt="2023-11-01T05:08:40.589" v="1659" actId="207"/>
          <ac:spMkLst>
            <pc:docMk/>
            <pc:sldMk cId="3864283889" sldId="2145706236"/>
            <ac:spMk id="18" creationId="{B283EDB4-CFDF-D6B9-8AF9-9CFA563360E3}"/>
          </ac:spMkLst>
        </pc:spChg>
        <pc:spChg chg="mod">
          <ac:chgData name="Thomas Graf" userId="487bc3e3-9ce7-4cdd-b7b4-8899ea88d289" providerId="ADAL" clId="{FF1E8771-B1E8-4CEC-B725-4345F27D3194}" dt="2023-10-29T13:01:11.413" v="1652" actId="108"/>
          <ac:spMkLst>
            <pc:docMk/>
            <pc:sldMk cId="3864283889" sldId="2145706236"/>
            <ac:spMk id="19" creationId="{56D79134-17A9-8BC8-B7D0-97BCFFB9A6B2}"/>
          </ac:spMkLst>
        </pc:spChg>
      </pc:sldChg>
    </pc:docChg>
  </pc:docChgLst>
  <pc:docChgLst>
    <pc:chgData name="Graf Thomas, INI-NET-VNC-HCS" userId="487bc3e3-9ce7-4cdd-b7b4-8899ea88d289" providerId="ADAL" clId="{A47D5A21-D820-4251-9DE3-0EE7A7287481}"/>
    <pc:docChg chg="undo custSel addSld delSld modSld sldOrd">
      <pc:chgData name="Graf Thomas, INI-NET-VNC-HCS" userId="487bc3e3-9ce7-4cdd-b7b4-8899ea88d289" providerId="ADAL" clId="{A47D5A21-D820-4251-9DE3-0EE7A7287481}" dt="2024-03-06T12:16:50.226" v="1740"/>
      <pc:docMkLst>
        <pc:docMk/>
      </pc:docMkLst>
      <pc:sldChg chg="modSp mod">
        <pc:chgData name="Graf Thomas, INI-NET-VNC-HCS" userId="487bc3e3-9ce7-4cdd-b7b4-8899ea88d289" providerId="ADAL" clId="{A47D5A21-D820-4251-9DE3-0EE7A7287481}" dt="2024-03-06T07:56:24.608" v="45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A47D5A21-D820-4251-9DE3-0EE7A7287481}" dt="2024-03-06T07:56:24.608" v="45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A47D5A21-D820-4251-9DE3-0EE7A7287481}" dt="2024-03-06T07:55:18.982" v="10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 ord">
        <pc:chgData name="Graf Thomas, INI-NET-VNC-HCS" userId="487bc3e3-9ce7-4cdd-b7b4-8899ea88d289" providerId="ADAL" clId="{A47D5A21-D820-4251-9DE3-0EE7A7287481}" dt="2024-03-06T08:42:50.020" v="1458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A47D5A21-D820-4251-9DE3-0EE7A7287481}" dt="2024-03-06T07:58:02.982" v="47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modSp mod">
        <pc:chgData name="Graf Thomas, INI-NET-VNC-HCS" userId="487bc3e3-9ce7-4cdd-b7b4-8899ea88d289" providerId="ADAL" clId="{A47D5A21-D820-4251-9DE3-0EE7A7287481}" dt="2024-03-06T07:59:58.859" v="49" actId="20577"/>
        <pc:sldMkLst>
          <pc:docMk/>
          <pc:sldMk cId="320697580" sldId="26425"/>
        </pc:sldMkLst>
        <pc:spChg chg="mod">
          <ac:chgData name="Graf Thomas, INI-NET-VNC-HCS" userId="487bc3e3-9ce7-4cdd-b7b4-8899ea88d289" providerId="ADAL" clId="{A47D5A21-D820-4251-9DE3-0EE7A7287481}" dt="2024-03-06T07:59:58.859" v="49" actId="20577"/>
          <ac:spMkLst>
            <pc:docMk/>
            <pc:sldMk cId="320697580" sldId="26425"/>
            <ac:spMk id="6" creationId="{ABB61075-2877-B162-7D8F-97EC17B8DF39}"/>
          </ac:spMkLst>
        </pc:spChg>
      </pc:sldChg>
      <pc:sldChg chg="del">
        <pc:chgData name="Graf Thomas, INI-NET-VNC-HCS" userId="487bc3e3-9ce7-4cdd-b7b4-8899ea88d289" providerId="ADAL" clId="{A47D5A21-D820-4251-9DE3-0EE7A7287481}" dt="2024-03-06T11:45:24.047" v="1460" actId="47"/>
        <pc:sldMkLst>
          <pc:docMk/>
          <pc:sldMk cId="4069880896" sldId="2145706223"/>
        </pc:sldMkLst>
      </pc:sldChg>
      <pc:sldChg chg="addSp delSp modSp mod">
        <pc:chgData name="Graf Thomas, INI-NET-VNC-HCS" userId="487bc3e3-9ce7-4cdd-b7b4-8899ea88d289" providerId="ADAL" clId="{A47D5A21-D820-4251-9DE3-0EE7A7287481}" dt="2024-03-06T12:13:48.225" v="1739" actId="1076"/>
        <pc:sldMkLst>
          <pc:docMk/>
          <pc:sldMk cId="1081037514" sldId="2145706225"/>
        </pc:sldMkLst>
        <pc:spChg chg="add mod">
          <ac:chgData name="Graf Thomas, INI-NET-VNC-HCS" userId="487bc3e3-9ce7-4cdd-b7b4-8899ea88d289" providerId="ADAL" clId="{A47D5A21-D820-4251-9DE3-0EE7A7287481}" dt="2024-03-06T12:13:10.597" v="1731" actId="1076"/>
          <ac:spMkLst>
            <pc:docMk/>
            <pc:sldMk cId="1081037514" sldId="2145706225"/>
            <ac:spMk id="14" creationId="{A1EA8359-DC79-8122-1266-D00A47BFEBE7}"/>
          </ac:spMkLst>
        </pc:spChg>
        <pc:spChg chg="mod">
          <ac:chgData name="Graf Thomas, INI-NET-VNC-HCS" userId="487bc3e3-9ce7-4cdd-b7b4-8899ea88d289" providerId="ADAL" clId="{A47D5A21-D820-4251-9DE3-0EE7A7287481}" dt="2024-03-06T12:07:28.243" v="1658" actId="20577"/>
          <ac:spMkLst>
            <pc:docMk/>
            <pc:sldMk cId="1081037514" sldId="2145706225"/>
            <ac:spMk id="29" creationId="{5DF5E834-66E3-AE49-4040-1D628970A3FC}"/>
          </ac:spMkLst>
        </pc:spChg>
        <pc:spChg chg="mod">
          <ac:chgData name="Graf Thomas, INI-NET-VNC-HCS" userId="487bc3e3-9ce7-4cdd-b7b4-8899ea88d289" providerId="ADAL" clId="{A47D5A21-D820-4251-9DE3-0EE7A7287481}" dt="2024-03-06T12:04:20.645" v="1575" actId="1037"/>
          <ac:spMkLst>
            <pc:docMk/>
            <pc:sldMk cId="1081037514" sldId="2145706225"/>
            <ac:spMk id="30" creationId="{BA1C20F7-8218-7EF6-0AE8-992862F0E030}"/>
          </ac:spMkLst>
        </pc:spChg>
        <pc:spChg chg="mod">
          <ac:chgData name="Graf Thomas, INI-NET-VNC-HCS" userId="487bc3e3-9ce7-4cdd-b7b4-8899ea88d289" providerId="ADAL" clId="{A47D5A21-D820-4251-9DE3-0EE7A7287481}" dt="2024-03-06T12:13:30.735" v="1732" actId="21"/>
          <ac:spMkLst>
            <pc:docMk/>
            <pc:sldMk cId="1081037514" sldId="2145706225"/>
            <ac:spMk id="39" creationId="{E2C5DAC4-E571-363C-E57D-8F3EA7B6E611}"/>
          </ac:spMkLst>
        </pc:spChg>
        <pc:spChg chg="mod">
          <ac:chgData name="Graf Thomas, INI-NET-VNC-HCS" userId="487bc3e3-9ce7-4cdd-b7b4-8899ea88d289" providerId="ADAL" clId="{A47D5A21-D820-4251-9DE3-0EE7A7287481}" dt="2024-03-06T12:12:32.871" v="1715" actId="1076"/>
          <ac:spMkLst>
            <pc:docMk/>
            <pc:sldMk cId="1081037514" sldId="2145706225"/>
            <ac:spMk id="41" creationId="{1686B893-78A4-3D56-EECA-A2AEF814D57E}"/>
          </ac:spMkLst>
        </pc:spChg>
        <pc:spChg chg="del">
          <ac:chgData name="Graf Thomas, INI-NET-VNC-HCS" userId="487bc3e3-9ce7-4cdd-b7b4-8899ea88d289" providerId="ADAL" clId="{A47D5A21-D820-4251-9DE3-0EE7A7287481}" dt="2024-03-06T12:04:05.930" v="1531" actId="478"/>
          <ac:spMkLst>
            <pc:docMk/>
            <pc:sldMk cId="1081037514" sldId="2145706225"/>
            <ac:spMk id="44" creationId="{0633B95D-D798-3465-C482-2E6F7E2DFE46}"/>
          </ac:spMkLst>
        </pc:spChg>
        <pc:spChg chg="del">
          <ac:chgData name="Graf Thomas, INI-NET-VNC-HCS" userId="487bc3e3-9ce7-4cdd-b7b4-8899ea88d289" providerId="ADAL" clId="{A47D5A21-D820-4251-9DE3-0EE7A7287481}" dt="2024-03-06T12:04:05.930" v="1531" actId="478"/>
          <ac:spMkLst>
            <pc:docMk/>
            <pc:sldMk cId="1081037514" sldId="2145706225"/>
            <ac:spMk id="46" creationId="{910C6A2B-4068-DF2D-9256-79E34275A27E}"/>
          </ac:spMkLst>
        </pc:spChg>
        <pc:spChg chg="mod">
          <ac:chgData name="Graf Thomas, INI-NET-VNC-HCS" userId="487bc3e3-9ce7-4cdd-b7b4-8899ea88d289" providerId="ADAL" clId="{A47D5A21-D820-4251-9DE3-0EE7A7287481}" dt="2024-03-06T12:04:09.459" v="1533" actId="1076"/>
          <ac:spMkLst>
            <pc:docMk/>
            <pc:sldMk cId="1081037514" sldId="2145706225"/>
            <ac:spMk id="48" creationId="{A48B1DB7-BCDC-5D18-F56D-8A1447F1B8BA}"/>
          </ac:spMkLst>
        </pc:spChg>
        <pc:spChg chg="add mod">
          <ac:chgData name="Graf Thomas, INI-NET-VNC-HCS" userId="487bc3e3-9ce7-4cdd-b7b4-8899ea88d289" providerId="ADAL" clId="{A47D5A21-D820-4251-9DE3-0EE7A7287481}" dt="2024-03-06T12:13:00.466" v="1730" actId="20577"/>
          <ac:spMkLst>
            <pc:docMk/>
            <pc:sldMk cId="1081037514" sldId="2145706225"/>
            <ac:spMk id="49" creationId="{9DA38AA2-A8F2-8D1B-FF42-9920ACF088FF}"/>
          </ac:spMkLst>
        </pc:spChg>
        <pc:spChg chg="add mod">
          <ac:chgData name="Graf Thomas, INI-NET-VNC-HCS" userId="487bc3e3-9ce7-4cdd-b7b4-8899ea88d289" providerId="ADAL" clId="{A47D5A21-D820-4251-9DE3-0EE7A7287481}" dt="2024-03-06T12:13:48.225" v="1739" actId="1076"/>
          <ac:spMkLst>
            <pc:docMk/>
            <pc:sldMk cId="1081037514" sldId="2145706225"/>
            <ac:spMk id="50" creationId="{E6F4D9EF-7813-54D5-B0A7-BB6DFF65B9B1}"/>
          </ac:spMkLst>
        </pc:spChg>
        <pc:grpChg chg="mod">
          <ac:chgData name="Graf Thomas, INI-NET-VNC-HCS" userId="487bc3e3-9ce7-4cdd-b7b4-8899ea88d289" providerId="ADAL" clId="{A47D5A21-D820-4251-9DE3-0EE7A7287481}" dt="2024-03-06T12:06:24.309" v="1640" actId="1038"/>
          <ac:grpSpMkLst>
            <pc:docMk/>
            <pc:sldMk cId="1081037514" sldId="2145706225"/>
            <ac:grpSpMk id="2" creationId="{593A3D2C-AF3C-4647-1B02-6C5086C62287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7" creationId="{746914D8-DC97-6FCE-CCEC-831AF8343A92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10" creationId="{2A39462A-F04D-B596-7A41-2767D485510C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13" creationId="{C27136FF-F3FA-F76D-A713-2F31CB874934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17" creationId="{CEB0384D-AE7F-401C-F7FF-BDAEA866A31A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20" creationId="{1B5435B3-AE86-5E3B-7DD7-612D9AD30695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23" creationId="{43DA79DF-E42D-79DA-2E63-37571E43F0EB}"/>
          </ac:grpSpMkLst>
        </pc:grp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27" creationId="{2C9830F3-CBF4-D372-DBC5-8AB3BCB5DD2A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28" creationId="{17EB060B-2351-6AC0-7856-F33CB052400F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1" creationId="{17DF8467-9125-3982-1295-79F29C9B0DC8}"/>
          </ac:picMkLst>
        </pc:picChg>
        <pc:picChg chg="mod">
          <ac:chgData name="Graf Thomas, INI-NET-VNC-HCS" userId="487bc3e3-9ce7-4cdd-b7b4-8899ea88d289" providerId="ADAL" clId="{A47D5A21-D820-4251-9DE3-0EE7A7287481}" dt="2024-03-06T12:06:24.309" v="1640" actId="1038"/>
          <ac:picMkLst>
            <pc:docMk/>
            <pc:sldMk cId="1081037514" sldId="2145706225"/>
            <ac:picMk id="32" creationId="{C770A491-1DB5-77FC-712B-35F7A47E2F99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3" creationId="{17CD1AF5-AD78-AA80-9E26-C4515CC45BFA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4" creationId="{0DF49D5E-4B86-6869-98D7-DE092FC30B18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5" creationId="{76768564-2BA7-E325-FE43-6D4CE762CDAA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6" creationId="{BA0A7074-FC27-6B8B-F899-8DDE2533BB10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7" creationId="{D966A7CE-25D4-DED2-6D45-788D6CB73BA2}"/>
          </ac:picMkLst>
        </pc:picChg>
        <pc:picChg chg="del">
          <ac:chgData name="Graf Thomas, INI-NET-VNC-HCS" userId="487bc3e3-9ce7-4cdd-b7b4-8899ea88d289" providerId="ADAL" clId="{A47D5A21-D820-4251-9DE3-0EE7A7287481}" dt="2024-03-06T12:04:05.930" v="1531" actId="478"/>
          <ac:picMkLst>
            <pc:docMk/>
            <pc:sldMk cId="1081037514" sldId="2145706225"/>
            <ac:picMk id="43" creationId="{D8C02CC5-A9C9-F866-A5DB-BA4EC3307654}"/>
          </ac:picMkLst>
        </pc:picChg>
        <pc:picChg chg="del">
          <ac:chgData name="Graf Thomas, INI-NET-VNC-HCS" userId="487bc3e3-9ce7-4cdd-b7b4-8899ea88d289" providerId="ADAL" clId="{A47D5A21-D820-4251-9DE3-0EE7A7287481}" dt="2024-03-06T12:04:05.930" v="1531" actId="478"/>
          <ac:picMkLst>
            <pc:docMk/>
            <pc:sldMk cId="1081037514" sldId="2145706225"/>
            <ac:picMk id="45" creationId="{EFDD0C3B-512D-293E-E727-46B89BD86D4B}"/>
          </ac:picMkLst>
        </pc:picChg>
        <pc:cxnChg chg="mod">
          <ac:chgData name="Graf Thomas, INI-NET-VNC-HCS" userId="487bc3e3-9ce7-4cdd-b7b4-8899ea88d289" providerId="ADAL" clId="{A47D5A21-D820-4251-9DE3-0EE7A7287481}" dt="2024-03-06T12:04:20.645" v="1575" actId="1037"/>
          <ac:cxnSpMkLst>
            <pc:docMk/>
            <pc:sldMk cId="1081037514" sldId="2145706225"/>
            <ac:cxnSpMk id="26" creationId="{E14B17EC-9407-E3A2-1F7C-D47095BE2DDB}"/>
          </ac:cxnSpMkLst>
        </pc:cxnChg>
        <pc:cxnChg chg="mod">
          <ac:chgData name="Graf Thomas, INI-NET-VNC-HCS" userId="487bc3e3-9ce7-4cdd-b7b4-8899ea88d289" providerId="ADAL" clId="{A47D5A21-D820-4251-9DE3-0EE7A7287481}" dt="2024-03-06T12:04:20.645" v="1575" actId="1037"/>
          <ac:cxnSpMkLst>
            <pc:docMk/>
            <pc:sldMk cId="1081037514" sldId="2145706225"/>
            <ac:cxnSpMk id="38" creationId="{10DC3853-02C8-D495-EDB1-B0129F6F9E30}"/>
          </ac:cxnSpMkLst>
        </pc:cxnChg>
        <pc:cxnChg chg="mod">
          <ac:chgData name="Graf Thomas, INI-NET-VNC-HCS" userId="487bc3e3-9ce7-4cdd-b7b4-8899ea88d289" providerId="ADAL" clId="{A47D5A21-D820-4251-9DE3-0EE7A7287481}" dt="2024-03-06T12:04:20.645" v="1575" actId="1037"/>
          <ac:cxnSpMkLst>
            <pc:docMk/>
            <pc:sldMk cId="1081037514" sldId="2145706225"/>
            <ac:cxnSpMk id="40" creationId="{9BC6E6D7-2688-CCDB-6A6C-7880291A8339}"/>
          </ac:cxnSpMkLst>
        </pc:cxnChg>
        <pc:cxnChg chg="mod">
          <ac:chgData name="Graf Thomas, INI-NET-VNC-HCS" userId="487bc3e3-9ce7-4cdd-b7b4-8899ea88d289" providerId="ADAL" clId="{A47D5A21-D820-4251-9DE3-0EE7A7287481}" dt="2024-03-06T12:04:20.645" v="1575" actId="1037"/>
          <ac:cxnSpMkLst>
            <pc:docMk/>
            <pc:sldMk cId="1081037514" sldId="2145706225"/>
            <ac:cxnSpMk id="42" creationId="{3CD8EA4A-314A-BB28-E712-414D5F01E35F}"/>
          </ac:cxnSpMkLst>
        </pc:cxnChg>
        <pc:cxnChg chg="mod">
          <ac:chgData name="Graf Thomas, INI-NET-VNC-HCS" userId="487bc3e3-9ce7-4cdd-b7b4-8899ea88d289" providerId="ADAL" clId="{A47D5A21-D820-4251-9DE3-0EE7A7287481}" dt="2024-03-06T12:06:24.309" v="1640" actId="1038"/>
          <ac:cxnSpMkLst>
            <pc:docMk/>
            <pc:sldMk cId="1081037514" sldId="2145706225"/>
            <ac:cxnSpMk id="47" creationId="{1E3CC50D-6BF1-E751-D746-D130EE998D4B}"/>
          </ac:cxnSpMkLst>
        </pc:cxnChg>
      </pc:sldChg>
      <pc:sldChg chg="del">
        <pc:chgData name="Graf Thomas, INI-NET-VNC-HCS" userId="487bc3e3-9ce7-4cdd-b7b4-8899ea88d289" providerId="ADAL" clId="{A47D5A21-D820-4251-9DE3-0EE7A7287481}" dt="2024-03-06T11:45:20.570" v="1459" actId="47"/>
        <pc:sldMkLst>
          <pc:docMk/>
          <pc:sldMk cId="3384652948" sldId="2145706226"/>
        </pc:sldMkLst>
      </pc:sldChg>
      <pc:sldChg chg="del">
        <pc:chgData name="Graf Thomas, INI-NET-VNC-HCS" userId="487bc3e3-9ce7-4cdd-b7b4-8899ea88d289" providerId="ADAL" clId="{A47D5A21-D820-4251-9DE3-0EE7A7287481}" dt="2024-03-06T11:45:20.570" v="1459" actId="47"/>
        <pc:sldMkLst>
          <pc:docMk/>
          <pc:sldMk cId="663711217" sldId="2145706234"/>
        </pc:sldMkLst>
      </pc:sldChg>
      <pc:sldChg chg="addSp delSp modSp mod">
        <pc:chgData name="Graf Thomas, INI-NET-VNC-HCS" userId="487bc3e3-9ce7-4cdd-b7b4-8899ea88d289" providerId="ADAL" clId="{A47D5A21-D820-4251-9DE3-0EE7A7287481}" dt="2024-03-06T08:42:06.947" v="1454" actId="1037"/>
        <pc:sldMkLst>
          <pc:docMk/>
          <pc:sldMk cId="2249733078" sldId="2145706239"/>
        </pc:sldMkLst>
        <pc:spChg chg="add mod">
          <ac:chgData name="Graf Thomas, INI-NET-VNC-HCS" userId="487bc3e3-9ce7-4cdd-b7b4-8899ea88d289" providerId="ADAL" clId="{A47D5A21-D820-4251-9DE3-0EE7A7287481}" dt="2024-03-06T08:19:30.339" v="604" actId="14100"/>
          <ac:spMkLst>
            <pc:docMk/>
            <pc:sldMk cId="2249733078" sldId="2145706239"/>
            <ac:spMk id="2" creationId="{EBBAF0DF-61DF-B89D-2978-12F7F1BE7C53}"/>
          </ac:spMkLst>
        </pc:spChg>
        <pc:spChg chg="del mod">
          <ac:chgData name="Graf Thomas, INI-NET-VNC-HCS" userId="487bc3e3-9ce7-4cdd-b7b4-8899ea88d289" providerId="ADAL" clId="{A47D5A21-D820-4251-9DE3-0EE7A7287481}" dt="2024-03-06T08:20:04.337" v="605" actId="478"/>
          <ac:spMkLst>
            <pc:docMk/>
            <pc:sldMk cId="2249733078" sldId="2145706239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A47D5A21-D820-4251-9DE3-0EE7A7287481}" dt="2024-03-06T08:42:06.947" v="1454" actId="1037"/>
          <ac:spMkLst>
            <pc:docMk/>
            <pc:sldMk cId="2249733078" sldId="2145706239"/>
            <ac:spMk id="7" creationId="{33891599-1C33-654D-733C-99580AE756F1}"/>
          </ac:spMkLst>
        </pc:spChg>
        <pc:spChg chg="del">
          <ac:chgData name="Graf Thomas, INI-NET-VNC-HCS" userId="487bc3e3-9ce7-4cdd-b7b4-8899ea88d289" providerId="ADAL" clId="{A47D5A21-D820-4251-9DE3-0EE7A7287481}" dt="2024-03-06T08:13:19.192" v="556" actId="478"/>
          <ac:spMkLst>
            <pc:docMk/>
            <pc:sldMk cId="2249733078" sldId="2145706239"/>
            <ac:spMk id="18" creationId="{B283EDB4-CFDF-D6B9-8AF9-9CFA563360E3}"/>
          </ac:spMkLst>
        </pc:spChg>
        <pc:spChg chg="mod">
          <ac:chgData name="Graf Thomas, INI-NET-VNC-HCS" userId="487bc3e3-9ce7-4cdd-b7b4-8899ea88d289" providerId="ADAL" clId="{A47D5A21-D820-4251-9DE3-0EE7A7287481}" dt="2024-03-06T08:12:18.980" v="540" actId="20577"/>
          <ac:spMkLst>
            <pc:docMk/>
            <pc:sldMk cId="2249733078" sldId="2145706239"/>
            <ac:spMk id="19" creationId="{56D79134-17A9-8BC8-B7D0-97BCFFB9A6B2}"/>
          </ac:spMkLst>
        </pc:spChg>
        <pc:picChg chg="mod">
          <ac:chgData name="Graf Thomas, INI-NET-VNC-HCS" userId="487bc3e3-9ce7-4cdd-b7b4-8899ea88d289" providerId="ADAL" clId="{A47D5A21-D820-4251-9DE3-0EE7A7287481}" dt="2024-03-06T08:20:12.631" v="608" actId="1076"/>
          <ac:picMkLst>
            <pc:docMk/>
            <pc:sldMk cId="2249733078" sldId="2145706239"/>
            <ac:picMk id="3" creationId="{80EF3365-92B8-4BFF-5B4A-D90DDCF803B4}"/>
          </ac:picMkLst>
        </pc:picChg>
      </pc:sldChg>
      <pc:sldChg chg="addSp delSp modSp add mod ord">
        <pc:chgData name="Graf Thomas, INI-NET-VNC-HCS" userId="487bc3e3-9ce7-4cdd-b7b4-8899ea88d289" providerId="ADAL" clId="{A47D5A21-D820-4251-9DE3-0EE7A7287481}" dt="2024-03-06T12:16:50.226" v="1740"/>
        <pc:sldMkLst>
          <pc:docMk/>
          <pc:sldMk cId="540899312" sldId="2145706240"/>
        </pc:sldMkLst>
        <pc:spChg chg="mod">
          <ac:chgData name="Graf Thomas, INI-NET-VNC-HCS" userId="487bc3e3-9ce7-4cdd-b7b4-8899ea88d289" providerId="ADAL" clId="{A47D5A21-D820-4251-9DE3-0EE7A7287481}" dt="2024-03-06T08:07:56.785" v="481" actId="20577"/>
          <ac:spMkLst>
            <pc:docMk/>
            <pc:sldMk cId="540899312" sldId="2145706240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A47D5A21-D820-4251-9DE3-0EE7A7287481}" dt="2024-03-06T08:03:02.504" v="91" actId="20577"/>
          <ac:spMkLst>
            <pc:docMk/>
            <pc:sldMk cId="540899312" sldId="2145706240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A47D5A21-D820-4251-9DE3-0EE7A7287481}" dt="2024-03-06T08:09:51.948" v="509" actId="14100"/>
          <ac:spMkLst>
            <pc:docMk/>
            <pc:sldMk cId="540899312" sldId="2145706240"/>
            <ac:spMk id="7" creationId="{E751AA3A-A181-4E76-CC75-041686EB2C20}"/>
          </ac:spMkLst>
        </pc:spChg>
        <pc:spChg chg="del">
          <ac:chgData name="Graf Thomas, INI-NET-VNC-HCS" userId="487bc3e3-9ce7-4cdd-b7b4-8899ea88d289" providerId="ADAL" clId="{A47D5A21-D820-4251-9DE3-0EE7A7287481}" dt="2024-03-06T08:02:42.666" v="67" actId="478"/>
          <ac:spMkLst>
            <pc:docMk/>
            <pc:sldMk cId="540899312" sldId="2145706240"/>
            <ac:spMk id="8" creationId="{8F5B7433-6C2C-9F79-E743-B4F7F3199C49}"/>
          </ac:spMkLst>
        </pc:spChg>
        <pc:spChg chg="del mod">
          <ac:chgData name="Graf Thomas, INI-NET-VNC-HCS" userId="487bc3e3-9ce7-4cdd-b7b4-8899ea88d289" providerId="ADAL" clId="{A47D5A21-D820-4251-9DE3-0EE7A7287481}" dt="2024-03-06T08:02:40.931" v="65" actId="478"/>
          <ac:spMkLst>
            <pc:docMk/>
            <pc:sldMk cId="540899312" sldId="2145706240"/>
            <ac:spMk id="9" creationId="{94BED9E1-5205-DBA5-3A77-348AA6C3053F}"/>
          </ac:spMkLst>
        </pc:spChg>
        <pc:spChg chg="mod ord">
          <ac:chgData name="Graf Thomas, INI-NET-VNC-HCS" userId="487bc3e3-9ce7-4cdd-b7b4-8899ea88d289" providerId="ADAL" clId="{A47D5A21-D820-4251-9DE3-0EE7A7287481}" dt="2024-03-06T12:16:50.226" v="1740"/>
          <ac:spMkLst>
            <pc:docMk/>
            <pc:sldMk cId="540899312" sldId="2145706240"/>
            <ac:spMk id="17" creationId="{8F78EE4C-6EFD-4363-A98F-3E5608669DF5}"/>
          </ac:spMkLst>
        </pc:spChg>
        <pc:spChg chg="mod">
          <ac:chgData name="Graf Thomas, INI-NET-VNC-HCS" userId="487bc3e3-9ce7-4cdd-b7b4-8899ea88d289" providerId="ADAL" clId="{A47D5A21-D820-4251-9DE3-0EE7A7287481}" dt="2024-03-06T08:08:52.629" v="495" actId="14100"/>
          <ac:spMkLst>
            <pc:docMk/>
            <pc:sldMk cId="540899312" sldId="2145706240"/>
            <ac:spMk id="19" creationId="{B0AC9776-B227-44FD-A2AC-1FDE0B6F1445}"/>
          </ac:spMkLst>
        </pc:spChg>
        <pc:spChg chg="add del mod">
          <ac:chgData name="Graf Thomas, INI-NET-VNC-HCS" userId="487bc3e3-9ce7-4cdd-b7b4-8899ea88d289" providerId="ADAL" clId="{A47D5A21-D820-4251-9DE3-0EE7A7287481}" dt="2024-03-06T08:09:15.077" v="502" actId="478"/>
          <ac:spMkLst>
            <pc:docMk/>
            <pc:sldMk cId="540899312" sldId="2145706240"/>
            <ac:spMk id="21" creationId="{9106F30F-B7CF-5436-5E34-E5CFC4951F22}"/>
          </ac:spMkLst>
        </pc:spChg>
        <pc:spChg chg="add mod">
          <ac:chgData name="Graf Thomas, INI-NET-VNC-HCS" userId="487bc3e3-9ce7-4cdd-b7b4-8899ea88d289" providerId="ADAL" clId="{A47D5A21-D820-4251-9DE3-0EE7A7287481}" dt="2024-03-06T08:11:28.703" v="537" actId="1035"/>
          <ac:spMkLst>
            <pc:docMk/>
            <pc:sldMk cId="540899312" sldId="2145706240"/>
            <ac:spMk id="24" creationId="{1F53FB5C-08C3-503A-DD3F-DC336AED5134}"/>
          </ac:spMkLst>
        </pc:spChg>
        <pc:spChg chg="add mod">
          <ac:chgData name="Graf Thomas, INI-NET-VNC-HCS" userId="487bc3e3-9ce7-4cdd-b7b4-8899ea88d289" providerId="ADAL" clId="{A47D5A21-D820-4251-9DE3-0EE7A7287481}" dt="2024-03-06T08:11:31.543" v="539" actId="1035"/>
          <ac:spMkLst>
            <pc:docMk/>
            <pc:sldMk cId="540899312" sldId="2145706240"/>
            <ac:spMk id="25" creationId="{69934E68-7859-6F55-01F2-D3CD39C036AD}"/>
          </ac:spMkLst>
        </pc:spChg>
        <pc:cxnChg chg="add del mod">
          <ac:chgData name="Graf Thomas, INI-NET-VNC-HCS" userId="487bc3e3-9ce7-4cdd-b7b4-8899ea88d289" providerId="ADAL" clId="{A47D5A21-D820-4251-9DE3-0EE7A7287481}" dt="2024-03-06T08:10:30.262" v="518" actId="478"/>
          <ac:cxnSpMkLst>
            <pc:docMk/>
            <pc:sldMk cId="540899312" sldId="2145706240"/>
            <ac:cxnSpMk id="5" creationId="{B5C93F77-8663-9285-57A3-E6858FE15544}"/>
          </ac:cxnSpMkLst>
        </pc:cxnChg>
        <pc:cxnChg chg="mod">
          <ac:chgData name="Graf Thomas, INI-NET-VNC-HCS" userId="487bc3e3-9ce7-4cdd-b7b4-8899ea88d289" providerId="ADAL" clId="{A47D5A21-D820-4251-9DE3-0EE7A7287481}" dt="2024-03-06T08:10:36.823" v="521" actId="14100"/>
          <ac:cxnSpMkLst>
            <pc:docMk/>
            <pc:sldMk cId="540899312" sldId="2145706240"/>
            <ac:cxnSpMk id="13" creationId="{ABDEEB90-F9DE-4579-466A-4391823DABF7}"/>
          </ac:cxnSpMkLst>
        </pc:cxnChg>
        <pc:cxnChg chg="del">
          <ac:chgData name="Graf Thomas, INI-NET-VNC-HCS" userId="487bc3e3-9ce7-4cdd-b7b4-8899ea88d289" providerId="ADAL" clId="{A47D5A21-D820-4251-9DE3-0EE7A7287481}" dt="2024-03-06T08:02:39.878" v="64" actId="478"/>
          <ac:cxnSpMkLst>
            <pc:docMk/>
            <pc:sldMk cId="540899312" sldId="2145706240"/>
            <ac:cxnSpMk id="14" creationId="{971CE727-7DCB-9E98-7B9C-B1ACC28EC9FF}"/>
          </ac:cxnSpMkLst>
        </pc:cxnChg>
        <pc:cxnChg chg="add del mod">
          <ac:chgData name="Graf Thomas, INI-NET-VNC-HCS" userId="487bc3e3-9ce7-4cdd-b7b4-8899ea88d289" providerId="ADAL" clId="{A47D5A21-D820-4251-9DE3-0EE7A7287481}" dt="2024-03-06T08:10:30.262" v="518" actId="478"/>
          <ac:cxnSpMkLst>
            <pc:docMk/>
            <pc:sldMk cId="540899312" sldId="2145706240"/>
            <ac:cxnSpMk id="15" creationId="{DD511543-E679-D3D2-84E3-71435C52775B}"/>
          </ac:cxnSpMkLst>
        </pc:cxnChg>
        <pc:cxnChg chg="mod">
          <ac:chgData name="Graf Thomas, INI-NET-VNC-HCS" userId="487bc3e3-9ce7-4cdd-b7b4-8899ea88d289" providerId="ADAL" clId="{A47D5A21-D820-4251-9DE3-0EE7A7287481}" dt="2024-03-06T08:08:24.973" v="488" actId="14100"/>
          <ac:cxnSpMkLst>
            <pc:docMk/>
            <pc:sldMk cId="540899312" sldId="2145706240"/>
            <ac:cxnSpMk id="22" creationId="{5EE7A184-4440-4663-A713-45C43FB41FBD}"/>
          </ac:cxnSpMkLst>
        </pc:cxnChg>
        <pc:cxnChg chg="del">
          <ac:chgData name="Graf Thomas, INI-NET-VNC-HCS" userId="487bc3e3-9ce7-4cdd-b7b4-8899ea88d289" providerId="ADAL" clId="{A47D5A21-D820-4251-9DE3-0EE7A7287481}" dt="2024-03-06T08:02:41.743" v="66" actId="478"/>
          <ac:cxnSpMkLst>
            <pc:docMk/>
            <pc:sldMk cId="540899312" sldId="2145706240"/>
            <ac:cxnSpMk id="23" creationId="{D8988D8C-34C7-42B3-BD73-F0A5B399F9DF}"/>
          </ac:cxnSpMkLst>
        </pc:cxnChg>
        <pc:cxnChg chg="add mod">
          <ac:chgData name="Graf Thomas, INI-NET-VNC-HCS" userId="487bc3e3-9ce7-4cdd-b7b4-8899ea88d289" providerId="ADAL" clId="{A47D5A21-D820-4251-9DE3-0EE7A7287481}" dt="2024-03-06T08:10:56.158" v="527" actId="14100"/>
          <ac:cxnSpMkLst>
            <pc:docMk/>
            <pc:sldMk cId="540899312" sldId="2145706240"/>
            <ac:cxnSpMk id="26" creationId="{26AA4EF1-0515-5E5A-5D45-BE133079F190}"/>
          </ac:cxnSpMkLst>
        </pc:cxnChg>
        <pc:cxnChg chg="add mod">
          <ac:chgData name="Graf Thomas, INI-NET-VNC-HCS" userId="487bc3e3-9ce7-4cdd-b7b4-8899ea88d289" providerId="ADAL" clId="{A47D5A21-D820-4251-9DE3-0EE7A7287481}" dt="2024-03-06T08:10:43.570" v="523" actId="14100"/>
          <ac:cxnSpMkLst>
            <pc:docMk/>
            <pc:sldMk cId="540899312" sldId="2145706240"/>
            <ac:cxnSpMk id="27" creationId="{D1F71D91-0AD5-1DD4-6BC3-A469C348859D}"/>
          </ac:cxnSpMkLst>
        </pc:cxnChg>
      </pc:sldChg>
      <pc:sldChg chg="addSp delSp modSp add mod">
        <pc:chgData name="Graf Thomas, INI-NET-VNC-HCS" userId="487bc3e3-9ce7-4cdd-b7b4-8899ea88d289" providerId="ADAL" clId="{A47D5A21-D820-4251-9DE3-0EE7A7287481}" dt="2024-03-06T08:34:11.165" v="1002"/>
        <pc:sldMkLst>
          <pc:docMk/>
          <pc:sldMk cId="1152209015" sldId="2145706241"/>
        </pc:sldMkLst>
        <pc:spChg chg="del">
          <ac:chgData name="Graf Thomas, INI-NET-VNC-HCS" userId="487bc3e3-9ce7-4cdd-b7b4-8899ea88d289" providerId="ADAL" clId="{A47D5A21-D820-4251-9DE3-0EE7A7287481}" dt="2024-03-06T08:23:08.868" v="615" actId="478"/>
          <ac:spMkLst>
            <pc:docMk/>
            <pc:sldMk cId="1152209015" sldId="2145706241"/>
            <ac:spMk id="5" creationId="{0194B37B-813A-99FE-7B78-4D87D8C30D44}"/>
          </ac:spMkLst>
        </pc:spChg>
        <pc:spChg chg="del">
          <ac:chgData name="Graf Thomas, INI-NET-VNC-HCS" userId="487bc3e3-9ce7-4cdd-b7b4-8899ea88d289" providerId="ADAL" clId="{A47D5A21-D820-4251-9DE3-0EE7A7287481}" dt="2024-03-06T08:23:49.733" v="620" actId="478"/>
          <ac:spMkLst>
            <pc:docMk/>
            <pc:sldMk cId="1152209015" sldId="2145706241"/>
            <ac:spMk id="7" creationId="{33891599-1C33-654D-733C-99580AE756F1}"/>
          </ac:spMkLst>
        </pc:spChg>
        <pc:spChg chg="add del mod">
          <ac:chgData name="Graf Thomas, INI-NET-VNC-HCS" userId="487bc3e3-9ce7-4cdd-b7b4-8899ea88d289" providerId="ADAL" clId="{A47D5A21-D820-4251-9DE3-0EE7A7287481}" dt="2024-03-06T08:28:25.770" v="662" actId="478"/>
          <ac:spMkLst>
            <pc:docMk/>
            <pc:sldMk cId="1152209015" sldId="2145706241"/>
            <ac:spMk id="12" creationId="{72E3852A-9643-A0F7-EA42-826E30A20956}"/>
          </ac:spMkLst>
        </pc:spChg>
        <pc:spChg chg="add mod">
          <ac:chgData name="Graf Thomas, INI-NET-VNC-HCS" userId="487bc3e3-9ce7-4cdd-b7b4-8899ea88d289" providerId="ADAL" clId="{A47D5A21-D820-4251-9DE3-0EE7A7287481}" dt="2024-03-06T08:33:13.434" v="1000" actId="14100"/>
          <ac:spMkLst>
            <pc:docMk/>
            <pc:sldMk cId="1152209015" sldId="2145706241"/>
            <ac:spMk id="13" creationId="{493592BC-0380-9705-ADC3-87ACEDBEFCB8}"/>
          </ac:spMkLst>
        </pc:spChg>
        <pc:spChg chg="del mod">
          <ac:chgData name="Graf Thomas, INI-NET-VNC-HCS" userId="487bc3e3-9ce7-4cdd-b7b4-8899ea88d289" providerId="ADAL" clId="{A47D5A21-D820-4251-9DE3-0EE7A7287481}" dt="2024-03-06T08:28:25.770" v="662" actId="478"/>
          <ac:spMkLst>
            <pc:docMk/>
            <pc:sldMk cId="1152209015" sldId="2145706241"/>
            <ac:spMk id="18" creationId="{B283EDB4-CFDF-D6B9-8AF9-9CFA563360E3}"/>
          </ac:spMkLst>
        </pc:spChg>
        <pc:spChg chg="mod ord">
          <ac:chgData name="Graf Thomas, INI-NET-VNC-HCS" userId="487bc3e3-9ce7-4cdd-b7b4-8899ea88d289" providerId="ADAL" clId="{A47D5A21-D820-4251-9DE3-0EE7A7287481}" dt="2024-03-06T08:34:11.165" v="1002"/>
          <ac:spMkLst>
            <pc:docMk/>
            <pc:sldMk cId="1152209015" sldId="2145706241"/>
            <ac:spMk id="19" creationId="{56D79134-17A9-8BC8-B7D0-97BCFFB9A6B2}"/>
          </ac:spMkLst>
        </pc:spChg>
        <pc:picChg chg="del">
          <ac:chgData name="Graf Thomas, INI-NET-VNC-HCS" userId="487bc3e3-9ce7-4cdd-b7b4-8899ea88d289" providerId="ADAL" clId="{A47D5A21-D820-4251-9DE3-0EE7A7287481}" dt="2024-03-06T08:23:10.579" v="616" actId="478"/>
          <ac:picMkLst>
            <pc:docMk/>
            <pc:sldMk cId="1152209015" sldId="2145706241"/>
            <ac:picMk id="3" creationId="{80EF3365-92B8-4BFF-5B4A-D90DDCF803B4}"/>
          </ac:picMkLst>
        </pc:picChg>
        <pc:picChg chg="add del mod">
          <ac:chgData name="Graf Thomas, INI-NET-VNC-HCS" userId="487bc3e3-9ce7-4cdd-b7b4-8899ea88d289" providerId="ADAL" clId="{A47D5A21-D820-4251-9DE3-0EE7A7287481}" dt="2024-03-06T08:24:19.907" v="622" actId="478"/>
          <ac:picMkLst>
            <pc:docMk/>
            <pc:sldMk cId="1152209015" sldId="2145706241"/>
            <ac:picMk id="4" creationId="{4A504816-27EF-6849-221E-44744933C16F}"/>
          </ac:picMkLst>
        </pc:picChg>
        <pc:picChg chg="add mod">
          <ac:chgData name="Graf Thomas, INI-NET-VNC-HCS" userId="487bc3e3-9ce7-4cdd-b7b4-8899ea88d289" providerId="ADAL" clId="{A47D5A21-D820-4251-9DE3-0EE7A7287481}" dt="2024-03-06T08:26:50.956" v="659" actId="1076"/>
          <ac:picMkLst>
            <pc:docMk/>
            <pc:sldMk cId="1152209015" sldId="2145706241"/>
            <ac:picMk id="9" creationId="{E42F4B34-76CD-F72D-9B81-89CB1330329D}"/>
          </ac:picMkLst>
        </pc:picChg>
        <pc:picChg chg="add del">
          <ac:chgData name="Graf Thomas, INI-NET-VNC-HCS" userId="487bc3e3-9ce7-4cdd-b7b4-8899ea88d289" providerId="ADAL" clId="{A47D5A21-D820-4251-9DE3-0EE7A7287481}" dt="2024-03-06T08:24:52.187" v="627" actId="478"/>
          <ac:picMkLst>
            <pc:docMk/>
            <pc:sldMk cId="1152209015" sldId="2145706241"/>
            <ac:picMk id="11" creationId="{CB909C06-14D6-EA59-6069-BB7A3F4E1F7F}"/>
          </ac:picMkLst>
        </pc:picChg>
      </pc:sldChg>
      <pc:sldChg chg="modSp add mod">
        <pc:chgData name="Graf Thomas, INI-NET-VNC-HCS" userId="487bc3e3-9ce7-4cdd-b7b4-8899ea88d289" providerId="ADAL" clId="{A47D5A21-D820-4251-9DE3-0EE7A7287481}" dt="2024-03-06T08:41:03.419" v="1449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A47D5A21-D820-4251-9DE3-0EE7A7287481}" dt="2024-03-06T08:35:16.352" v="1004"/>
          <ac:spMkLst>
            <pc:docMk/>
            <pc:sldMk cId="2617504443" sldId="2145706242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A47D5A21-D820-4251-9DE3-0EE7A7287481}" dt="2024-03-06T08:41:03.419" v="1449"/>
          <ac:spMkLst>
            <pc:docMk/>
            <pc:sldMk cId="2617504443" sldId="2145706242"/>
            <ac:spMk id="3" creationId="{29C0DFD4-432D-4B0C-93DF-790441DCF5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12.03.24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0FFF-3D64-AE4C-B21E-8164A14ED676}" type="datetime1">
              <a:rPr lang="en-US" smtClean="0"/>
              <a:t>3/12/24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E496-7A7F-AB44-BE3A-2E5AF6A316DE}" type="datetime1">
              <a:rPr lang="en-US" smtClean="0"/>
              <a:t>3/12/24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78CF-EEE1-8547-A8B5-123A82612740}" type="datetime1">
              <a:rPr lang="en-US" smtClean="0"/>
              <a:t>3/12/24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2DFF-1DD4-0B47-83CE-B302059571AE}" type="datetime1">
              <a:rPr lang="en-US" smtClean="0"/>
              <a:t>3/12/24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8A41-07E7-2046-8C75-182C42941864}" type="datetime1">
              <a:rPr lang="en-US" smtClean="0"/>
              <a:t>3/12/24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1093-94A1-2B42-8616-46ED1CD9B3F1}" type="datetime1">
              <a:rPr lang="en-US" smtClean="0"/>
              <a:t>3/12/24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B73F-753B-2546-A37E-DCDE4E92DC19}" type="datetime1">
              <a:rPr lang="en-US" smtClean="0"/>
              <a:t>3/12/24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C66E-AEC8-C14B-A773-D61AA392B46C}" type="datetime1">
              <a:rPr lang="en-US" smtClean="0"/>
              <a:t>3/12/24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3686-E283-7E46-BE67-D9085BAE03C1}" type="datetime1">
              <a:rPr lang="en-US" smtClean="0"/>
              <a:t>3/12/24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42F2-9B96-C84D-B0BE-743BC9EDDE8F}" type="datetime1">
              <a:rPr lang="en-US" smtClean="0"/>
              <a:t>3/12/24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93E5-7C4A-3E47-9794-DC50B46CE2E0}" type="datetime1">
              <a:rPr lang="en-US" smtClean="0"/>
              <a:t>3/12/24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2BDD9-8F0A-C04D-9FCE-7BA02685E4FE}" type="datetime1">
              <a:rPr lang="en-US" smtClean="0"/>
              <a:t>3/12/24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Validating </a:t>
            </a:r>
            <a:r>
              <a:rPr lang="en-US" sz="3400" b="1" dirty="0" err="1"/>
              <a:t>anydata</a:t>
            </a:r>
            <a:r>
              <a:rPr lang="en-US" sz="3400" b="1" dirty="0"/>
              <a:t> in YANG Library context</a:t>
            </a:r>
            <a:endParaRPr lang="en-US" sz="2800" dirty="0"/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aelhassany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anydata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-validation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145579"/>
            <a:ext cx="11163943" cy="1216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 err="1">
                <a:latin typeface="+mj-lt"/>
              </a:rPr>
              <a:t>ahmed.elhassany@swisscom.com</a:t>
            </a:r>
            <a:endParaRPr lang="de-CH" sz="40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21. </a:t>
            </a:r>
            <a:r>
              <a:rPr lang="de-CH" sz="3800" dirty="0">
                <a:latin typeface="+mj-lt"/>
                <a:ea typeface="+mj-ea"/>
                <a:cs typeface="+mj-cs"/>
              </a:rPr>
              <a:t>March 2024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BB0C-D0A2-EA7A-0176-44C7ECAB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954DF-7793-236C-7442-ECF777AA7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vs incomplete  data tree?</a:t>
            </a:r>
          </a:p>
          <a:p>
            <a:pPr lvl="1"/>
            <a:r>
              <a:rPr lang="en-US" dirty="0"/>
              <a:t>Values in </a:t>
            </a:r>
            <a:r>
              <a:rPr lang="en-US" dirty="0" err="1"/>
              <a:t>anydata</a:t>
            </a:r>
            <a:r>
              <a:rPr lang="en-US" dirty="0"/>
              <a:t> could be generated by XPath or subtree filters. The resulting subtree could be incomplete. How should that data be validated</a:t>
            </a:r>
          </a:p>
          <a:p>
            <a:r>
              <a:rPr lang="en-US" dirty="0"/>
              <a:t>YANG Library could contain multiple module-sets, which one to choose?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9BDC7-C2AB-D199-D275-CB8F7AA2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547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9737-6AB4-C20A-5303-4A1954E1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9CAC-AD37-E803-B212-EA599ADC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RFC 7950: The YANG 1.1 Data Modeling Language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"</a:t>
            </a:r>
            <a:r>
              <a:rPr lang="en-US" dirty="0" err="1"/>
              <a:t>anydata</a:t>
            </a:r>
            <a:r>
              <a:rPr lang="en-US" dirty="0"/>
              <a:t>" statement is used to represent an unknown set of nodes that can be modeled with YANG, except </a:t>
            </a:r>
            <a:r>
              <a:rPr lang="en-US" dirty="0" err="1"/>
              <a:t>anyxml</a:t>
            </a:r>
            <a:r>
              <a:rPr lang="en-US" dirty="0"/>
              <a:t>, but for which </a:t>
            </a:r>
            <a:r>
              <a:rPr lang="en-US" dirty="0">
                <a:solidFill>
                  <a:srgbClr val="FF0000"/>
                </a:solidFill>
              </a:rPr>
              <a:t>the data model is not known at module design time</a:t>
            </a:r>
            <a:r>
              <a:rPr lang="en-US" dirty="0"/>
              <a:t>. It is possible, though not required, for the data model for </a:t>
            </a:r>
            <a:r>
              <a:rPr lang="en-US" dirty="0" err="1"/>
              <a:t>anydata</a:t>
            </a:r>
            <a:r>
              <a:rPr lang="en-US" dirty="0"/>
              <a:t> content to become </a:t>
            </a:r>
            <a:r>
              <a:rPr lang="en-US" dirty="0">
                <a:solidFill>
                  <a:srgbClr val="FF0000"/>
                </a:solidFill>
              </a:rPr>
              <a:t>known through protocol signaling or other means that are outside the scope of this document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1ACDF-7CEC-9292-1BF9-677CBAE1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53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9737-6AB4-C20A-5303-4A1954E1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Where </a:t>
            </a:r>
            <a:r>
              <a:rPr lang="en-US" sz="4400" dirty="0" err="1"/>
              <a:t>anydata</a:t>
            </a:r>
            <a:r>
              <a:rPr lang="en-US" sz="4400" dirty="0"/>
              <a:t> is currently used?</a:t>
            </a:r>
            <a:br>
              <a:rPr lang="en-US" sz="4400" dirty="0"/>
            </a:br>
            <a:r>
              <a:rPr lang="en-US" sz="3300" dirty="0">
                <a:solidFill>
                  <a:schemeClr val="bg2">
                    <a:lumMod val="75000"/>
                  </a:schemeClr>
                </a:solidFill>
              </a:rPr>
              <a:t>incomplete list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9CAC-AD37-E803-B212-EA599ADC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RFC 8342: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ietf-netconf-nmda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RFC 9144: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nmda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-compare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RFC 8040: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ietf-restconf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RFC 8639: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-subscribed-notifications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RFC 9195: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-yang-instance-data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RFC 8072: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-yang-patch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RFC 8072: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ietf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-yang-push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RFC 8532: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-connectionless-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oam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(uses yang mount)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RFC 8791: any YANG data structure is encoded the same way as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anydata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node.</a:t>
            </a:r>
          </a:p>
          <a:p>
            <a:pPr marL="457200" lvl="1" indent="0"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BAB0-07B6-E1DA-EC5B-C7722692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157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2457-A747-2175-1ED7-932213C7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00A0-9B11-68F1-E192-C39E9EF1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validate the subtree of </a:t>
            </a:r>
            <a:r>
              <a:rPr lang="en-US" dirty="0" err="1"/>
              <a:t>anydata</a:t>
            </a:r>
            <a:r>
              <a:rPr lang="en-US" dirty="0"/>
              <a:t> node?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C2F7C-C714-0A8E-29FC-6591664417A7}"/>
              </a:ext>
            </a:extLst>
          </p:cNvPr>
          <p:cNvSpPr txBox="1"/>
          <p:nvPr/>
        </p:nvSpPr>
        <p:spPr>
          <a:xfrm>
            <a:off x="6532880" y="2641600"/>
            <a:ext cx="5181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ietf-yang-push:push-update</a:t>
            </a:r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"id"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89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"datastore-contents"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"</a:t>
            </a:r>
            <a:r>
              <a:rPr lang="en-US" sz="1600" b="0" dirty="0" err="1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ietf-interfaces:interfaces</a:t>
            </a:r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"interface"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[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 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    "name"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"eth0"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    "</a:t>
            </a:r>
            <a:r>
              <a:rPr lang="en-US" sz="1600" b="0" dirty="0" err="1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oper</a:t>
            </a:r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-status"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"down"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00FF00"/>
              </a:highlight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  }]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}}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BFC90-E53B-94FA-5D1B-0103177FD15B}"/>
              </a:ext>
            </a:extLst>
          </p:cNvPr>
          <p:cNvSpPr txBox="1"/>
          <p:nvPr/>
        </p:nvSpPr>
        <p:spPr>
          <a:xfrm>
            <a:off x="650240" y="3606800"/>
            <a:ext cx="5882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notifications: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+---n push-update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id?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sn:subscription-id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datastore-contents?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CC4DF-C318-6BBB-BA53-10A5D917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096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53C5-22E4-EE06-022A-30E3A51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A7D2-4B5A-C400-0506-00A6A814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Is a subtree of </a:t>
            </a:r>
            <a:r>
              <a:rPr lang="en-US" dirty="0" err="1"/>
              <a:t>anydata</a:t>
            </a:r>
            <a:r>
              <a:rPr lang="en-US" dirty="0"/>
              <a:t> node is always specified by a YANG model?</a:t>
            </a:r>
          </a:p>
          <a:p>
            <a:pPr lvl="1"/>
            <a:r>
              <a:rPr lang="en-US" dirty="0"/>
              <a:t>The spirit of RFC7950 assumes yes, but it’s not explicit in a “MUST” statement.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a subtree of </a:t>
            </a:r>
            <a:r>
              <a:rPr lang="en-US" dirty="0" err="1"/>
              <a:t>anydata</a:t>
            </a:r>
            <a:r>
              <a:rPr lang="en-US" dirty="0"/>
              <a:t> is complete subtree of  a valid YANG model?</a:t>
            </a:r>
          </a:p>
          <a:p>
            <a:pPr lvl="1"/>
            <a:r>
              <a:rPr lang="en-US" dirty="0"/>
              <a:t>Not always! subtree and </a:t>
            </a:r>
            <a:r>
              <a:rPr lang="en-US" dirty="0" err="1"/>
              <a:t>xpath</a:t>
            </a:r>
            <a:r>
              <a:rPr lang="en-US" dirty="0"/>
              <a:t> filters gives powerful semantic to only select certain nodes of a subtree in a datastore.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C7D24-E6EE-095C-F27A-33CF6EC2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841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53C5-22E4-EE06-022A-30E3A51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YANG Data encodings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C7D24-E6EE-095C-F27A-33CF6EC2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6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7F107-6DEB-7423-0A82-B52FEF90118D}"/>
              </a:ext>
            </a:extLst>
          </p:cNvPr>
          <p:cNvSpPr txBox="1"/>
          <p:nvPr/>
        </p:nvSpPr>
        <p:spPr>
          <a:xfrm>
            <a:off x="7368414" y="1027159"/>
            <a:ext cx="47099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ietf-yang-push:push-update</a:t>
            </a:r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"id"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89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"datastore-contents"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"</a:t>
            </a:r>
            <a:r>
              <a:rPr lang="en-US" sz="1600" b="0" dirty="0" err="1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ietf-interfaces:interfaces</a:t>
            </a:r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"interface"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"name"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"eth0"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"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oper</a:t>
            </a:r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-status"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"down"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}]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}}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DCE5C-95B1-FC46-6855-7A4F1FBB0802}"/>
              </a:ext>
            </a:extLst>
          </p:cNvPr>
          <p:cNvSpPr txBox="1"/>
          <p:nvPr/>
        </p:nvSpPr>
        <p:spPr>
          <a:xfrm>
            <a:off x="398008" y="4107253"/>
            <a:ext cx="84108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&lt;push-update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xmlns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urn:ietf:params:xml:ns:yang:ietf-yang-push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&lt;id&gt;89&lt;/id&gt;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&lt;datastore-contents&gt;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&lt;interfaces 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xmlns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urn:ietf:params:xml:ns:yang:ietf-interfaces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&lt;interface&gt;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&lt;name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xmlns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urn:ietf:params:xml:ns:yang:ietf-interfaces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"&gt;eth0&lt;/name&gt;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oper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-status&gt;down&lt;/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oper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-status&gt;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&lt;/interface&gt;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&lt;/interfaces&gt;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&lt;/datastore-contents&gt;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&lt;/push-update&gt;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0E221-5B1A-F83D-CEF4-09DC642300FE}"/>
              </a:ext>
            </a:extLst>
          </p:cNvPr>
          <p:cNvSpPr txBox="1"/>
          <p:nvPr/>
        </p:nvSpPr>
        <p:spPr>
          <a:xfrm>
            <a:off x="985867" y="2027433"/>
            <a:ext cx="603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YANG Data JSON &amp; XML encodings always contain full namespace information to identify the relevant model.</a:t>
            </a:r>
          </a:p>
        </p:txBody>
      </p:sp>
    </p:spTree>
    <p:extLst>
      <p:ext uri="{BB962C8B-B14F-4D97-AF65-F5344CB8AC3E}">
        <p14:creationId xmlns:p14="http://schemas.microsoft.com/office/powerpoint/2010/main" val="389381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9737-6AB4-C20A-5303-4A1954E1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RFC 8525 YANG Library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9CAC-AD37-E803-B212-EA599ADC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YANG Library provides information about the YANG modules, datastores, and datastore schemas used by a network management server.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65F7F-014D-1DED-D3EC-88B6FB88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7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C53CD-E9E5-6AFF-7547-C2C5CB7AC522}"/>
              </a:ext>
            </a:extLst>
          </p:cNvPr>
          <p:cNvSpPr txBox="1"/>
          <p:nvPr/>
        </p:nvSpPr>
        <p:spPr>
          <a:xfrm>
            <a:off x="2061661" y="2649521"/>
            <a:ext cx="8581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ietf-yang-library:yang-library</a:t>
            </a:r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"module-set"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"name"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"complete"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"module"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-interfaces"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"revision"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"2018-02-20"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"namespace"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urn:ietf:params:xml:ns:yang:ietf-interfaces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"location"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"file://ietf-interfaces@2018-02-20.yang"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"feature"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"arbitrary-names"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"pre-provisioning"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"if-mib"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]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},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…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64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6604-31EA-E422-08FF-CBE94AC1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YANG Library look 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D573A-5BCE-783A-C1A4-2F3826F8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8</a:t>
            </a:fld>
            <a:endParaRPr lang="de-C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B957C-A2A1-5D2F-0276-1FEA133C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608851" cy="4351338"/>
          </a:xfrm>
        </p:spPr>
        <p:txBody>
          <a:bodyPr/>
          <a:lstStyle/>
          <a:p>
            <a:r>
              <a:rPr lang="en-US" dirty="0"/>
              <a:t>The namespace of the encoded data nodes under </a:t>
            </a:r>
            <a:r>
              <a:rPr lang="en-US" dirty="0" err="1"/>
              <a:t>anydata</a:t>
            </a:r>
            <a:r>
              <a:rPr lang="en-US" dirty="0"/>
              <a:t> can be looked up in a YANG Library context.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A3138-7E07-9E3C-D2D3-1CC74A55A0AC}"/>
              </a:ext>
            </a:extLst>
          </p:cNvPr>
          <p:cNvSpPr txBox="1"/>
          <p:nvPr/>
        </p:nvSpPr>
        <p:spPr>
          <a:xfrm>
            <a:off x="4744277" y="1690688"/>
            <a:ext cx="831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ietf-yang-library:yang-library</a:t>
            </a:r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"module-set"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"name"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"complete"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"module"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"yang"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"revision"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"2022-06-16"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</a:t>
            </a:r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namespace"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"urn:ietf:params:xml:ns:yang:1"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},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14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"name"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ietf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-interfaces"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"revision"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"2018-02-20"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14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"namespace"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urn:ietf:params:xml:ns:yang:ietf-interfaces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"location"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"file://ietf-interfaces@2018-02-20.yang"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"feature"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"arbitrary-names"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"pre-provisioning"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"if-mib"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]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},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…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7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7C5E-D041-8EA2-3522-62657B50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A991-4662-2C8E-C0D6-8E45735A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err="1"/>
              <a:t>libyang</a:t>
            </a:r>
            <a:r>
              <a:rPr lang="en-US" dirty="0"/>
              <a:t> implementation disables strict parsing while in </a:t>
            </a:r>
            <a:r>
              <a:rPr lang="en-US" dirty="0" err="1"/>
              <a:t>anydata</a:t>
            </a:r>
            <a:r>
              <a:rPr lang="en-US" dirty="0"/>
              <a:t> subtree. Implementing this draft would require to change this behavior with an optional flag and use strict validation always.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AF65B-E954-D669-5A4E-74461FFA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9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53310-D029-63B0-1B45-CB61DF9A4B87}"/>
              </a:ext>
            </a:extLst>
          </p:cNvPr>
          <p:cNvSpPr txBox="1"/>
          <p:nvPr/>
        </p:nvSpPr>
        <p:spPr>
          <a:xfrm>
            <a:off x="1106556" y="3373557"/>
            <a:ext cx="997888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diff --git a/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parser_xml.c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parser_xml.c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 5d97c8e49..6938d3712 100644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 a/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parser_xml.c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+++ b/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parser_xml.c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@@ -931,7 +931,7 @@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lydxml_subtree_any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(struct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lyd_xml_ctx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const struct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lysc_node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co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LY_CHECK_ERR_GOTO(r,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r, cleanup);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/* update options so that generic data can be parsed */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    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parse_opts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&amp;= ~LYD_PARSE_STRICT;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        //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parse_opts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&amp;= ~LYD_PARSE_STRICT;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parse_opts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|= LYD_PARSE_OPAQ | 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? LYD_PARSE_ONLY : 0);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int_opts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|= LYD_INTOPT_ANY | LYD_INTOPT_WITH_SIBLINGS;</a:t>
            </a:r>
          </a:p>
        </p:txBody>
      </p:sp>
    </p:spTree>
    <p:extLst>
      <p:ext uri="{BB962C8B-B14F-4D97-AF65-F5344CB8AC3E}">
        <p14:creationId xmlns:p14="http://schemas.microsoft.com/office/powerpoint/2010/main" val="56150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3982</TotalTime>
  <Words>1037</Words>
  <Application>Microsoft Macintosh PowerPoint</Application>
  <PresentationFormat>Widescreen</PresentationFormat>
  <Paragraphs>145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Menlo</vt:lpstr>
      <vt:lpstr>Office Theme</vt:lpstr>
      <vt:lpstr>PowerPoint Presentation</vt:lpstr>
      <vt:lpstr>Context</vt:lpstr>
      <vt:lpstr>Where anydata is currently used? incomplete list</vt:lpstr>
      <vt:lpstr>Problem statement</vt:lpstr>
      <vt:lpstr>Assumptions</vt:lpstr>
      <vt:lpstr>YANG Data encodings</vt:lpstr>
      <vt:lpstr>RFC 8525 YANG Library</vt:lpstr>
      <vt:lpstr>YANG Library look up</vt:lpstr>
      <vt:lpstr>Implementation</vt:lpstr>
      <vt:lpstr>Open Issues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Elhassany Ahmed, INI-NET-TCZ-ZH1</cp:lastModifiedBy>
  <cp:revision>173</cp:revision>
  <dcterms:created xsi:type="dcterms:W3CDTF">2019-11-29T14:22:02Z</dcterms:created>
  <dcterms:modified xsi:type="dcterms:W3CDTF">2024-03-12T12:29:37Z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