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5.xml" ContentType="application/vnd.openxmlformats-officedocument.presentationml.notesSlide+xml"/>
  <Override PartName="/ppt/tags/tag11.xml" ContentType="application/vnd.openxmlformats-officedocument.presentationml.tags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tags/tag12.xml" ContentType="application/vnd.openxmlformats-officedocument.presentationml.tags+xml"/>
  <Override PartName="/ppt/notesSlides/notesSlide17.xml" ContentType="application/vnd.openxmlformats-officedocument.presentationml.notesSlide+xml"/>
  <Override PartName="/ppt/charts/chart2.xml" ContentType="application/vnd.openxmlformats-officedocument.drawingml.char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1041" r:id="rId2"/>
    <p:sldId id="2145706225" r:id="rId3"/>
    <p:sldId id="2145706275" r:id="rId4"/>
    <p:sldId id="2145706290" r:id="rId5"/>
    <p:sldId id="2145706297" r:id="rId6"/>
    <p:sldId id="2145706306" r:id="rId7"/>
    <p:sldId id="2145706312" r:id="rId8"/>
    <p:sldId id="2145706256" r:id="rId9"/>
    <p:sldId id="2145706305" r:id="rId10"/>
    <p:sldId id="2145706304" r:id="rId11"/>
    <p:sldId id="2145706295" r:id="rId12"/>
    <p:sldId id="2145706296" r:id="rId13"/>
    <p:sldId id="2145706308" r:id="rId14"/>
    <p:sldId id="2145706309" r:id="rId15"/>
    <p:sldId id="2145706311" r:id="rId16"/>
    <p:sldId id="2145706313" r:id="rId17"/>
    <p:sldId id="2145706282" r:id="rId18"/>
    <p:sldId id="2145706283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ABAB"/>
    <a:srgbClr val="272B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63A84C-79C5-48AF-B3E1-03B433D898CA}" v="21" dt="2024-09-06T09:35:06.0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1695" autoAdjust="0"/>
  </p:normalViewPr>
  <p:slideViewPr>
    <p:cSldViewPr snapToGrid="0">
      <p:cViewPr>
        <p:scale>
          <a:sx n="90" d="100"/>
          <a:sy n="90" d="100"/>
        </p:scale>
        <p:origin x="1398" y="38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f Thomas, INI-NET-VNC-HCS" userId="487bc3e3-9ce7-4cdd-b7b4-8899ea88d289" providerId="ADAL" clId="{3663A84C-79C5-48AF-B3E1-03B433D898CA}"/>
    <pc:docChg chg="undo custSel addSld delSld modSld sldOrd delMainMaster">
      <pc:chgData name="Graf Thomas, INI-NET-VNC-HCS" userId="487bc3e3-9ce7-4cdd-b7b4-8899ea88d289" providerId="ADAL" clId="{3663A84C-79C5-48AF-B3E1-03B433D898CA}" dt="2024-09-06T09:51:13.834" v="645" actId="113"/>
      <pc:docMkLst>
        <pc:docMk/>
      </pc:docMkLst>
      <pc:sldChg chg="modSp mod">
        <pc:chgData name="Graf Thomas, INI-NET-VNC-HCS" userId="487bc3e3-9ce7-4cdd-b7b4-8899ea88d289" providerId="ADAL" clId="{3663A84C-79C5-48AF-B3E1-03B433D898CA}" dt="2024-09-06T09:51:13.834" v="645" actId="113"/>
        <pc:sldMkLst>
          <pc:docMk/>
          <pc:sldMk cId="3578665336" sldId="1041"/>
        </pc:sldMkLst>
        <pc:spChg chg="mod">
          <ac:chgData name="Graf Thomas, INI-NET-VNC-HCS" userId="487bc3e3-9ce7-4cdd-b7b4-8899ea88d289" providerId="ADAL" clId="{3663A84C-79C5-48AF-B3E1-03B433D898CA}" dt="2024-09-06T09:51:13.834" v="645" actId="113"/>
          <ac:spMkLst>
            <pc:docMk/>
            <pc:sldMk cId="3578665336" sldId="1041"/>
            <ac:spMk id="5" creationId="{C26208B2-0D10-4C23-B2DE-372A62E98644}"/>
          </ac:spMkLst>
        </pc:spChg>
        <pc:spChg chg="mod">
          <ac:chgData name="Graf Thomas, INI-NET-VNC-HCS" userId="487bc3e3-9ce7-4cdd-b7b4-8899ea88d289" providerId="ADAL" clId="{3663A84C-79C5-48AF-B3E1-03B433D898CA}" dt="2024-09-06T08:45:42.898" v="67" actId="20577"/>
          <ac:spMkLst>
            <pc:docMk/>
            <pc:sldMk cId="3578665336" sldId="1041"/>
            <ac:spMk id="6" creationId="{6CAA0765-1318-4A03-8F91-D3ECC43D8FA7}"/>
          </ac:spMkLst>
        </pc:spChg>
      </pc:sldChg>
      <pc:sldChg chg="del">
        <pc:chgData name="Graf Thomas, INI-NET-VNC-HCS" userId="487bc3e3-9ce7-4cdd-b7b4-8899ea88d289" providerId="ADAL" clId="{3663A84C-79C5-48AF-B3E1-03B433D898CA}" dt="2024-09-06T08:46:09.720" v="68" actId="47"/>
        <pc:sldMkLst>
          <pc:docMk/>
          <pc:sldMk cId="3384652948" sldId="2145706226"/>
        </pc:sldMkLst>
      </pc:sldChg>
      <pc:sldChg chg="del">
        <pc:chgData name="Graf Thomas, INI-NET-VNC-HCS" userId="487bc3e3-9ce7-4cdd-b7b4-8899ea88d289" providerId="ADAL" clId="{3663A84C-79C5-48AF-B3E1-03B433D898CA}" dt="2024-09-06T09:30:28.306" v="546" actId="47"/>
        <pc:sldMkLst>
          <pc:docMk/>
          <pc:sldMk cId="2330400467" sldId="2145706246"/>
        </pc:sldMkLst>
      </pc:sldChg>
      <pc:sldChg chg="del">
        <pc:chgData name="Graf Thomas, INI-NET-VNC-HCS" userId="487bc3e3-9ce7-4cdd-b7b4-8899ea88d289" providerId="ADAL" clId="{3663A84C-79C5-48AF-B3E1-03B433D898CA}" dt="2024-09-06T09:30:28.306" v="546" actId="47"/>
        <pc:sldMkLst>
          <pc:docMk/>
          <pc:sldMk cId="710622215" sldId="2145706247"/>
        </pc:sldMkLst>
      </pc:sldChg>
      <pc:sldChg chg="del">
        <pc:chgData name="Graf Thomas, INI-NET-VNC-HCS" userId="487bc3e3-9ce7-4cdd-b7b4-8899ea88d289" providerId="ADAL" clId="{3663A84C-79C5-48AF-B3E1-03B433D898CA}" dt="2024-09-06T09:30:28.306" v="546" actId="47"/>
        <pc:sldMkLst>
          <pc:docMk/>
          <pc:sldMk cId="203592915" sldId="2145706248"/>
        </pc:sldMkLst>
      </pc:sldChg>
      <pc:sldChg chg="delSp modSp add del mod">
        <pc:chgData name="Graf Thomas, INI-NET-VNC-HCS" userId="487bc3e3-9ce7-4cdd-b7b4-8899ea88d289" providerId="ADAL" clId="{3663A84C-79C5-48AF-B3E1-03B433D898CA}" dt="2024-09-06T09:35:09.675" v="572" actId="47"/>
        <pc:sldMkLst>
          <pc:docMk/>
          <pc:sldMk cId="316318159" sldId="2145706252"/>
        </pc:sldMkLst>
        <pc:spChg chg="del">
          <ac:chgData name="Graf Thomas, INI-NET-VNC-HCS" userId="487bc3e3-9ce7-4cdd-b7b4-8899ea88d289" providerId="ADAL" clId="{3663A84C-79C5-48AF-B3E1-03B433D898CA}" dt="2024-09-06T08:57:43.545" v="93" actId="478"/>
          <ac:spMkLst>
            <pc:docMk/>
            <pc:sldMk cId="316318159" sldId="2145706252"/>
            <ac:spMk id="5" creationId="{580E511C-E2B3-30D9-318A-D0514B703F1B}"/>
          </ac:spMkLst>
        </pc:spChg>
        <pc:spChg chg="mod">
          <ac:chgData name="Graf Thomas, INI-NET-VNC-HCS" userId="487bc3e3-9ce7-4cdd-b7b4-8899ea88d289" providerId="ADAL" clId="{3663A84C-79C5-48AF-B3E1-03B433D898CA}" dt="2024-09-06T09:31:25.716" v="549" actId="6549"/>
          <ac:spMkLst>
            <pc:docMk/>
            <pc:sldMk cId="316318159" sldId="2145706252"/>
            <ac:spMk id="14" creationId="{08CBAA49-8C50-4BBA-B474-64DAD99FD5A0}"/>
          </ac:spMkLst>
        </pc:spChg>
        <pc:spChg chg="mod">
          <ac:chgData name="Graf Thomas, INI-NET-VNC-HCS" userId="487bc3e3-9ce7-4cdd-b7b4-8899ea88d289" providerId="ADAL" clId="{3663A84C-79C5-48AF-B3E1-03B433D898CA}" dt="2024-09-06T09:34:33.829" v="566" actId="1076"/>
          <ac:spMkLst>
            <pc:docMk/>
            <pc:sldMk cId="316318159" sldId="2145706252"/>
            <ac:spMk id="15" creationId="{E79FDD6D-9F75-4AFA-82DB-2B96D6D9E01B}"/>
          </ac:spMkLst>
        </pc:spChg>
        <pc:spChg chg="del">
          <ac:chgData name="Graf Thomas, INI-NET-VNC-HCS" userId="487bc3e3-9ce7-4cdd-b7b4-8899ea88d289" providerId="ADAL" clId="{3663A84C-79C5-48AF-B3E1-03B433D898CA}" dt="2024-09-06T08:53:44.221" v="88" actId="478"/>
          <ac:spMkLst>
            <pc:docMk/>
            <pc:sldMk cId="316318159" sldId="2145706252"/>
            <ac:spMk id="16" creationId="{082F007D-870C-420B-B275-0D94CF807CDB}"/>
          </ac:spMkLst>
        </pc:spChg>
        <pc:spChg chg="mod">
          <ac:chgData name="Graf Thomas, INI-NET-VNC-HCS" userId="487bc3e3-9ce7-4cdd-b7b4-8899ea88d289" providerId="ADAL" clId="{3663A84C-79C5-48AF-B3E1-03B433D898CA}" dt="2024-09-06T09:34:33.829" v="566" actId="1076"/>
          <ac:spMkLst>
            <pc:docMk/>
            <pc:sldMk cId="316318159" sldId="2145706252"/>
            <ac:spMk id="17" creationId="{E93810E2-6DE6-4406-AD4F-4A0F58C3FDCE}"/>
          </ac:spMkLst>
        </pc:spChg>
        <pc:spChg chg="mod">
          <ac:chgData name="Graf Thomas, INI-NET-VNC-HCS" userId="487bc3e3-9ce7-4cdd-b7b4-8899ea88d289" providerId="ADAL" clId="{3663A84C-79C5-48AF-B3E1-03B433D898CA}" dt="2024-09-06T09:34:33.829" v="566" actId="1076"/>
          <ac:spMkLst>
            <pc:docMk/>
            <pc:sldMk cId="316318159" sldId="2145706252"/>
            <ac:spMk id="23" creationId="{D8A77483-C2E2-4B4E-A644-4E33880949FE}"/>
          </ac:spMkLst>
        </pc:spChg>
        <pc:spChg chg="mod">
          <ac:chgData name="Graf Thomas, INI-NET-VNC-HCS" userId="487bc3e3-9ce7-4cdd-b7b4-8899ea88d289" providerId="ADAL" clId="{3663A84C-79C5-48AF-B3E1-03B433D898CA}" dt="2024-09-06T09:34:33.829" v="566" actId="1076"/>
          <ac:spMkLst>
            <pc:docMk/>
            <pc:sldMk cId="316318159" sldId="2145706252"/>
            <ac:spMk id="24" creationId="{127FE108-E799-456B-944D-5FCC031C5CCB}"/>
          </ac:spMkLst>
        </pc:spChg>
        <pc:picChg chg="del">
          <ac:chgData name="Graf Thomas, INI-NET-VNC-HCS" userId="487bc3e3-9ce7-4cdd-b7b4-8899ea88d289" providerId="ADAL" clId="{3663A84C-79C5-48AF-B3E1-03B433D898CA}" dt="2024-09-06T08:57:41.406" v="90" actId="478"/>
          <ac:picMkLst>
            <pc:docMk/>
            <pc:sldMk cId="316318159" sldId="2145706252"/>
            <ac:picMk id="4" creationId="{6885E525-BFDE-6F29-C5B5-EEDA1382F016}"/>
          </ac:picMkLst>
        </pc:picChg>
        <pc:picChg chg="del">
          <ac:chgData name="Graf Thomas, INI-NET-VNC-HCS" userId="487bc3e3-9ce7-4cdd-b7b4-8899ea88d289" providerId="ADAL" clId="{3663A84C-79C5-48AF-B3E1-03B433D898CA}" dt="2024-09-06T08:57:42.128" v="91" actId="478"/>
          <ac:picMkLst>
            <pc:docMk/>
            <pc:sldMk cId="316318159" sldId="2145706252"/>
            <ac:picMk id="6" creationId="{3E952EE7-52B7-5AD2-DA4A-3F7DCE17DEAE}"/>
          </ac:picMkLst>
        </pc:picChg>
        <pc:picChg chg="del">
          <ac:chgData name="Graf Thomas, INI-NET-VNC-HCS" userId="487bc3e3-9ce7-4cdd-b7b4-8899ea88d289" providerId="ADAL" clId="{3663A84C-79C5-48AF-B3E1-03B433D898CA}" dt="2024-09-06T08:57:46.021" v="95" actId="478"/>
          <ac:picMkLst>
            <pc:docMk/>
            <pc:sldMk cId="316318159" sldId="2145706252"/>
            <ac:picMk id="7" creationId="{36E60867-B7D1-FA36-2E27-BE56B3A5E55A}"/>
          </ac:picMkLst>
        </pc:picChg>
        <pc:picChg chg="del">
          <ac:chgData name="Graf Thomas, INI-NET-VNC-HCS" userId="487bc3e3-9ce7-4cdd-b7b4-8899ea88d289" providerId="ADAL" clId="{3663A84C-79C5-48AF-B3E1-03B433D898CA}" dt="2024-09-06T08:57:48.351" v="99" actId="478"/>
          <ac:picMkLst>
            <pc:docMk/>
            <pc:sldMk cId="316318159" sldId="2145706252"/>
            <ac:picMk id="8" creationId="{481EC9AD-A2C2-2F27-D790-0C628B27C8A0}"/>
          </ac:picMkLst>
        </pc:picChg>
        <pc:picChg chg="del">
          <ac:chgData name="Graf Thomas, INI-NET-VNC-HCS" userId="487bc3e3-9ce7-4cdd-b7b4-8899ea88d289" providerId="ADAL" clId="{3663A84C-79C5-48AF-B3E1-03B433D898CA}" dt="2024-09-06T08:57:46.479" v="96" actId="478"/>
          <ac:picMkLst>
            <pc:docMk/>
            <pc:sldMk cId="316318159" sldId="2145706252"/>
            <ac:picMk id="9" creationId="{2852B7BE-A0AB-6A66-D816-77277542B9B2}"/>
          </ac:picMkLst>
        </pc:picChg>
        <pc:picChg chg="del">
          <ac:chgData name="Graf Thomas, INI-NET-VNC-HCS" userId="487bc3e3-9ce7-4cdd-b7b4-8899ea88d289" providerId="ADAL" clId="{3663A84C-79C5-48AF-B3E1-03B433D898CA}" dt="2024-09-06T08:57:47.735" v="98" actId="478"/>
          <ac:picMkLst>
            <pc:docMk/>
            <pc:sldMk cId="316318159" sldId="2145706252"/>
            <ac:picMk id="10" creationId="{B46420FB-0056-1941-2A7C-6C02ED22021A}"/>
          </ac:picMkLst>
        </pc:picChg>
        <pc:picChg chg="del">
          <ac:chgData name="Graf Thomas, INI-NET-VNC-HCS" userId="487bc3e3-9ce7-4cdd-b7b4-8899ea88d289" providerId="ADAL" clId="{3663A84C-79C5-48AF-B3E1-03B433D898CA}" dt="2024-09-06T08:57:45.377" v="94" actId="478"/>
          <ac:picMkLst>
            <pc:docMk/>
            <pc:sldMk cId="316318159" sldId="2145706252"/>
            <ac:picMk id="11" creationId="{5E9E0143-C32D-784B-D504-8F37BC06BB92}"/>
          </ac:picMkLst>
        </pc:picChg>
        <pc:picChg chg="del">
          <ac:chgData name="Graf Thomas, INI-NET-VNC-HCS" userId="487bc3e3-9ce7-4cdd-b7b4-8899ea88d289" providerId="ADAL" clId="{3663A84C-79C5-48AF-B3E1-03B433D898CA}" dt="2024-09-06T08:57:47.160" v="97" actId="478"/>
          <ac:picMkLst>
            <pc:docMk/>
            <pc:sldMk cId="316318159" sldId="2145706252"/>
            <ac:picMk id="12" creationId="{EDD34E0D-DF99-C16C-AF2E-B9F31479B790}"/>
          </ac:picMkLst>
        </pc:picChg>
        <pc:picChg chg="del">
          <ac:chgData name="Graf Thomas, INI-NET-VNC-HCS" userId="487bc3e3-9ce7-4cdd-b7b4-8899ea88d289" providerId="ADAL" clId="{3663A84C-79C5-48AF-B3E1-03B433D898CA}" dt="2024-09-06T08:57:42.756" v="92" actId="478"/>
          <ac:picMkLst>
            <pc:docMk/>
            <pc:sldMk cId="316318159" sldId="2145706252"/>
            <ac:picMk id="18" creationId="{542EBDB7-07EC-0AD1-2FC2-338D3BA7E159}"/>
          </ac:picMkLst>
        </pc:picChg>
        <pc:picChg chg="del">
          <ac:chgData name="Graf Thomas, INI-NET-VNC-HCS" userId="487bc3e3-9ce7-4cdd-b7b4-8899ea88d289" providerId="ADAL" clId="{3663A84C-79C5-48AF-B3E1-03B433D898CA}" dt="2024-09-06T08:57:49.010" v="100" actId="478"/>
          <ac:picMkLst>
            <pc:docMk/>
            <pc:sldMk cId="316318159" sldId="2145706252"/>
            <ac:picMk id="19" creationId="{2FA5FA4D-731D-D891-A4B3-9F44549AE3FB}"/>
          </ac:picMkLst>
        </pc:picChg>
        <pc:picChg chg="del">
          <ac:chgData name="Graf Thomas, INI-NET-VNC-HCS" userId="487bc3e3-9ce7-4cdd-b7b4-8899ea88d289" providerId="ADAL" clId="{3663A84C-79C5-48AF-B3E1-03B433D898CA}" dt="2024-09-06T08:57:40.760" v="89" actId="478"/>
          <ac:picMkLst>
            <pc:docMk/>
            <pc:sldMk cId="316318159" sldId="2145706252"/>
            <ac:picMk id="20" creationId="{CDD8C5D2-B773-43F6-AC51-25C90CB1C916}"/>
          </ac:picMkLst>
        </pc:picChg>
      </pc:sldChg>
      <pc:sldChg chg="addSp delSp modSp add mod">
        <pc:chgData name="Graf Thomas, INI-NET-VNC-HCS" userId="487bc3e3-9ce7-4cdd-b7b4-8899ea88d289" providerId="ADAL" clId="{3663A84C-79C5-48AF-B3E1-03B433D898CA}" dt="2024-09-06T09:24:26.628" v="360" actId="255"/>
        <pc:sldMkLst>
          <pc:docMk/>
          <pc:sldMk cId="1690469041" sldId="2145706256"/>
        </pc:sldMkLst>
        <pc:spChg chg="add mod">
          <ac:chgData name="Graf Thomas, INI-NET-VNC-HCS" userId="487bc3e3-9ce7-4cdd-b7b4-8899ea88d289" providerId="ADAL" clId="{3663A84C-79C5-48AF-B3E1-03B433D898CA}" dt="2024-09-06T09:24:26.628" v="360" actId="255"/>
          <ac:spMkLst>
            <pc:docMk/>
            <pc:sldMk cId="1690469041" sldId="2145706256"/>
            <ac:spMk id="2" creationId="{7024C12A-6CB5-0B2D-EBE6-3BB7111B69E0}"/>
          </ac:spMkLst>
        </pc:spChg>
        <pc:spChg chg="add del mod">
          <ac:chgData name="Graf Thomas, INI-NET-VNC-HCS" userId="487bc3e3-9ce7-4cdd-b7b4-8899ea88d289" providerId="ADAL" clId="{3663A84C-79C5-48AF-B3E1-03B433D898CA}" dt="2024-09-06T09:12:18.170" v="298" actId="478"/>
          <ac:spMkLst>
            <pc:docMk/>
            <pc:sldMk cId="1690469041" sldId="2145706256"/>
            <ac:spMk id="5" creationId="{DA4EE954-2DCD-8ACD-462F-9CFE2B0AB7E3}"/>
          </ac:spMkLst>
        </pc:spChg>
        <pc:spChg chg="del mod">
          <ac:chgData name="Graf Thomas, INI-NET-VNC-HCS" userId="487bc3e3-9ce7-4cdd-b7b4-8899ea88d289" providerId="ADAL" clId="{3663A84C-79C5-48AF-B3E1-03B433D898CA}" dt="2024-09-06T09:12:15.618" v="297" actId="478"/>
          <ac:spMkLst>
            <pc:docMk/>
            <pc:sldMk cId="1690469041" sldId="2145706256"/>
            <ac:spMk id="8" creationId="{FBE5644D-AF4A-4732-B3D8-A1D12FF5A0D4}"/>
          </ac:spMkLst>
        </pc:spChg>
        <pc:spChg chg="mod">
          <ac:chgData name="Graf Thomas, INI-NET-VNC-HCS" userId="487bc3e3-9ce7-4cdd-b7b4-8899ea88d289" providerId="ADAL" clId="{3663A84C-79C5-48AF-B3E1-03B433D898CA}" dt="2024-09-06T09:12:08.422" v="296" actId="1036"/>
          <ac:spMkLst>
            <pc:docMk/>
            <pc:sldMk cId="1690469041" sldId="2145706256"/>
            <ac:spMk id="18" creationId="{3237B3B6-1C20-C70F-6AC8-021DC43F4482}"/>
          </ac:spMkLst>
        </pc:spChg>
        <pc:spChg chg="mod">
          <ac:chgData name="Graf Thomas, INI-NET-VNC-HCS" userId="487bc3e3-9ce7-4cdd-b7b4-8899ea88d289" providerId="ADAL" clId="{3663A84C-79C5-48AF-B3E1-03B433D898CA}" dt="2024-09-06T09:11:56.597" v="276" actId="20577"/>
          <ac:spMkLst>
            <pc:docMk/>
            <pc:sldMk cId="1690469041" sldId="2145706256"/>
            <ac:spMk id="54" creationId="{3FE90F28-276C-1DF2-1F07-37BE763FC268}"/>
          </ac:spMkLst>
        </pc:spChg>
        <pc:picChg chg="add mod ord">
          <ac:chgData name="Graf Thomas, INI-NET-VNC-HCS" userId="487bc3e3-9ce7-4cdd-b7b4-8899ea88d289" providerId="ADAL" clId="{3663A84C-79C5-48AF-B3E1-03B433D898CA}" dt="2024-09-06T09:20:21.941" v="332" actId="167"/>
          <ac:picMkLst>
            <pc:docMk/>
            <pc:sldMk cId="1690469041" sldId="2145706256"/>
            <ac:picMk id="7" creationId="{33070F97-5D79-7BE4-BAC2-315966453B0B}"/>
          </ac:picMkLst>
        </pc:picChg>
        <pc:picChg chg="del mod">
          <ac:chgData name="Graf Thomas, INI-NET-VNC-HCS" userId="487bc3e3-9ce7-4cdd-b7b4-8899ea88d289" providerId="ADAL" clId="{3663A84C-79C5-48AF-B3E1-03B433D898CA}" dt="2024-09-06T09:20:23.960" v="333" actId="478"/>
          <ac:picMkLst>
            <pc:docMk/>
            <pc:sldMk cId="1690469041" sldId="2145706256"/>
            <ac:picMk id="48" creationId="{99177086-C416-5539-43C8-4A465BE7037A}"/>
          </ac:picMkLst>
        </pc:picChg>
      </pc:sldChg>
      <pc:sldChg chg="add del">
        <pc:chgData name="Graf Thomas, INI-NET-VNC-HCS" userId="487bc3e3-9ce7-4cdd-b7b4-8899ea88d289" providerId="ADAL" clId="{3663A84C-79C5-48AF-B3E1-03B433D898CA}" dt="2024-09-06T08:47:40.393" v="73" actId="47"/>
        <pc:sldMkLst>
          <pc:docMk/>
          <pc:sldMk cId="85069519" sldId="2145706259"/>
        </pc:sldMkLst>
      </pc:sldChg>
      <pc:sldChg chg="modSp mod">
        <pc:chgData name="Graf Thomas, INI-NET-VNC-HCS" userId="487bc3e3-9ce7-4cdd-b7b4-8899ea88d289" providerId="ADAL" clId="{3663A84C-79C5-48AF-B3E1-03B433D898CA}" dt="2024-09-06T08:47:42.866" v="74" actId="20577"/>
        <pc:sldMkLst>
          <pc:docMk/>
          <pc:sldMk cId="1302469771" sldId="2145706275"/>
        </pc:sldMkLst>
        <pc:spChg chg="mod">
          <ac:chgData name="Graf Thomas, INI-NET-VNC-HCS" userId="487bc3e3-9ce7-4cdd-b7b4-8899ea88d289" providerId="ADAL" clId="{3663A84C-79C5-48AF-B3E1-03B433D898CA}" dt="2024-09-06T08:47:42.866" v="74" actId="20577"/>
          <ac:spMkLst>
            <pc:docMk/>
            <pc:sldMk cId="1302469771" sldId="2145706275"/>
            <ac:spMk id="13" creationId="{509802C0-BFFB-9B0F-A529-E60CDD518439}"/>
          </ac:spMkLst>
        </pc:spChg>
      </pc:sldChg>
      <pc:sldChg chg="modSp mod ord">
        <pc:chgData name="Graf Thomas, INI-NET-VNC-HCS" userId="487bc3e3-9ce7-4cdd-b7b4-8899ea88d289" providerId="ADAL" clId="{3663A84C-79C5-48AF-B3E1-03B433D898CA}" dt="2024-09-06T09:50:14.839" v="638" actId="20577"/>
        <pc:sldMkLst>
          <pc:docMk/>
          <pc:sldMk cId="492372888" sldId="2145706282"/>
        </pc:sldMkLst>
        <pc:spChg chg="mod">
          <ac:chgData name="Graf Thomas, INI-NET-VNC-HCS" userId="487bc3e3-9ce7-4cdd-b7b4-8899ea88d289" providerId="ADAL" clId="{3663A84C-79C5-48AF-B3E1-03B433D898CA}" dt="2024-09-06T09:50:01.074" v="637" actId="20577"/>
          <ac:spMkLst>
            <pc:docMk/>
            <pc:sldMk cId="492372888" sldId="2145706282"/>
            <ac:spMk id="20" creationId="{6DEE297B-FA92-D4CB-4DB8-B62139988C22}"/>
          </ac:spMkLst>
        </pc:spChg>
        <pc:spChg chg="mod">
          <ac:chgData name="Graf Thomas, INI-NET-VNC-HCS" userId="487bc3e3-9ce7-4cdd-b7b4-8899ea88d289" providerId="ADAL" clId="{3663A84C-79C5-48AF-B3E1-03B433D898CA}" dt="2024-09-06T09:50:14.839" v="638" actId="20577"/>
          <ac:spMkLst>
            <pc:docMk/>
            <pc:sldMk cId="492372888" sldId="2145706282"/>
            <ac:spMk id="23" creationId="{91B0341B-389C-4CE5-4F90-6C77E3EDD7E5}"/>
          </ac:spMkLst>
        </pc:spChg>
        <pc:spChg chg="mod">
          <ac:chgData name="Graf Thomas, INI-NET-VNC-HCS" userId="487bc3e3-9ce7-4cdd-b7b4-8899ea88d289" providerId="ADAL" clId="{3663A84C-79C5-48AF-B3E1-03B433D898CA}" dt="2024-09-06T09:49:50.433" v="635" actId="20577"/>
          <ac:spMkLst>
            <pc:docMk/>
            <pc:sldMk cId="492372888" sldId="2145706282"/>
            <ac:spMk id="231" creationId="{00000000-0000-0000-0000-000000000000}"/>
          </ac:spMkLst>
        </pc:spChg>
      </pc:sldChg>
      <pc:sldChg chg="modSp mod ord">
        <pc:chgData name="Graf Thomas, INI-NET-VNC-HCS" userId="487bc3e3-9ce7-4cdd-b7b4-8899ea88d289" providerId="ADAL" clId="{3663A84C-79C5-48AF-B3E1-03B433D898CA}" dt="2024-09-06T09:50:38.051" v="641" actId="20577"/>
        <pc:sldMkLst>
          <pc:docMk/>
          <pc:sldMk cId="1108719720" sldId="2145706283"/>
        </pc:sldMkLst>
        <pc:spChg chg="mod">
          <ac:chgData name="Graf Thomas, INI-NET-VNC-HCS" userId="487bc3e3-9ce7-4cdd-b7b4-8899ea88d289" providerId="ADAL" clId="{3663A84C-79C5-48AF-B3E1-03B433D898CA}" dt="2024-09-06T09:50:38.051" v="641" actId="20577"/>
          <ac:spMkLst>
            <pc:docMk/>
            <pc:sldMk cId="1108719720" sldId="2145706283"/>
            <ac:spMk id="29" creationId="{809AFD71-3FC6-697F-22C0-8EC176FB8038}"/>
          </ac:spMkLst>
        </pc:spChg>
        <pc:spChg chg="mod">
          <ac:chgData name="Graf Thomas, INI-NET-VNC-HCS" userId="487bc3e3-9ce7-4cdd-b7b4-8899ea88d289" providerId="ADAL" clId="{3663A84C-79C5-48AF-B3E1-03B433D898CA}" dt="2024-09-06T09:50:22.432" v="639" actId="20577"/>
          <ac:spMkLst>
            <pc:docMk/>
            <pc:sldMk cId="1108719720" sldId="2145706283"/>
            <ac:spMk id="31" creationId="{6A6F152D-314F-BC9C-874B-092EFB581BAC}"/>
          </ac:spMkLst>
        </pc:spChg>
      </pc:sldChg>
      <pc:sldChg chg="del">
        <pc:chgData name="Graf Thomas, INI-NET-VNC-HCS" userId="487bc3e3-9ce7-4cdd-b7b4-8899ea88d289" providerId="ADAL" clId="{3663A84C-79C5-48AF-B3E1-03B433D898CA}" dt="2024-09-06T09:30:28.306" v="546" actId="47"/>
        <pc:sldMkLst>
          <pc:docMk/>
          <pc:sldMk cId="1587501498" sldId="2145706287"/>
        </pc:sldMkLst>
      </pc:sldChg>
      <pc:sldChg chg="del">
        <pc:chgData name="Graf Thomas, INI-NET-VNC-HCS" userId="487bc3e3-9ce7-4cdd-b7b4-8899ea88d289" providerId="ADAL" clId="{3663A84C-79C5-48AF-B3E1-03B433D898CA}" dt="2024-09-06T09:30:28.306" v="546" actId="47"/>
        <pc:sldMkLst>
          <pc:docMk/>
          <pc:sldMk cId="2006087439" sldId="2145706288"/>
        </pc:sldMkLst>
      </pc:sldChg>
      <pc:sldChg chg="del">
        <pc:chgData name="Graf Thomas, INI-NET-VNC-HCS" userId="487bc3e3-9ce7-4cdd-b7b4-8899ea88d289" providerId="ADAL" clId="{3663A84C-79C5-48AF-B3E1-03B433D898CA}" dt="2024-09-06T09:30:28.306" v="546" actId="47"/>
        <pc:sldMkLst>
          <pc:docMk/>
          <pc:sldMk cId="1265367659" sldId="2145706289"/>
        </pc:sldMkLst>
      </pc:sldChg>
      <pc:sldChg chg="delSp modSp add mod">
        <pc:chgData name="Graf Thomas, INI-NET-VNC-HCS" userId="487bc3e3-9ce7-4cdd-b7b4-8899ea88d289" providerId="ADAL" clId="{3663A84C-79C5-48AF-B3E1-03B433D898CA}" dt="2024-09-06T09:23:56.681" v="355" actId="255"/>
        <pc:sldMkLst>
          <pc:docMk/>
          <pc:sldMk cId="3254418192" sldId="2145706290"/>
        </pc:sldMkLst>
        <pc:spChg chg="mod">
          <ac:chgData name="Graf Thomas, INI-NET-VNC-HCS" userId="487bc3e3-9ce7-4cdd-b7b4-8899ea88d289" providerId="ADAL" clId="{3663A84C-79C5-48AF-B3E1-03B433D898CA}" dt="2024-09-06T09:23:56.681" v="355" actId="255"/>
          <ac:spMkLst>
            <pc:docMk/>
            <pc:sldMk cId="3254418192" sldId="2145706290"/>
            <ac:spMk id="8" creationId="{FBE5644D-AF4A-4732-B3D8-A1D12FF5A0D4}"/>
          </ac:spMkLst>
        </pc:spChg>
        <pc:spChg chg="mod">
          <ac:chgData name="Graf Thomas, INI-NET-VNC-HCS" userId="487bc3e3-9ce7-4cdd-b7b4-8899ea88d289" providerId="ADAL" clId="{3663A84C-79C5-48AF-B3E1-03B433D898CA}" dt="2024-09-06T09:03:54.778" v="174" actId="1036"/>
          <ac:spMkLst>
            <pc:docMk/>
            <pc:sldMk cId="3254418192" sldId="2145706290"/>
            <ac:spMk id="15" creationId="{B5CDDA56-B5D8-4C49-8CCA-DCA4A19F195F}"/>
          </ac:spMkLst>
        </pc:spChg>
        <pc:spChg chg="mod">
          <ac:chgData name="Graf Thomas, INI-NET-VNC-HCS" userId="487bc3e3-9ce7-4cdd-b7b4-8899ea88d289" providerId="ADAL" clId="{3663A84C-79C5-48AF-B3E1-03B433D898CA}" dt="2024-09-06T09:04:32.631" v="176" actId="20577"/>
          <ac:spMkLst>
            <pc:docMk/>
            <pc:sldMk cId="3254418192" sldId="2145706290"/>
            <ac:spMk id="23" creationId="{200CBF14-04EF-4232-9E86-69C8CB496988}"/>
          </ac:spMkLst>
        </pc:spChg>
        <pc:spChg chg="del">
          <ac:chgData name="Graf Thomas, INI-NET-VNC-HCS" userId="487bc3e3-9ce7-4cdd-b7b4-8899ea88d289" providerId="ADAL" clId="{3663A84C-79C5-48AF-B3E1-03B433D898CA}" dt="2024-09-06T08:53:03.930" v="85" actId="478"/>
          <ac:spMkLst>
            <pc:docMk/>
            <pc:sldMk cId="3254418192" sldId="2145706290"/>
            <ac:spMk id="24" creationId="{7F0854E4-A574-BB47-B958-0EBEDADE71C3}"/>
          </ac:spMkLst>
        </pc:spChg>
        <pc:picChg chg="mod">
          <ac:chgData name="Graf Thomas, INI-NET-VNC-HCS" userId="487bc3e3-9ce7-4cdd-b7b4-8899ea88d289" providerId="ADAL" clId="{3663A84C-79C5-48AF-B3E1-03B433D898CA}" dt="2024-09-06T09:03:54.778" v="174" actId="1036"/>
          <ac:picMkLst>
            <pc:docMk/>
            <pc:sldMk cId="3254418192" sldId="2145706290"/>
            <ac:picMk id="40" creationId="{CE0455F3-D9C5-815D-8F04-352BF98B3E35}"/>
          </ac:picMkLst>
        </pc:picChg>
      </pc:sldChg>
      <pc:sldChg chg="addSp delSp modSp add mod">
        <pc:chgData name="Graf Thomas, INI-NET-VNC-HCS" userId="487bc3e3-9ce7-4cdd-b7b4-8899ea88d289" providerId="ADAL" clId="{3663A84C-79C5-48AF-B3E1-03B433D898CA}" dt="2024-09-06T09:47:42.276" v="629" actId="478"/>
        <pc:sldMkLst>
          <pc:docMk/>
          <pc:sldMk cId="2567247265" sldId="2145706295"/>
        </pc:sldMkLst>
        <pc:spChg chg="add mod">
          <ac:chgData name="Graf Thomas, INI-NET-VNC-HCS" userId="487bc3e3-9ce7-4cdd-b7b4-8899ea88d289" providerId="ADAL" clId="{3663A84C-79C5-48AF-B3E1-03B433D898CA}" dt="2024-09-06T09:27:36.731" v="440" actId="20577"/>
          <ac:spMkLst>
            <pc:docMk/>
            <pc:sldMk cId="2567247265" sldId="2145706295"/>
            <ac:spMk id="2" creationId="{07CEC421-18B6-6CC4-7808-786AA1B39A7F}"/>
          </ac:spMkLst>
        </pc:spChg>
        <pc:spChg chg="add del mod">
          <ac:chgData name="Graf Thomas, INI-NET-VNC-HCS" userId="487bc3e3-9ce7-4cdd-b7b4-8899ea88d289" providerId="ADAL" clId="{3663A84C-79C5-48AF-B3E1-03B433D898CA}" dt="2024-09-06T09:26:53.797" v="385" actId="478"/>
          <ac:spMkLst>
            <pc:docMk/>
            <pc:sldMk cId="2567247265" sldId="2145706295"/>
            <ac:spMk id="5" creationId="{F63F8B4B-1C3B-AB3E-87B1-C0C10A889AF5}"/>
          </ac:spMkLst>
        </pc:spChg>
        <pc:spChg chg="del mod">
          <ac:chgData name="Graf Thomas, INI-NET-VNC-HCS" userId="487bc3e3-9ce7-4cdd-b7b4-8899ea88d289" providerId="ADAL" clId="{3663A84C-79C5-48AF-B3E1-03B433D898CA}" dt="2024-09-06T09:26:51.602" v="384" actId="478"/>
          <ac:spMkLst>
            <pc:docMk/>
            <pc:sldMk cId="2567247265" sldId="2145706295"/>
            <ac:spMk id="8" creationId="{FBE5644D-AF4A-4732-B3D8-A1D12FF5A0D4}"/>
          </ac:spMkLst>
        </pc:spChg>
        <pc:spChg chg="mod">
          <ac:chgData name="Graf Thomas, INI-NET-VNC-HCS" userId="487bc3e3-9ce7-4cdd-b7b4-8899ea88d289" providerId="ADAL" clId="{3663A84C-79C5-48AF-B3E1-03B433D898CA}" dt="2024-09-06T09:22:39.320" v="344" actId="20577"/>
          <ac:spMkLst>
            <pc:docMk/>
            <pc:sldMk cId="2567247265" sldId="2145706295"/>
            <ac:spMk id="15" creationId="{B1122241-06BD-CF66-A2CA-003F03B6E201}"/>
          </ac:spMkLst>
        </pc:spChg>
        <pc:spChg chg="mod">
          <ac:chgData name="Graf Thomas, INI-NET-VNC-HCS" userId="487bc3e3-9ce7-4cdd-b7b4-8899ea88d289" providerId="ADAL" clId="{3663A84C-79C5-48AF-B3E1-03B433D898CA}" dt="2024-09-06T09:22:35.856" v="342" actId="20577"/>
          <ac:spMkLst>
            <pc:docMk/>
            <pc:sldMk cId="2567247265" sldId="2145706295"/>
            <ac:spMk id="18" creationId="{3237B3B6-1C20-C70F-6AC8-021DC43F4482}"/>
          </ac:spMkLst>
        </pc:spChg>
        <pc:picChg chg="mod">
          <ac:chgData name="Graf Thomas, INI-NET-VNC-HCS" userId="487bc3e3-9ce7-4cdd-b7b4-8899ea88d289" providerId="ADAL" clId="{3663A84C-79C5-48AF-B3E1-03B433D898CA}" dt="2024-09-06T09:27:06.664" v="399" actId="1036"/>
          <ac:picMkLst>
            <pc:docMk/>
            <pc:sldMk cId="2567247265" sldId="2145706295"/>
            <ac:picMk id="6" creationId="{E1DB2D54-B066-C91A-94FF-1079CAF50320}"/>
          </ac:picMkLst>
        </pc:picChg>
        <pc:picChg chg="add mod ord">
          <ac:chgData name="Graf Thomas, INI-NET-VNC-HCS" userId="487bc3e3-9ce7-4cdd-b7b4-8899ea88d289" providerId="ADAL" clId="{3663A84C-79C5-48AF-B3E1-03B433D898CA}" dt="2024-09-06T09:47:40.346" v="628" actId="167"/>
          <ac:picMkLst>
            <pc:docMk/>
            <pc:sldMk cId="2567247265" sldId="2145706295"/>
            <ac:picMk id="9" creationId="{955B4594-EB1D-D6A0-50F1-1EA00D24B002}"/>
          </ac:picMkLst>
        </pc:picChg>
        <pc:picChg chg="del mod">
          <ac:chgData name="Graf Thomas, INI-NET-VNC-HCS" userId="487bc3e3-9ce7-4cdd-b7b4-8899ea88d289" providerId="ADAL" clId="{3663A84C-79C5-48AF-B3E1-03B433D898CA}" dt="2024-09-06T09:47:42.276" v="629" actId="478"/>
          <ac:picMkLst>
            <pc:docMk/>
            <pc:sldMk cId="2567247265" sldId="2145706295"/>
            <ac:picMk id="12" creationId="{941AA2B2-4313-4886-D781-10F3DFA0B7F4}"/>
          </ac:picMkLst>
        </pc:picChg>
      </pc:sldChg>
      <pc:sldChg chg="addSp delSp modSp add mod">
        <pc:chgData name="Graf Thomas, INI-NET-VNC-HCS" userId="487bc3e3-9ce7-4cdd-b7b4-8899ea88d289" providerId="ADAL" clId="{3663A84C-79C5-48AF-B3E1-03B433D898CA}" dt="2024-09-06T09:41:34.801" v="605" actId="1035"/>
        <pc:sldMkLst>
          <pc:docMk/>
          <pc:sldMk cId="4185817341" sldId="2145706296"/>
        </pc:sldMkLst>
        <pc:spChg chg="add mod">
          <ac:chgData name="Graf Thomas, INI-NET-VNC-HCS" userId="487bc3e3-9ce7-4cdd-b7b4-8899ea88d289" providerId="ADAL" clId="{3663A84C-79C5-48AF-B3E1-03B433D898CA}" dt="2024-09-06T09:28:04.481" v="443"/>
          <ac:spMkLst>
            <pc:docMk/>
            <pc:sldMk cId="4185817341" sldId="2145706296"/>
            <ac:spMk id="5" creationId="{7FB2D5EC-87E0-1731-E52C-E0613E46B5DC}"/>
          </ac:spMkLst>
        </pc:spChg>
        <pc:spChg chg="add del mod">
          <ac:chgData name="Graf Thomas, INI-NET-VNC-HCS" userId="487bc3e3-9ce7-4cdd-b7b4-8899ea88d289" providerId="ADAL" clId="{3663A84C-79C5-48AF-B3E1-03B433D898CA}" dt="2024-09-06T09:28:10.548" v="445" actId="478"/>
          <ac:spMkLst>
            <pc:docMk/>
            <pc:sldMk cId="4185817341" sldId="2145706296"/>
            <ac:spMk id="8" creationId="{6DC1BF50-C568-7664-4D58-8AFAFF9B6578}"/>
          </ac:spMkLst>
        </pc:spChg>
        <pc:spChg chg="mod">
          <ac:chgData name="Graf Thomas, INI-NET-VNC-HCS" userId="487bc3e3-9ce7-4cdd-b7b4-8899ea88d289" providerId="ADAL" clId="{3663A84C-79C5-48AF-B3E1-03B433D898CA}" dt="2024-09-06T09:41:24.079" v="592" actId="20577"/>
          <ac:spMkLst>
            <pc:docMk/>
            <pc:sldMk cId="4185817341" sldId="2145706296"/>
            <ac:spMk id="20" creationId="{BFDFE79C-766F-442A-8A6E-30C235106C35}"/>
          </ac:spMkLst>
        </pc:spChg>
        <pc:spChg chg="del">
          <ac:chgData name="Graf Thomas, INI-NET-VNC-HCS" userId="487bc3e3-9ce7-4cdd-b7b4-8899ea88d289" providerId="ADAL" clId="{3663A84C-79C5-48AF-B3E1-03B433D898CA}" dt="2024-09-06T08:53:32.435" v="86" actId="478"/>
          <ac:spMkLst>
            <pc:docMk/>
            <pc:sldMk cId="4185817341" sldId="2145706296"/>
            <ac:spMk id="24" creationId="{7F0854E4-A574-BB47-B958-0EBEDADE71C3}"/>
          </ac:spMkLst>
        </pc:spChg>
        <pc:spChg chg="del mod">
          <ac:chgData name="Graf Thomas, INI-NET-VNC-HCS" userId="487bc3e3-9ce7-4cdd-b7b4-8899ea88d289" providerId="ADAL" clId="{3663A84C-79C5-48AF-B3E1-03B433D898CA}" dt="2024-09-06T09:28:07.497" v="444" actId="478"/>
          <ac:spMkLst>
            <pc:docMk/>
            <pc:sldMk cId="4185817341" sldId="2145706296"/>
            <ac:spMk id="28" creationId="{609B7BD8-8C5C-4869-87BD-E33E2C27958C}"/>
          </ac:spMkLst>
        </pc:spChg>
        <pc:spChg chg="del mod">
          <ac:chgData name="Graf Thomas, INI-NET-VNC-HCS" userId="487bc3e3-9ce7-4cdd-b7b4-8899ea88d289" providerId="ADAL" clId="{3663A84C-79C5-48AF-B3E1-03B433D898CA}" dt="2024-09-06T09:29:15.137" v="509" actId="478"/>
          <ac:spMkLst>
            <pc:docMk/>
            <pc:sldMk cId="4185817341" sldId="2145706296"/>
            <ac:spMk id="29" creationId="{8CF09A4F-505D-4C11-B06B-B7F72528EAF0}"/>
          </ac:spMkLst>
        </pc:spChg>
        <pc:picChg chg="mod">
          <ac:chgData name="Graf Thomas, INI-NET-VNC-HCS" userId="487bc3e3-9ce7-4cdd-b7b4-8899ea88d289" providerId="ADAL" clId="{3663A84C-79C5-48AF-B3E1-03B433D898CA}" dt="2024-09-06T09:28:20.756" v="475" actId="1036"/>
          <ac:picMkLst>
            <pc:docMk/>
            <pc:sldMk cId="4185817341" sldId="2145706296"/>
            <ac:picMk id="6" creationId="{EB292EC9-17FD-F129-6756-BAE63EBEF1AD}"/>
          </ac:picMkLst>
        </pc:picChg>
        <pc:picChg chg="mod">
          <ac:chgData name="Graf Thomas, INI-NET-VNC-HCS" userId="487bc3e3-9ce7-4cdd-b7b4-8899ea88d289" providerId="ADAL" clId="{3663A84C-79C5-48AF-B3E1-03B433D898CA}" dt="2024-09-06T09:41:34.801" v="605" actId="1035"/>
          <ac:picMkLst>
            <pc:docMk/>
            <pc:sldMk cId="4185817341" sldId="2145706296"/>
            <ac:picMk id="10" creationId="{68324C23-657A-4CAD-F137-1E7D2492D4FD}"/>
          </ac:picMkLst>
        </pc:picChg>
        <pc:picChg chg="mod">
          <ac:chgData name="Graf Thomas, INI-NET-VNC-HCS" userId="487bc3e3-9ce7-4cdd-b7b4-8899ea88d289" providerId="ADAL" clId="{3663A84C-79C5-48AF-B3E1-03B433D898CA}" dt="2024-09-06T09:41:34.801" v="605" actId="1035"/>
          <ac:picMkLst>
            <pc:docMk/>
            <pc:sldMk cId="4185817341" sldId="2145706296"/>
            <ac:picMk id="12" creationId="{C579809D-DE35-686E-CFEB-3381B32E74EA}"/>
          </ac:picMkLst>
        </pc:picChg>
        <pc:picChg chg="mod">
          <ac:chgData name="Graf Thomas, INI-NET-VNC-HCS" userId="487bc3e3-9ce7-4cdd-b7b4-8899ea88d289" providerId="ADAL" clId="{3663A84C-79C5-48AF-B3E1-03B433D898CA}" dt="2024-09-06T09:41:34.801" v="605" actId="1035"/>
          <ac:picMkLst>
            <pc:docMk/>
            <pc:sldMk cId="4185817341" sldId="2145706296"/>
            <ac:picMk id="18" creationId="{30BD1EAA-AEC3-D8B1-A9F9-CF48F449F5E9}"/>
          </ac:picMkLst>
        </pc:picChg>
        <pc:picChg chg="mod">
          <ac:chgData name="Graf Thomas, INI-NET-VNC-HCS" userId="487bc3e3-9ce7-4cdd-b7b4-8899ea88d289" providerId="ADAL" clId="{3663A84C-79C5-48AF-B3E1-03B433D898CA}" dt="2024-09-06T09:41:34.801" v="605" actId="1035"/>
          <ac:picMkLst>
            <pc:docMk/>
            <pc:sldMk cId="4185817341" sldId="2145706296"/>
            <ac:picMk id="39" creationId="{0CB9350D-2F0C-47D2-AFB0-EA555D00610E}"/>
          </ac:picMkLst>
        </pc:picChg>
        <pc:cxnChg chg="mod">
          <ac:chgData name="Graf Thomas, INI-NET-VNC-HCS" userId="487bc3e3-9ce7-4cdd-b7b4-8899ea88d289" providerId="ADAL" clId="{3663A84C-79C5-48AF-B3E1-03B433D898CA}" dt="2024-09-06T09:28:20.756" v="475" actId="1036"/>
          <ac:cxnSpMkLst>
            <pc:docMk/>
            <pc:sldMk cId="4185817341" sldId="2145706296"/>
            <ac:cxnSpMk id="4" creationId="{003D9850-6B85-F4D3-FEFF-447B6584AF73}"/>
          </ac:cxnSpMkLst>
        </pc:cxnChg>
        <pc:cxnChg chg="mod">
          <ac:chgData name="Graf Thomas, INI-NET-VNC-HCS" userId="487bc3e3-9ce7-4cdd-b7b4-8899ea88d289" providerId="ADAL" clId="{3663A84C-79C5-48AF-B3E1-03B433D898CA}" dt="2024-09-06T09:28:20.756" v="475" actId="1036"/>
          <ac:cxnSpMkLst>
            <pc:docMk/>
            <pc:sldMk cId="4185817341" sldId="2145706296"/>
            <ac:cxnSpMk id="13" creationId="{C45A52AE-76E6-6D2E-60FC-D0E9B70AC701}"/>
          </ac:cxnSpMkLst>
        </pc:cxnChg>
        <pc:cxnChg chg="mod">
          <ac:chgData name="Graf Thomas, INI-NET-VNC-HCS" userId="487bc3e3-9ce7-4cdd-b7b4-8899ea88d289" providerId="ADAL" clId="{3663A84C-79C5-48AF-B3E1-03B433D898CA}" dt="2024-09-06T09:28:20.756" v="475" actId="1036"/>
          <ac:cxnSpMkLst>
            <pc:docMk/>
            <pc:sldMk cId="4185817341" sldId="2145706296"/>
            <ac:cxnSpMk id="40" creationId="{6B9B99E7-F7A3-4CAD-8BD9-CBD5231A00FA}"/>
          </ac:cxnSpMkLst>
        </pc:cxnChg>
      </pc:sldChg>
      <pc:sldChg chg="addSp delSp modSp add mod ord">
        <pc:chgData name="Graf Thomas, INI-NET-VNC-HCS" userId="487bc3e3-9ce7-4cdd-b7b4-8899ea88d289" providerId="ADAL" clId="{3663A84C-79C5-48AF-B3E1-03B433D898CA}" dt="2024-09-06T09:24:02.220" v="356" actId="255"/>
        <pc:sldMkLst>
          <pc:docMk/>
          <pc:sldMk cId="3326317404" sldId="2145706297"/>
        </pc:sldMkLst>
        <pc:spChg chg="add mod">
          <ac:chgData name="Graf Thomas, INI-NET-VNC-HCS" userId="487bc3e3-9ce7-4cdd-b7b4-8899ea88d289" providerId="ADAL" clId="{3663A84C-79C5-48AF-B3E1-03B433D898CA}" dt="2024-09-06T09:24:02.220" v="356" actId="255"/>
          <ac:spMkLst>
            <pc:docMk/>
            <pc:sldMk cId="3326317404" sldId="2145706297"/>
            <ac:spMk id="2" creationId="{5939124C-67BA-49D8-5E9E-97A906154C57}"/>
          </ac:spMkLst>
        </pc:spChg>
        <pc:spChg chg="add del mod">
          <ac:chgData name="Graf Thomas, INI-NET-VNC-HCS" userId="487bc3e3-9ce7-4cdd-b7b4-8899ea88d289" providerId="ADAL" clId="{3663A84C-79C5-48AF-B3E1-03B433D898CA}" dt="2024-09-06T09:10:45.163" v="270" actId="478"/>
          <ac:spMkLst>
            <pc:docMk/>
            <pc:sldMk cId="3326317404" sldId="2145706297"/>
            <ac:spMk id="6" creationId="{839D9363-9EF0-6357-15B7-5FC028226319}"/>
          </ac:spMkLst>
        </pc:spChg>
        <pc:spChg chg="del mod">
          <ac:chgData name="Graf Thomas, INI-NET-VNC-HCS" userId="487bc3e3-9ce7-4cdd-b7b4-8899ea88d289" providerId="ADAL" clId="{3663A84C-79C5-48AF-B3E1-03B433D898CA}" dt="2024-09-06T09:10:41.990" v="269" actId="478"/>
          <ac:spMkLst>
            <pc:docMk/>
            <pc:sldMk cId="3326317404" sldId="2145706297"/>
            <ac:spMk id="8" creationId="{FBE5644D-AF4A-4732-B3D8-A1D12FF5A0D4}"/>
          </ac:spMkLst>
        </pc:spChg>
      </pc:sldChg>
      <pc:sldChg chg="addSp delSp modSp add mod">
        <pc:chgData name="Graf Thomas, INI-NET-VNC-HCS" userId="487bc3e3-9ce7-4cdd-b7b4-8899ea88d289" providerId="ADAL" clId="{3663A84C-79C5-48AF-B3E1-03B433D898CA}" dt="2024-09-06T09:46:25.013" v="624" actId="478"/>
        <pc:sldMkLst>
          <pc:docMk/>
          <pc:sldMk cId="4022267391" sldId="2145706304"/>
        </pc:sldMkLst>
        <pc:spChg chg="add mod">
          <ac:chgData name="Graf Thomas, INI-NET-VNC-HCS" userId="487bc3e3-9ce7-4cdd-b7b4-8899ea88d289" providerId="ADAL" clId="{3663A84C-79C5-48AF-B3E1-03B433D898CA}" dt="2024-09-06T09:26:14.152" v="364"/>
          <ac:spMkLst>
            <pc:docMk/>
            <pc:sldMk cId="4022267391" sldId="2145706304"/>
            <ac:spMk id="6" creationId="{8FE8C5C5-19EF-8598-4B74-F92E76C87A57}"/>
          </ac:spMkLst>
        </pc:spChg>
        <pc:spChg chg="del mod">
          <ac:chgData name="Graf Thomas, INI-NET-VNC-HCS" userId="487bc3e3-9ce7-4cdd-b7b4-8899ea88d289" providerId="ADAL" clId="{3663A84C-79C5-48AF-B3E1-03B433D898CA}" dt="2024-09-06T09:26:18.236" v="365" actId="478"/>
          <ac:spMkLst>
            <pc:docMk/>
            <pc:sldMk cId="4022267391" sldId="2145706304"/>
            <ac:spMk id="8" creationId="{FBE5644D-AF4A-4732-B3D8-A1D12FF5A0D4}"/>
          </ac:spMkLst>
        </pc:spChg>
        <pc:spChg chg="add del mod">
          <ac:chgData name="Graf Thomas, INI-NET-VNC-HCS" userId="487bc3e3-9ce7-4cdd-b7b4-8899ea88d289" providerId="ADAL" clId="{3663A84C-79C5-48AF-B3E1-03B433D898CA}" dt="2024-09-06T09:26:20.669" v="366" actId="478"/>
          <ac:spMkLst>
            <pc:docMk/>
            <pc:sldMk cId="4022267391" sldId="2145706304"/>
            <ac:spMk id="9" creationId="{062A6B89-FBA3-5365-C00C-DF159658BA54}"/>
          </ac:spMkLst>
        </pc:spChg>
        <pc:spChg chg="mod">
          <ac:chgData name="Graf Thomas, INI-NET-VNC-HCS" userId="487bc3e3-9ce7-4cdd-b7b4-8899ea88d289" providerId="ADAL" clId="{3663A84C-79C5-48AF-B3E1-03B433D898CA}" dt="2024-09-06T09:26:25.409" v="380" actId="1036"/>
          <ac:spMkLst>
            <pc:docMk/>
            <pc:sldMk cId="4022267391" sldId="2145706304"/>
            <ac:spMk id="18" creationId="{3237B3B6-1C20-C70F-6AC8-021DC43F4482}"/>
          </ac:spMkLst>
        </pc:spChg>
        <pc:picChg chg="del mod">
          <ac:chgData name="Graf Thomas, INI-NET-VNC-HCS" userId="487bc3e3-9ce7-4cdd-b7b4-8899ea88d289" providerId="ADAL" clId="{3663A84C-79C5-48AF-B3E1-03B433D898CA}" dt="2024-09-06T09:22:21.031" v="339" actId="478"/>
          <ac:picMkLst>
            <pc:docMk/>
            <pc:sldMk cId="4022267391" sldId="2145706304"/>
            <ac:picMk id="4" creationId="{1D673E6D-97A0-B7EC-4703-0380FD2CCF01}"/>
          </ac:picMkLst>
        </pc:picChg>
        <pc:picChg chg="add del mod ord">
          <ac:chgData name="Graf Thomas, INI-NET-VNC-HCS" userId="487bc3e3-9ce7-4cdd-b7b4-8899ea88d289" providerId="ADAL" clId="{3663A84C-79C5-48AF-B3E1-03B433D898CA}" dt="2024-09-06T09:46:25.013" v="624" actId="478"/>
          <ac:picMkLst>
            <pc:docMk/>
            <pc:sldMk cId="4022267391" sldId="2145706304"/>
            <ac:picMk id="5" creationId="{42D56EAF-5048-FDB0-7267-D0622BB31505}"/>
          </ac:picMkLst>
        </pc:picChg>
        <pc:picChg chg="add mod ord">
          <ac:chgData name="Graf Thomas, INI-NET-VNC-HCS" userId="487bc3e3-9ce7-4cdd-b7b4-8899ea88d289" providerId="ADAL" clId="{3663A84C-79C5-48AF-B3E1-03B433D898CA}" dt="2024-09-06T09:46:22.769" v="623" actId="167"/>
          <ac:picMkLst>
            <pc:docMk/>
            <pc:sldMk cId="4022267391" sldId="2145706304"/>
            <ac:picMk id="11" creationId="{6B0C1672-A594-887B-6A21-7028993570E0}"/>
          </ac:picMkLst>
        </pc:picChg>
      </pc:sldChg>
      <pc:sldChg chg="addSp delSp modSp add mod">
        <pc:chgData name="Graf Thomas, INI-NET-VNC-HCS" userId="487bc3e3-9ce7-4cdd-b7b4-8899ea88d289" providerId="ADAL" clId="{3663A84C-79C5-48AF-B3E1-03B433D898CA}" dt="2024-09-06T09:24:35.890" v="361" actId="255"/>
        <pc:sldMkLst>
          <pc:docMk/>
          <pc:sldMk cId="2242071639" sldId="2145706305"/>
        </pc:sldMkLst>
        <pc:spChg chg="add mod">
          <ac:chgData name="Graf Thomas, INI-NET-VNC-HCS" userId="487bc3e3-9ce7-4cdd-b7b4-8899ea88d289" providerId="ADAL" clId="{3663A84C-79C5-48AF-B3E1-03B433D898CA}" dt="2024-09-06T09:24:35.890" v="361" actId="255"/>
          <ac:spMkLst>
            <pc:docMk/>
            <pc:sldMk cId="2242071639" sldId="2145706305"/>
            <ac:spMk id="2" creationId="{FF698D95-A9CB-05D6-9F28-4C0B83A1E7B3}"/>
          </ac:spMkLst>
        </pc:spChg>
        <pc:spChg chg="add del mod">
          <ac:chgData name="Graf Thomas, INI-NET-VNC-HCS" userId="487bc3e3-9ce7-4cdd-b7b4-8899ea88d289" providerId="ADAL" clId="{3663A84C-79C5-48AF-B3E1-03B433D898CA}" dt="2024-09-06T09:12:39.409" v="301" actId="478"/>
          <ac:spMkLst>
            <pc:docMk/>
            <pc:sldMk cId="2242071639" sldId="2145706305"/>
            <ac:spMk id="5" creationId="{660F0FEF-3121-9ED1-11DC-0A61DB3E35DB}"/>
          </ac:spMkLst>
        </pc:spChg>
        <pc:spChg chg="del">
          <ac:chgData name="Graf Thomas, INI-NET-VNC-HCS" userId="487bc3e3-9ce7-4cdd-b7b4-8899ea88d289" providerId="ADAL" clId="{3663A84C-79C5-48AF-B3E1-03B433D898CA}" dt="2024-09-06T09:12:37.051" v="300" actId="478"/>
          <ac:spMkLst>
            <pc:docMk/>
            <pc:sldMk cId="2242071639" sldId="2145706305"/>
            <ac:spMk id="8" creationId="{FBE5644D-AF4A-4732-B3D8-A1D12FF5A0D4}"/>
          </ac:spMkLst>
        </pc:spChg>
        <pc:spChg chg="mod">
          <ac:chgData name="Graf Thomas, INI-NET-VNC-HCS" userId="487bc3e3-9ce7-4cdd-b7b4-8899ea88d289" providerId="ADAL" clId="{3663A84C-79C5-48AF-B3E1-03B433D898CA}" dt="2024-09-06T09:13:05.689" v="322" actId="1036"/>
          <ac:spMkLst>
            <pc:docMk/>
            <pc:sldMk cId="2242071639" sldId="2145706305"/>
            <ac:spMk id="15" creationId="{B1122241-06BD-CF66-A2CA-003F03B6E201}"/>
          </ac:spMkLst>
        </pc:spChg>
        <pc:spChg chg="mod">
          <ac:chgData name="Graf Thomas, INI-NET-VNC-HCS" userId="487bc3e3-9ce7-4cdd-b7b4-8899ea88d289" providerId="ADAL" clId="{3663A84C-79C5-48AF-B3E1-03B433D898CA}" dt="2024-09-06T09:13:05.689" v="322" actId="1036"/>
          <ac:spMkLst>
            <pc:docMk/>
            <pc:sldMk cId="2242071639" sldId="2145706305"/>
            <ac:spMk id="18" creationId="{3237B3B6-1C20-C70F-6AC8-021DC43F4482}"/>
          </ac:spMkLst>
        </pc:spChg>
        <pc:picChg chg="add mod ord">
          <ac:chgData name="Graf Thomas, INI-NET-VNC-HCS" userId="487bc3e3-9ce7-4cdd-b7b4-8899ea88d289" providerId="ADAL" clId="{3663A84C-79C5-48AF-B3E1-03B433D898CA}" dt="2024-09-06T09:17:52.442" v="326" actId="167"/>
          <ac:picMkLst>
            <pc:docMk/>
            <pc:sldMk cId="2242071639" sldId="2145706305"/>
            <ac:picMk id="7" creationId="{85C6F61C-511A-4B37-FAF5-AFE333889738}"/>
          </ac:picMkLst>
        </pc:picChg>
        <pc:picChg chg="del mod">
          <ac:chgData name="Graf Thomas, INI-NET-VNC-HCS" userId="487bc3e3-9ce7-4cdd-b7b4-8899ea88d289" providerId="ADAL" clId="{3663A84C-79C5-48AF-B3E1-03B433D898CA}" dt="2024-09-06T09:17:54.611" v="327" actId="478"/>
          <ac:picMkLst>
            <pc:docMk/>
            <pc:sldMk cId="2242071639" sldId="2145706305"/>
            <ac:picMk id="46" creationId="{CEB201B6-E447-49A6-DBBF-0602E1F83EC2}"/>
          </ac:picMkLst>
        </pc:picChg>
        <pc:cxnChg chg="mod">
          <ac:chgData name="Graf Thomas, INI-NET-VNC-HCS" userId="487bc3e3-9ce7-4cdd-b7b4-8899ea88d289" providerId="ADAL" clId="{3663A84C-79C5-48AF-B3E1-03B433D898CA}" dt="2024-09-06T09:13:05.689" v="322" actId="1036"/>
          <ac:cxnSpMkLst>
            <pc:docMk/>
            <pc:sldMk cId="2242071639" sldId="2145706305"/>
            <ac:cxnSpMk id="30" creationId="{4E3B13FB-8CA7-B3DE-FF7A-B5744D340B82}"/>
          </ac:cxnSpMkLst>
        </pc:cxnChg>
      </pc:sldChg>
      <pc:sldChg chg="addSp delSp modSp add mod">
        <pc:chgData name="Graf Thomas, INI-NET-VNC-HCS" userId="487bc3e3-9ce7-4cdd-b7b4-8899ea88d289" providerId="ADAL" clId="{3663A84C-79C5-48AF-B3E1-03B433D898CA}" dt="2024-09-06T09:24:07.075" v="357" actId="255"/>
        <pc:sldMkLst>
          <pc:docMk/>
          <pc:sldMk cId="3306219172" sldId="2145706306"/>
        </pc:sldMkLst>
        <pc:spChg chg="add mod">
          <ac:chgData name="Graf Thomas, INI-NET-VNC-HCS" userId="487bc3e3-9ce7-4cdd-b7b4-8899ea88d289" providerId="ADAL" clId="{3663A84C-79C5-48AF-B3E1-03B433D898CA}" dt="2024-09-06T09:24:07.075" v="357" actId="255"/>
          <ac:spMkLst>
            <pc:docMk/>
            <pc:sldMk cId="3306219172" sldId="2145706306"/>
            <ac:spMk id="2" creationId="{EA940073-BABF-D950-98D0-5E0D4F9449C1}"/>
          </ac:spMkLst>
        </pc:spChg>
        <pc:spChg chg="add del mod">
          <ac:chgData name="Graf Thomas, INI-NET-VNC-HCS" userId="487bc3e3-9ce7-4cdd-b7b4-8899ea88d289" providerId="ADAL" clId="{3663A84C-79C5-48AF-B3E1-03B433D898CA}" dt="2024-09-06T09:05:44.939" v="182" actId="478"/>
          <ac:spMkLst>
            <pc:docMk/>
            <pc:sldMk cId="3306219172" sldId="2145706306"/>
            <ac:spMk id="5" creationId="{EE9723A6-A878-02B2-3124-AA88C15963EE}"/>
          </ac:spMkLst>
        </pc:spChg>
        <pc:spChg chg="del mod">
          <ac:chgData name="Graf Thomas, INI-NET-VNC-HCS" userId="487bc3e3-9ce7-4cdd-b7b4-8899ea88d289" providerId="ADAL" clId="{3663A84C-79C5-48AF-B3E1-03B433D898CA}" dt="2024-09-06T09:05:42.769" v="181" actId="478"/>
          <ac:spMkLst>
            <pc:docMk/>
            <pc:sldMk cId="3306219172" sldId="2145706306"/>
            <ac:spMk id="8" creationId="{FBE5644D-AF4A-4732-B3D8-A1D12FF5A0D4}"/>
          </ac:spMkLst>
        </pc:spChg>
        <pc:spChg chg="mod">
          <ac:chgData name="Graf Thomas, INI-NET-VNC-HCS" userId="487bc3e3-9ce7-4cdd-b7b4-8899ea88d289" providerId="ADAL" clId="{3663A84C-79C5-48AF-B3E1-03B433D898CA}" dt="2024-09-06T09:06:46.196" v="213" actId="1035"/>
          <ac:spMkLst>
            <pc:docMk/>
            <pc:sldMk cId="3306219172" sldId="2145706306"/>
            <ac:spMk id="9" creationId="{1525C706-4A5B-4B7A-A577-085012405072}"/>
          </ac:spMkLst>
        </pc:spChg>
        <pc:spChg chg="mod">
          <ac:chgData name="Graf Thomas, INI-NET-VNC-HCS" userId="487bc3e3-9ce7-4cdd-b7b4-8899ea88d289" providerId="ADAL" clId="{3663A84C-79C5-48AF-B3E1-03B433D898CA}" dt="2024-09-06T09:06:46.196" v="213" actId="1035"/>
          <ac:spMkLst>
            <pc:docMk/>
            <pc:sldMk cId="3306219172" sldId="2145706306"/>
            <ac:spMk id="15" creationId="{B5CDDA56-B5D8-4C49-8CCA-DCA4A19F195F}"/>
          </ac:spMkLst>
        </pc:spChg>
        <pc:picChg chg="mod">
          <ac:chgData name="Graf Thomas, INI-NET-VNC-HCS" userId="487bc3e3-9ce7-4cdd-b7b4-8899ea88d289" providerId="ADAL" clId="{3663A84C-79C5-48AF-B3E1-03B433D898CA}" dt="2024-09-06T09:06:46.196" v="213" actId="1035"/>
          <ac:picMkLst>
            <pc:docMk/>
            <pc:sldMk cId="3306219172" sldId="2145706306"/>
            <ac:picMk id="16" creationId="{F3646253-B1D6-64B2-2FE8-2FF8BE633839}"/>
          </ac:picMkLst>
        </pc:picChg>
        <pc:picChg chg="mod">
          <ac:chgData name="Graf Thomas, INI-NET-VNC-HCS" userId="487bc3e3-9ce7-4cdd-b7b4-8899ea88d289" providerId="ADAL" clId="{3663A84C-79C5-48AF-B3E1-03B433D898CA}" dt="2024-09-06T09:06:46.196" v="213" actId="1035"/>
          <ac:picMkLst>
            <pc:docMk/>
            <pc:sldMk cId="3306219172" sldId="2145706306"/>
            <ac:picMk id="18" creationId="{8425D40A-A485-E0F3-DAFF-6A6B93C45C5D}"/>
          </ac:picMkLst>
        </pc:picChg>
        <pc:picChg chg="mod">
          <ac:chgData name="Graf Thomas, INI-NET-VNC-HCS" userId="487bc3e3-9ce7-4cdd-b7b4-8899ea88d289" providerId="ADAL" clId="{3663A84C-79C5-48AF-B3E1-03B433D898CA}" dt="2024-09-06T09:06:46.196" v="213" actId="1035"/>
          <ac:picMkLst>
            <pc:docMk/>
            <pc:sldMk cId="3306219172" sldId="2145706306"/>
            <ac:picMk id="21" creationId="{8C8A0974-3500-8B35-B52C-69FCA5111975}"/>
          </ac:picMkLst>
        </pc:picChg>
      </pc:sldChg>
      <pc:sldChg chg="add del">
        <pc:chgData name="Graf Thomas, INI-NET-VNC-HCS" userId="487bc3e3-9ce7-4cdd-b7b4-8899ea88d289" providerId="ADAL" clId="{3663A84C-79C5-48AF-B3E1-03B433D898CA}" dt="2024-09-06T09:08:14.389" v="235" actId="47"/>
        <pc:sldMkLst>
          <pc:docMk/>
          <pc:sldMk cId="2716379569" sldId="2145706307"/>
        </pc:sldMkLst>
      </pc:sldChg>
      <pc:sldChg chg="addSp delSp modSp add mod ord">
        <pc:chgData name="Graf Thomas, INI-NET-VNC-HCS" userId="487bc3e3-9ce7-4cdd-b7b4-8899ea88d289" providerId="ADAL" clId="{3663A84C-79C5-48AF-B3E1-03B433D898CA}" dt="2024-09-06T09:49:21.862" v="634" actId="478"/>
        <pc:sldMkLst>
          <pc:docMk/>
          <pc:sldMk cId="761850042" sldId="2145706308"/>
        </pc:sldMkLst>
        <pc:spChg chg="add del mod">
          <ac:chgData name="Graf Thomas, INI-NET-VNC-HCS" userId="487bc3e3-9ce7-4cdd-b7b4-8899ea88d289" providerId="ADAL" clId="{3663A84C-79C5-48AF-B3E1-03B433D898CA}" dt="2024-09-06T09:28:55.937" v="487" actId="478"/>
          <ac:spMkLst>
            <pc:docMk/>
            <pc:sldMk cId="761850042" sldId="2145706308"/>
            <ac:spMk id="4" creationId="{E7ED4C68-26EE-0AAE-EC5C-513DDB6FFD1F}"/>
          </ac:spMkLst>
        </pc:spChg>
        <pc:spChg chg="add mod">
          <ac:chgData name="Graf Thomas, INI-NET-VNC-HCS" userId="487bc3e3-9ce7-4cdd-b7b4-8899ea88d289" providerId="ADAL" clId="{3663A84C-79C5-48AF-B3E1-03B433D898CA}" dt="2024-09-06T09:29:03.027" v="492" actId="20577"/>
          <ac:spMkLst>
            <pc:docMk/>
            <pc:sldMk cId="761850042" sldId="2145706308"/>
            <ac:spMk id="6" creationId="{7AA953A5-9F19-5DB2-A481-3AE52A5FE9B9}"/>
          </ac:spMkLst>
        </pc:spChg>
        <pc:spChg chg="del">
          <ac:chgData name="Graf Thomas, INI-NET-VNC-HCS" userId="487bc3e3-9ce7-4cdd-b7b4-8899ea88d289" providerId="ADAL" clId="{3663A84C-79C5-48AF-B3E1-03B433D898CA}" dt="2024-09-06T09:28:53.687" v="486" actId="478"/>
          <ac:spMkLst>
            <pc:docMk/>
            <pc:sldMk cId="761850042" sldId="2145706308"/>
            <ac:spMk id="8" creationId="{FBE5644D-AF4A-4732-B3D8-A1D12FF5A0D4}"/>
          </ac:spMkLst>
        </pc:spChg>
        <pc:spChg chg="mod">
          <ac:chgData name="Graf Thomas, INI-NET-VNC-HCS" userId="487bc3e3-9ce7-4cdd-b7b4-8899ea88d289" providerId="ADAL" clId="{3663A84C-79C5-48AF-B3E1-03B433D898CA}" dt="2024-09-06T09:22:59.827" v="352" actId="20577"/>
          <ac:spMkLst>
            <pc:docMk/>
            <pc:sldMk cId="761850042" sldId="2145706308"/>
            <ac:spMk id="15" creationId="{B1122241-06BD-CF66-A2CA-003F03B6E201}"/>
          </ac:spMkLst>
        </pc:spChg>
        <pc:spChg chg="mod">
          <ac:chgData name="Graf Thomas, INI-NET-VNC-HCS" userId="487bc3e3-9ce7-4cdd-b7b4-8899ea88d289" providerId="ADAL" clId="{3663A84C-79C5-48AF-B3E1-03B433D898CA}" dt="2024-09-06T09:22:57.428" v="350" actId="20577"/>
          <ac:spMkLst>
            <pc:docMk/>
            <pc:sldMk cId="761850042" sldId="2145706308"/>
            <ac:spMk id="18" creationId="{3237B3B6-1C20-C70F-6AC8-021DC43F4482}"/>
          </ac:spMkLst>
        </pc:spChg>
        <pc:picChg chg="mod">
          <ac:chgData name="Graf Thomas, INI-NET-VNC-HCS" userId="487bc3e3-9ce7-4cdd-b7b4-8899ea88d289" providerId="ADAL" clId="{3663A84C-79C5-48AF-B3E1-03B433D898CA}" dt="2024-09-06T09:29:10.353" v="508" actId="1036"/>
          <ac:picMkLst>
            <pc:docMk/>
            <pc:sldMk cId="761850042" sldId="2145706308"/>
            <ac:picMk id="5" creationId="{9393152E-0157-7964-B42D-D4B510D33ADC}"/>
          </ac:picMkLst>
        </pc:picChg>
        <pc:picChg chg="del mod">
          <ac:chgData name="Graf Thomas, INI-NET-VNC-HCS" userId="487bc3e3-9ce7-4cdd-b7b4-8899ea88d289" providerId="ADAL" clId="{3663A84C-79C5-48AF-B3E1-03B433D898CA}" dt="2024-09-06T09:49:21.862" v="634" actId="478"/>
          <ac:picMkLst>
            <pc:docMk/>
            <pc:sldMk cId="761850042" sldId="2145706308"/>
            <ac:picMk id="7" creationId="{6A215AF2-42A6-BA50-3B19-DFA527BA3BE2}"/>
          </ac:picMkLst>
        </pc:picChg>
        <pc:picChg chg="add mod ord">
          <ac:chgData name="Graf Thomas, INI-NET-VNC-HCS" userId="487bc3e3-9ce7-4cdd-b7b4-8899ea88d289" providerId="ADAL" clId="{3663A84C-79C5-48AF-B3E1-03B433D898CA}" dt="2024-09-06T09:49:19.684" v="633" actId="167"/>
          <ac:picMkLst>
            <pc:docMk/>
            <pc:sldMk cId="761850042" sldId="2145706308"/>
            <ac:picMk id="10" creationId="{96895521-5CD0-D76C-CDE6-2F48DF438337}"/>
          </ac:picMkLst>
        </pc:picChg>
      </pc:sldChg>
      <pc:sldChg chg="addSp delSp modSp add mod ord">
        <pc:chgData name="Graf Thomas, INI-NET-VNC-HCS" userId="487bc3e3-9ce7-4cdd-b7b4-8899ea88d289" providerId="ADAL" clId="{3663A84C-79C5-48AF-B3E1-03B433D898CA}" dt="2024-09-06T09:41:50.337" v="619" actId="1036"/>
        <pc:sldMkLst>
          <pc:docMk/>
          <pc:sldMk cId="4182975672" sldId="2145706309"/>
        </pc:sldMkLst>
        <pc:spChg chg="add del mod">
          <ac:chgData name="Graf Thomas, INI-NET-VNC-HCS" userId="487bc3e3-9ce7-4cdd-b7b4-8899ea88d289" providerId="ADAL" clId="{3663A84C-79C5-48AF-B3E1-03B433D898CA}" dt="2024-09-06T09:29:30.457" v="511" actId="478"/>
          <ac:spMkLst>
            <pc:docMk/>
            <pc:sldMk cId="4182975672" sldId="2145706309"/>
            <ac:spMk id="6" creationId="{5FCDF15E-00B2-7DCE-CC18-7733D12BA44A}"/>
          </ac:spMkLst>
        </pc:spChg>
        <pc:spChg chg="add mod">
          <ac:chgData name="Graf Thomas, INI-NET-VNC-HCS" userId="487bc3e3-9ce7-4cdd-b7b4-8899ea88d289" providerId="ADAL" clId="{3663A84C-79C5-48AF-B3E1-03B433D898CA}" dt="2024-09-06T09:29:34.874" v="516" actId="20577"/>
          <ac:spMkLst>
            <pc:docMk/>
            <pc:sldMk cId="4182975672" sldId="2145706309"/>
            <ac:spMk id="7" creationId="{6AFA44BB-0B8E-A014-8B61-F95C7B4CCE5C}"/>
          </ac:spMkLst>
        </pc:spChg>
        <pc:spChg chg="mod">
          <ac:chgData name="Graf Thomas, INI-NET-VNC-HCS" userId="487bc3e3-9ce7-4cdd-b7b4-8899ea88d289" providerId="ADAL" clId="{3663A84C-79C5-48AF-B3E1-03B433D898CA}" dt="2024-09-06T09:23:15.946" v="354" actId="20577"/>
          <ac:spMkLst>
            <pc:docMk/>
            <pc:sldMk cId="4182975672" sldId="2145706309"/>
            <ac:spMk id="20" creationId="{BFDFE79C-766F-442A-8A6E-30C235106C35}"/>
          </ac:spMkLst>
        </pc:spChg>
        <pc:spChg chg="del">
          <ac:chgData name="Graf Thomas, INI-NET-VNC-HCS" userId="487bc3e3-9ce7-4cdd-b7b4-8899ea88d289" providerId="ADAL" clId="{3663A84C-79C5-48AF-B3E1-03B433D898CA}" dt="2024-09-06T08:53:36.863" v="87" actId="478"/>
          <ac:spMkLst>
            <pc:docMk/>
            <pc:sldMk cId="4182975672" sldId="2145706309"/>
            <ac:spMk id="24" creationId="{7F0854E4-A574-BB47-B958-0EBEDADE71C3}"/>
          </ac:spMkLst>
        </pc:spChg>
        <pc:spChg chg="del">
          <ac:chgData name="Graf Thomas, INI-NET-VNC-HCS" userId="487bc3e3-9ce7-4cdd-b7b4-8899ea88d289" providerId="ADAL" clId="{3663A84C-79C5-48AF-B3E1-03B433D898CA}" dt="2024-09-06T09:29:28.118" v="510" actId="478"/>
          <ac:spMkLst>
            <pc:docMk/>
            <pc:sldMk cId="4182975672" sldId="2145706309"/>
            <ac:spMk id="28" creationId="{609B7BD8-8C5C-4869-87BD-E33E2C27958C}"/>
          </ac:spMkLst>
        </pc:spChg>
        <pc:spChg chg="del mod">
          <ac:chgData name="Graf Thomas, INI-NET-VNC-HCS" userId="487bc3e3-9ce7-4cdd-b7b4-8899ea88d289" providerId="ADAL" clId="{3663A84C-79C5-48AF-B3E1-03B433D898CA}" dt="2024-09-06T09:29:38.290" v="517" actId="478"/>
          <ac:spMkLst>
            <pc:docMk/>
            <pc:sldMk cId="4182975672" sldId="2145706309"/>
            <ac:spMk id="29" creationId="{8CF09A4F-505D-4C11-B06B-B7F72528EAF0}"/>
          </ac:spMkLst>
        </pc:spChg>
        <pc:picChg chg="mod">
          <ac:chgData name="Graf Thomas, INI-NET-VNC-HCS" userId="487bc3e3-9ce7-4cdd-b7b4-8899ea88d289" providerId="ADAL" clId="{3663A84C-79C5-48AF-B3E1-03B433D898CA}" dt="2024-09-06T09:30:00.158" v="545" actId="1035"/>
          <ac:picMkLst>
            <pc:docMk/>
            <pc:sldMk cId="4182975672" sldId="2145706309"/>
            <ac:picMk id="9" creationId="{D0E3D6DA-F05A-A042-9BB1-43DA4A080FBB}"/>
          </ac:picMkLst>
        </pc:picChg>
        <pc:picChg chg="mod">
          <ac:chgData name="Graf Thomas, INI-NET-VNC-HCS" userId="487bc3e3-9ce7-4cdd-b7b4-8899ea88d289" providerId="ADAL" clId="{3663A84C-79C5-48AF-B3E1-03B433D898CA}" dt="2024-09-06T09:41:50.337" v="619" actId="1036"/>
          <ac:picMkLst>
            <pc:docMk/>
            <pc:sldMk cId="4182975672" sldId="2145706309"/>
            <ac:picMk id="15" creationId="{09EEB8C2-3C26-AE84-7583-9F97772A05B7}"/>
          </ac:picMkLst>
        </pc:picChg>
        <pc:picChg chg="mod">
          <ac:chgData name="Graf Thomas, INI-NET-VNC-HCS" userId="487bc3e3-9ce7-4cdd-b7b4-8899ea88d289" providerId="ADAL" clId="{3663A84C-79C5-48AF-B3E1-03B433D898CA}" dt="2024-09-06T09:41:50.337" v="619" actId="1036"/>
          <ac:picMkLst>
            <pc:docMk/>
            <pc:sldMk cId="4182975672" sldId="2145706309"/>
            <ac:picMk id="19" creationId="{4D4B509E-06C9-6731-8CB3-FBF8C59AFA2F}"/>
          </ac:picMkLst>
        </pc:picChg>
        <pc:picChg chg="mod">
          <ac:chgData name="Graf Thomas, INI-NET-VNC-HCS" userId="487bc3e3-9ce7-4cdd-b7b4-8899ea88d289" providerId="ADAL" clId="{3663A84C-79C5-48AF-B3E1-03B433D898CA}" dt="2024-09-06T09:41:50.337" v="619" actId="1036"/>
          <ac:picMkLst>
            <pc:docMk/>
            <pc:sldMk cId="4182975672" sldId="2145706309"/>
            <ac:picMk id="21" creationId="{6AF0FEA3-FE3E-FF99-A67A-1B15F237A58A}"/>
          </ac:picMkLst>
        </pc:picChg>
        <pc:picChg chg="mod">
          <ac:chgData name="Graf Thomas, INI-NET-VNC-HCS" userId="487bc3e3-9ce7-4cdd-b7b4-8899ea88d289" providerId="ADAL" clId="{3663A84C-79C5-48AF-B3E1-03B433D898CA}" dt="2024-09-06T09:41:50.337" v="619" actId="1036"/>
          <ac:picMkLst>
            <pc:docMk/>
            <pc:sldMk cId="4182975672" sldId="2145706309"/>
            <ac:picMk id="39" creationId="{0CB9350D-2F0C-47D2-AFB0-EA555D00610E}"/>
          </ac:picMkLst>
        </pc:picChg>
        <pc:cxnChg chg="mod">
          <ac:chgData name="Graf Thomas, INI-NET-VNC-HCS" userId="487bc3e3-9ce7-4cdd-b7b4-8899ea88d289" providerId="ADAL" clId="{3663A84C-79C5-48AF-B3E1-03B433D898CA}" dt="2024-09-06T09:30:00.158" v="545" actId="1035"/>
          <ac:cxnSpMkLst>
            <pc:docMk/>
            <pc:sldMk cId="4182975672" sldId="2145706309"/>
            <ac:cxnSpMk id="4" creationId="{003D9850-6B85-F4D3-FEFF-447B6584AF73}"/>
          </ac:cxnSpMkLst>
        </pc:cxnChg>
        <pc:cxnChg chg="mod">
          <ac:chgData name="Graf Thomas, INI-NET-VNC-HCS" userId="487bc3e3-9ce7-4cdd-b7b4-8899ea88d289" providerId="ADAL" clId="{3663A84C-79C5-48AF-B3E1-03B433D898CA}" dt="2024-09-06T09:30:00.158" v="545" actId="1035"/>
          <ac:cxnSpMkLst>
            <pc:docMk/>
            <pc:sldMk cId="4182975672" sldId="2145706309"/>
            <ac:cxnSpMk id="13" creationId="{C45A52AE-76E6-6D2E-60FC-D0E9B70AC701}"/>
          </ac:cxnSpMkLst>
        </pc:cxnChg>
        <pc:cxnChg chg="mod">
          <ac:chgData name="Graf Thomas, INI-NET-VNC-HCS" userId="487bc3e3-9ce7-4cdd-b7b4-8899ea88d289" providerId="ADAL" clId="{3663A84C-79C5-48AF-B3E1-03B433D898CA}" dt="2024-09-06T09:30:00.158" v="545" actId="1035"/>
          <ac:cxnSpMkLst>
            <pc:docMk/>
            <pc:sldMk cId="4182975672" sldId="2145706309"/>
            <ac:cxnSpMk id="40" creationId="{6B9B99E7-F7A3-4CAD-8BD9-CBD5231A00FA}"/>
          </ac:cxnSpMkLst>
        </pc:cxnChg>
      </pc:sldChg>
      <pc:sldChg chg="addSp delSp modSp add mod ord">
        <pc:chgData name="Graf Thomas, INI-NET-VNC-HCS" userId="487bc3e3-9ce7-4cdd-b7b4-8899ea88d289" providerId="ADAL" clId="{3663A84C-79C5-48AF-B3E1-03B433D898CA}" dt="2024-09-06T09:30:47.473" v="548"/>
        <pc:sldMkLst>
          <pc:docMk/>
          <pc:sldMk cId="1513516827" sldId="2145706311"/>
        </pc:sldMkLst>
        <pc:spChg chg="mod">
          <ac:chgData name="Graf Thomas, INI-NET-VNC-HCS" userId="487bc3e3-9ce7-4cdd-b7b4-8899ea88d289" providerId="ADAL" clId="{3663A84C-79C5-48AF-B3E1-03B433D898CA}" dt="2024-09-06T09:09:19.533" v="260" actId="1036"/>
          <ac:spMkLst>
            <pc:docMk/>
            <pc:sldMk cId="1513516827" sldId="2145706311"/>
            <ac:spMk id="2" creationId="{9F035C53-0622-4E84-36C1-A162A2A1A2E8}"/>
          </ac:spMkLst>
        </pc:spChg>
        <pc:spChg chg="add mod">
          <ac:chgData name="Graf Thomas, INI-NET-VNC-HCS" userId="487bc3e3-9ce7-4cdd-b7b4-8899ea88d289" providerId="ADAL" clId="{3663A84C-79C5-48AF-B3E1-03B433D898CA}" dt="2024-09-06T09:24:17.289" v="359" actId="255"/>
          <ac:spMkLst>
            <pc:docMk/>
            <pc:sldMk cId="1513516827" sldId="2145706311"/>
            <ac:spMk id="4" creationId="{D105B84F-E2E8-C7FC-70E4-98C0BD4BB518}"/>
          </ac:spMkLst>
        </pc:spChg>
        <pc:spChg chg="del mod">
          <ac:chgData name="Graf Thomas, INI-NET-VNC-HCS" userId="487bc3e3-9ce7-4cdd-b7b4-8899ea88d289" providerId="ADAL" clId="{3663A84C-79C5-48AF-B3E1-03B433D898CA}" dt="2024-09-06T09:09:06.386" v="246" actId="478"/>
          <ac:spMkLst>
            <pc:docMk/>
            <pc:sldMk cId="1513516827" sldId="2145706311"/>
            <ac:spMk id="8" creationId="{FBE5644D-AF4A-4732-B3D8-A1D12FF5A0D4}"/>
          </ac:spMkLst>
        </pc:spChg>
        <pc:spChg chg="add del mod">
          <ac:chgData name="Graf Thomas, INI-NET-VNC-HCS" userId="487bc3e3-9ce7-4cdd-b7b4-8899ea88d289" providerId="ADAL" clId="{3663A84C-79C5-48AF-B3E1-03B433D898CA}" dt="2024-09-06T09:09:09.955" v="247" actId="478"/>
          <ac:spMkLst>
            <pc:docMk/>
            <pc:sldMk cId="1513516827" sldId="2145706311"/>
            <ac:spMk id="9" creationId="{6D9AB3CF-7A58-2E4A-0720-C9C2055990E6}"/>
          </ac:spMkLst>
        </pc:spChg>
        <pc:spChg chg="mod">
          <ac:chgData name="Graf Thomas, INI-NET-VNC-HCS" userId="487bc3e3-9ce7-4cdd-b7b4-8899ea88d289" providerId="ADAL" clId="{3663A84C-79C5-48AF-B3E1-03B433D898CA}" dt="2024-09-06T09:09:28.802" v="261" actId="1076"/>
          <ac:spMkLst>
            <pc:docMk/>
            <pc:sldMk cId="1513516827" sldId="2145706311"/>
            <ac:spMk id="16" creationId="{E014DA17-F44A-D10B-19AB-E751DE2ED48E}"/>
          </ac:spMkLst>
        </pc:spChg>
        <pc:picChg chg="mod">
          <ac:chgData name="Graf Thomas, INI-NET-VNC-HCS" userId="487bc3e3-9ce7-4cdd-b7b4-8899ea88d289" providerId="ADAL" clId="{3663A84C-79C5-48AF-B3E1-03B433D898CA}" dt="2024-09-06T09:09:19.533" v="260" actId="1036"/>
          <ac:picMkLst>
            <pc:docMk/>
            <pc:sldMk cId="1513516827" sldId="2145706311"/>
            <ac:picMk id="5" creationId="{8BF5D646-7A91-F311-56BC-C755F8A8E45F}"/>
          </ac:picMkLst>
        </pc:picChg>
        <pc:picChg chg="mod">
          <ac:chgData name="Graf Thomas, INI-NET-VNC-HCS" userId="487bc3e3-9ce7-4cdd-b7b4-8899ea88d289" providerId="ADAL" clId="{3663A84C-79C5-48AF-B3E1-03B433D898CA}" dt="2024-09-06T09:09:19.533" v="260" actId="1036"/>
          <ac:picMkLst>
            <pc:docMk/>
            <pc:sldMk cId="1513516827" sldId="2145706311"/>
            <ac:picMk id="7" creationId="{E05D19DE-54D2-07EE-C061-194B9D2B48A9}"/>
          </ac:picMkLst>
        </pc:picChg>
        <pc:picChg chg="mod">
          <ac:chgData name="Graf Thomas, INI-NET-VNC-HCS" userId="487bc3e3-9ce7-4cdd-b7b4-8899ea88d289" providerId="ADAL" clId="{3663A84C-79C5-48AF-B3E1-03B433D898CA}" dt="2024-09-06T09:09:19.533" v="260" actId="1036"/>
          <ac:picMkLst>
            <pc:docMk/>
            <pc:sldMk cId="1513516827" sldId="2145706311"/>
            <ac:picMk id="11" creationId="{6BE03110-5B38-7B2E-DDF4-4FDF0248A040}"/>
          </ac:picMkLst>
        </pc:picChg>
      </pc:sldChg>
      <pc:sldChg chg="addSp delSp modSp add mod">
        <pc:chgData name="Graf Thomas, INI-NET-VNC-HCS" userId="487bc3e3-9ce7-4cdd-b7b4-8899ea88d289" providerId="ADAL" clId="{3663A84C-79C5-48AF-B3E1-03B433D898CA}" dt="2024-09-06T09:24:11.671" v="358" actId="255"/>
        <pc:sldMkLst>
          <pc:docMk/>
          <pc:sldMk cId="2039079038" sldId="2145706312"/>
        </pc:sldMkLst>
        <pc:spChg chg="mod">
          <ac:chgData name="Graf Thomas, INI-NET-VNC-HCS" userId="487bc3e3-9ce7-4cdd-b7b4-8899ea88d289" providerId="ADAL" clId="{3663A84C-79C5-48AF-B3E1-03B433D898CA}" dt="2024-09-06T09:24:11.671" v="358" actId="255"/>
          <ac:spMkLst>
            <pc:docMk/>
            <pc:sldMk cId="2039079038" sldId="2145706312"/>
            <ac:spMk id="2" creationId="{EA940073-BABF-D950-98D0-5E0D4F9449C1}"/>
          </ac:spMkLst>
        </pc:spChg>
        <pc:spChg chg="mod">
          <ac:chgData name="Graf Thomas, INI-NET-VNC-HCS" userId="487bc3e3-9ce7-4cdd-b7b4-8899ea88d289" providerId="ADAL" clId="{3663A84C-79C5-48AF-B3E1-03B433D898CA}" dt="2024-09-06T09:08:06.881" v="228" actId="20577"/>
          <ac:spMkLst>
            <pc:docMk/>
            <pc:sldMk cId="2039079038" sldId="2145706312"/>
            <ac:spMk id="9" creationId="{1525C706-4A5B-4B7A-A577-085012405072}"/>
          </ac:spMkLst>
        </pc:spChg>
        <pc:spChg chg="mod">
          <ac:chgData name="Graf Thomas, INI-NET-VNC-HCS" userId="487bc3e3-9ce7-4cdd-b7b4-8899ea88d289" providerId="ADAL" clId="{3663A84C-79C5-48AF-B3E1-03B433D898CA}" dt="2024-09-06T09:08:10.353" v="234" actId="20577"/>
          <ac:spMkLst>
            <pc:docMk/>
            <pc:sldMk cId="2039079038" sldId="2145706312"/>
            <ac:spMk id="15" creationId="{B5CDDA56-B5D8-4C49-8CCA-DCA4A19F195F}"/>
          </ac:spMkLst>
        </pc:spChg>
        <pc:picChg chg="add del mod ord">
          <ac:chgData name="Graf Thomas, INI-NET-VNC-HCS" userId="487bc3e3-9ce7-4cdd-b7b4-8899ea88d289" providerId="ADAL" clId="{3663A84C-79C5-48AF-B3E1-03B433D898CA}" dt="2024-09-06T09:07:55.078" v="223" actId="478"/>
          <ac:picMkLst>
            <pc:docMk/>
            <pc:sldMk cId="2039079038" sldId="2145706312"/>
            <ac:picMk id="4" creationId="{A78568E5-4ACE-41BC-71F5-8048916B07C2}"/>
          </ac:picMkLst>
        </pc:picChg>
        <pc:picChg chg="add del mod ord">
          <ac:chgData name="Graf Thomas, INI-NET-VNC-HCS" userId="487bc3e3-9ce7-4cdd-b7b4-8899ea88d289" providerId="ADAL" clId="{3663A84C-79C5-48AF-B3E1-03B433D898CA}" dt="2024-09-06T09:07:55.078" v="223" actId="478"/>
          <ac:picMkLst>
            <pc:docMk/>
            <pc:sldMk cId="2039079038" sldId="2145706312"/>
            <ac:picMk id="5" creationId="{EDB634CA-C4B2-5D9E-CB74-28E14E0319FA}"/>
          </ac:picMkLst>
        </pc:picChg>
        <pc:picChg chg="add del">
          <ac:chgData name="Graf Thomas, INI-NET-VNC-HCS" userId="487bc3e3-9ce7-4cdd-b7b4-8899ea88d289" providerId="ADAL" clId="{3663A84C-79C5-48AF-B3E1-03B433D898CA}" dt="2024-09-06T09:07:57.618" v="225" actId="478"/>
          <ac:picMkLst>
            <pc:docMk/>
            <pc:sldMk cId="2039079038" sldId="2145706312"/>
            <ac:picMk id="16" creationId="{F3646253-B1D6-64B2-2FE8-2FF8BE633839}"/>
          </ac:picMkLst>
        </pc:picChg>
        <pc:picChg chg="add del">
          <ac:chgData name="Graf Thomas, INI-NET-VNC-HCS" userId="487bc3e3-9ce7-4cdd-b7b4-8899ea88d289" providerId="ADAL" clId="{3663A84C-79C5-48AF-B3E1-03B433D898CA}" dt="2024-09-06T09:07:56.670" v="224" actId="478"/>
          <ac:picMkLst>
            <pc:docMk/>
            <pc:sldMk cId="2039079038" sldId="2145706312"/>
            <ac:picMk id="18" creationId="{8425D40A-A485-E0F3-DAFF-6A6B93C45C5D}"/>
          </ac:picMkLst>
        </pc:picChg>
        <pc:picChg chg="add del">
          <ac:chgData name="Graf Thomas, INI-NET-VNC-HCS" userId="487bc3e3-9ce7-4cdd-b7b4-8899ea88d289" providerId="ADAL" clId="{3663A84C-79C5-48AF-B3E1-03B433D898CA}" dt="2024-09-06T09:07:55.078" v="223" actId="478"/>
          <ac:picMkLst>
            <pc:docMk/>
            <pc:sldMk cId="2039079038" sldId="2145706312"/>
            <ac:picMk id="21" creationId="{8C8A0974-3500-8B35-B52C-69FCA5111975}"/>
          </ac:picMkLst>
        </pc:picChg>
      </pc:sldChg>
      <pc:sldChg chg="addSp delSp modSp add mod">
        <pc:chgData name="Graf Thomas, INI-NET-VNC-HCS" userId="487bc3e3-9ce7-4cdd-b7b4-8899ea88d289" providerId="ADAL" clId="{3663A84C-79C5-48AF-B3E1-03B433D898CA}" dt="2024-09-06T09:37:46.187" v="585" actId="113"/>
        <pc:sldMkLst>
          <pc:docMk/>
          <pc:sldMk cId="1612286370" sldId="2145706313"/>
        </pc:sldMkLst>
        <pc:spChg chg="del">
          <ac:chgData name="Graf Thomas, INI-NET-VNC-HCS" userId="487bc3e3-9ce7-4cdd-b7b4-8899ea88d289" providerId="ADAL" clId="{3663A84C-79C5-48AF-B3E1-03B433D898CA}" dt="2024-09-06T09:34:56.384" v="570" actId="478"/>
          <ac:spMkLst>
            <pc:docMk/>
            <pc:sldMk cId="1612286370" sldId="2145706313"/>
            <ac:spMk id="2" creationId="{9F035C53-0622-4E84-36C1-A162A2A1A2E8}"/>
          </ac:spMkLst>
        </pc:spChg>
        <pc:spChg chg="del">
          <ac:chgData name="Graf Thomas, INI-NET-VNC-HCS" userId="487bc3e3-9ce7-4cdd-b7b4-8899ea88d289" providerId="ADAL" clId="{3663A84C-79C5-48AF-B3E1-03B433D898CA}" dt="2024-09-06T09:34:56.384" v="570" actId="478"/>
          <ac:spMkLst>
            <pc:docMk/>
            <pc:sldMk cId="1612286370" sldId="2145706313"/>
            <ac:spMk id="4" creationId="{D105B84F-E2E8-C7FC-70E4-98C0BD4BB518}"/>
          </ac:spMkLst>
        </pc:spChg>
        <pc:spChg chg="add mod">
          <ac:chgData name="Graf Thomas, INI-NET-VNC-HCS" userId="487bc3e3-9ce7-4cdd-b7b4-8899ea88d289" providerId="ADAL" clId="{3663A84C-79C5-48AF-B3E1-03B433D898CA}" dt="2024-09-06T09:37:46.187" v="585" actId="113"/>
          <ac:spMkLst>
            <pc:docMk/>
            <pc:sldMk cId="1612286370" sldId="2145706313"/>
            <ac:spMk id="6" creationId="{E85B45BD-E09D-E836-3E9D-2373182A6553}"/>
          </ac:spMkLst>
        </pc:spChg>
        <pc:spChg chg="add mod">
          <ac:chgData name="Graf Thomas, INI-NET-VNC-HCS" userId="487bc3e3-9ce7-4cdd-b7b4-8899ea88d289" providerId="ADAL" clId="{3663A84C-79C5-48AF-B3E1-03B433D898CA}" dt="2024-09-06T09:36:12.001" v="578" actId="14100"/>
          <ac:spMkLst>
            <pc:docMk/>
            <pc:sldMk cId="1612286370" sldId="2145706313"/>
            <ac:spMk id="8" creationId="{295D4D70-D5AA-3C64-DE30-E3CD42B4CF62}"/>
          </ac:spMkLst>
        </pc:spChg>
        <pc:spChg chg="add mod">
          <ac:chgData name="Graf Thomas, INI-NET-VNC-HCS" userId="487bc3e3-9ce7-4cdd-b7b4-8899ea88d289" providerId="ADAL" clId="{3663A84C-79C5-48AF-B3E1-03B433D898CA}" dt="2024-09-06T09:35:06.080" v="571"/>
          <ac:spMkLst>
            <pc:docMk/>
            <pc:sldMk cId="1612286370" sldId="2145706313"/>
            <ac:spMk id="9" creationId="{B046A222-B260-412D-E33D-3DB670CCDC19}"/>
          </ac:spMkLst>
        </pc:spChg>
        <pc:spChg chg="add mod">
          <ac:chgData name="Graf Thomas, INI-NET-VNC-HCS" userId="487bc3e3-9ce7-4cdd-b7b4-8899ea88d289" providerId="ADAL" clId="{3663A84C-79C5-48AF-B3E1-03B433D898CA}" dt="2024-09-06T09:35:06.080" v="571"/>
          <ac:spMkLst>
            <pc:docMk/>
            <pc:sldMk cId="1612286370" sldId="2145706313"/>
            <ac:spMk id="10" creationId="{75035976-D8AE-FB19-678B-F02F92D1EC4D}"/>
          </ac:spMkLst>
        </pc:spChg>
        <pc:spChg chg="add mod">
          <ac:chgData name="Graf Thomas, INI-NET-VNC-HCS" userId="487bc3e3-9ce7-4cdd-b7b4-8899ea88d289" providerId="ADAL" clId="{3663A84C-79C5-48AF-B3E1-03B433D898CA}" dt="2024-09-06T09:35:46.289" v="577" actId="14100"/>
          <ac:spMkLst>
            <pc:docMk/>
            <pc:sldMk cId="1612286370" sldId="2145706313"/>
            <ac:spMk id="12" creationId="{45D6B333-F8C7-5EB8-7419-1104B0FD9B73}"/>
          </ac:spMkLst>
        </pc:spChg>
        <pc:spChg chg="add mod">
          <ac:chgData name="Graf Thomas, INI-NET-VNC-HCS" userId="487bc3e3-9ce7-4cdd-b7b4-8899ea88d289" providerId="ADAL" clId="{3663A84C-79C5-48AF-B3E1-03B433D898CA}" dt="2024-09-06T09:36:57.317" v="580" actId="113"/>
          <ac:spMkLst>
            <pc:docMk/>
            <pc:sldMk cId="1612286370" sldId="2145706313"/>
            <ac:spMk id="13" creationId="{BCE510F7-3516-7C5A-5D34-D703B62658D7}"/>
          </ac:spMkLst>
        </pc:spChg>
        <pc:spChg chg="del">
          <ac:chgData name="Graf Thomas, INI-NET-VNC-HCS" userId="487bc3e3-9ce7-4cdd-b7b4-8899ea88d289" providerId="ADAL" clId="{3663A84C-79C5-48AF-B3E1-03B433D898CA}" dt="2024-09-06T09:34:56.384" v="570" actId="478"/>
          <ac:spMkLst>
            <pc:docMk/>
            <pc:sldMk cId="1612286370" sldId="2145706313"/>
            <ac:spMk id="16" creationId="{E014DA17-F44A-D10B-19AB-E751DE2ED48E}"/>
          </ac:spMkLst>
        </pc:spChg>
        <pc:picChg chg="del">
          <ac:chgData name="Graf Thomas, INI-NET-VNC-HCS" userId="487bc3e3-9ce7-4cdd-b7b4-8899ea88d289" providerId="ADAL" clId="{3663A84C-79C5-48AF-B3E1-03B433D898CA}" dt="2024-09-06T09:34:56.384" v="570" actId="478"/>
          <ac:picMkLst>
            <pc:docMk/>
            <pc:sldMk cId="1612286370" sldId="2145706313"/>
            <ac:picMk id="5" creationId="{8BF5D646-7A91-F311-56BC-C755F8A8E45F}"/>
          </ac:picMkLst>
        </pc:picChg>
        <pc:picChg chg="del">
          <ac:chgData name="Graf Thomas, INI-NET-VNC-HCS" userId="487bc3e3-9ce7-4cdd-b7b4-8899ea88d289" providerId="ADAL" clId="{3663A84C-79C5-48AF-B3E1-03B433D898CA}" dt="2024-09-06T09:34:56.384" v="570" actId="478"/>
          <ac:picMkLst>
            <pc:docMk/>
            <pc:sldMk cId="1612286370" sldId="2145706313"/>
            <ac:picMk id="7" creationId="{E05D19DE-54D2-07EE-C061-194B9D2B48A9}"/>
          </ac:picMkLst>
        </pc:picChg>
        <pc:picChg chg="del">
          <ac:chgData name="Graf Thomas, INI-NET-VNC-HCS" userId="487bc3e3-9ce7-4cdd-b7b4-8899ea88d289" providerId="ADAL" clId="{3663A84C-79C5-48AF-B3E1-03B433D898CA}" dt="2024-09-06T09:34:56.384" v="570" actId="478"/>
          <ac:picMkLst>
            <pc:docMk/>
            <pc:sldMk cId="1612286370" sldId="2145706313"/>
            <ac:picMk id="11" creationId="{6BE03110-5B38-7B2E-DDF4-4FDF0248A040}"/>
          </ac:picMkLst>
        </pc:picChg>
      </pc:sldChg>
      <pc:sldChg chg="new del">
        <pc:chgData name="Graf Thomas, INI-NET-VNC-HCS" userId="487bc3e3-9ce7-4cdd-b7b4-8899ea88d289" providerId="ADAL" clId="{3663A84C-79C5-48AF-B3E1-03B433D898CA}" dt="2024-09-06T09:34:48.354" v="568" actId="47"/>
        <pc:sldMkLst>
          <pc:docMk/>
          <pc:sldMk cId="2890628316" sldId="2145706313"/>
        </pc:sldMkLst>
      </pc:sldChg>
      <pc:sldMasterChg chg="del delSldLayout">
        <pc:chgData name="Graf Thomas, INI-NET-VNC-HCS" userId="487bc3e3-9ce7-4cdd-b7b4-8899ea88d289" providerId="ADAL" clId="{3663A84C-79C5-48AF-B3E1-03B433D898CA}" dt="2024-09-06T09:35:09.675" v="572" actId="47"/>
        <pc:sldMasterMkLst>
          <pc:docMk/>
          <pc:sldMasterMk cId="3268636199" sldId="2147483662"/>
        </pc:sldMasterMkLst>
        <pc:sldLayoutChg chg="del">
          <pc:chgData name="Graf Thomas, INI-NET-VNC-HCS" userId="487bc3e3-9ce7-4cdd-b7b4-8899ea88d289" providerId="ADAL" clId="{3663A84C-79C5-48AF-B3E1-03B433D898CA}" dt="2024-09-06T09:35:09.675" v="572" actId="47"/>
          <pc:sldLayoutMkLst>
            <pc:docMk/>
            <pc:sldMasterMk cId="3268636199" sldId="2147483662"/>
            <pc:sldLayoutMk cId="2254591028" sldId="2147483663"/>
          </pc:sldLayoutMkLst>
        </pc:sldLayoutChg>
        <pc:sldLayoutChg chg="del">
          <pc:chgData name="Graf Thomas, INI-NET-VNC-HCS" userId="487bc3e3-9ce7-4cdd-b7b4-8899ea88d289" providerId="ADAL" clId="{3663A84C-79C5-48AF-B3E1-03B433D898CA}" dt="2024-09-06T09:35:09.675" v="572" actId="47"/>
          <pc:sldLayoutMkLst>
            <pc:docMk/>
            <pc:sldMasterMk cId="3268636199" sldId="2147483662"/>
            <pc:sldLayoutMk cId="2436434412" sldId="2147483664"/>
          </pc:sldLayoutMkLst>
        </pc:sldLayoutChg>
        <pc:sldLayoutChg chg="del">
          <pc:chgData name="Graf Thomas, INI-NET-VNC-HCS" userId="487bc3e3-9ce7-4cdd-b7b4-8899ea88d289" providerId="ADAL" clId="{3663A84C-79C5-48AF-B3E1-03B433D898CA}" dt="2024-09-06T09:35:09.675" v="572" actId="47"/>
          <pc:sldLayoutMkLst>
            <pc:docMk/>
            <pc:sldMasterMk cId="3268636199" sldId="2147483662"/>
            <pc:sldLayoutMk cId="505846313" sldId="2147483665"/>
          </pc:sldLayoutMkLst>
        </pc:sldLayoutChg>
        <pc:sldLayoutChg chg="del">
          <pc:chgData name="Graf Thomas, INI-NET-VNC-HCS" userId="487bc3e3-9ce7-4cdd-b7b4-8899ea88d289" providerId="ADAL" clId="{3663A84C-79C5-48AF-B3E1-03B433D898CA}" dt="2024-09-06T09:35:09.675" v="572" actId="47"/>
          <pc:sldLayoutMkLst>
            <pc:docMk/>
            <pc:sldMasterMk cId="3268636199" sldId="2147483662"/>
            <pc:sldLayoutMk cId="3583358155" sldId="2147483666"/>
          </pc:sldLayoutMkLst>
        </pc:sldLayoutChg>
        <pc:sldLayoutChg chg="del">
          <pc:chgData name="Graf Thomas, INI-NET-VNC-HCS" userId="487bc3e3-9ce7-4cdd-b7b4-8899ea88d289" providerId="ADAL" clId="{3663A84C-79C5-48AF-B3E1-03B433D898CA}" dt="2024-09-06T09:35:09.675" v="572" actId="47"/>
          <pc:sldLayoutMkLst>
            <pc:docMk/>
            <pc:sldMasterMk cId="3268636199" sldId="2147483662"/>
            <pc:sldLayoutMk cId="4120197054" sldId="2147483667"/>
          </pc:sldLayoutMkLst>
        </pc:sldLayoutChg>
        <pc:sldLayoutChg chg="del">
          <pc:chgData name="Graf Thomas, INI-NET-VNC-HCS" userId="487bc3e3-9ce7-4cdd-b7b4-8899ea88d289" providerId="ADAL" clId="{3663A84C-79C5-48AF-B3E1-03B433D898CA}" dt="2024-09-06T09:35:09.675" v="572" actId="47"/>
          <pc:sldLayoutMkLst>
            <pc:docMk/>
            <pc:sldMasterMk cId="3268636199" sldId="2147483662"/>
            <pc:sldLayoutMk cId="1661939946" sldId="2147483668"/>
          </pc:sldLayoutMkLst>
        </pc:sldLayoutChg>
        <pc:sldLayoutChg chg="del">
          <pc:chgData name="Graf Thomas, INI-NET-VNC-HCS" userId="487bc3e3-9ce7-4cdd-b7b4-8899ea88d289" providerId="ADAL" clId="{3663A84C-79C5-48AF-B3E1-03B433D898CA}" dt="2024-09-06T09:35:09.675" v="572" actId="47"/>
          <pc:sldLayoutMkLst>
            <pc:docMk/>
            <pc:sldMasterMk cId="3268636199" sldId="2147483662"/>
            <pc:sldLayoutMk cId="4032387513" sldId="2147483669"/>
          </pc:sldLayoutMkLst>
        </pc:sldLayoutChg>
        <pc:sldLayoutChg chg="del">
          <pc:chgData name="Graf Thomas, INI-NET-VNC-HCS" userId="487bc3e3-9ce7-4cdd-b7b4-8899ea88d289" providerId="ADAL" clId="{3663A84C-79C5-48AF-B3E1-03B433D898CA}" dt="2024-09-06T09:35:09.675" v="572" actId="47"/>
          <pc:sldLayoutMkLst>
            <pc:docMk/>
            <pc:sldMasterMk cId="3268636199" sldId="2147483662"/>
            <pc:sldLayoutMk cId="3320376102" sldId="2147483670"/>
          </pc:sldLayoutMkLst>
        </pc:sldLayoutChg>
        <pc:sldLayoutChg chg="del">
          <pc:chgData name="Graf Thomas, INI-NET-VNC-HCS" userId="487bc3e3-9ce7-4cdd-b7b4-8899ea88d289" providerId="ADAL" clId="{3663A84C-79C5-48AF-B3E1-03B433D898CA}" dt="2024-09-06T09:35:09.675" v="572" actId="47"/>
          <pc:sldLayoutMkLst>
            <pc:docMk/>
            <pc:sldMasterMk cId="3268636199" sldId="2147483662"/>
            <pc:sldLayoutMk cId="1753575703" sldId="2147483671"/>
          </pc:sldLayoutMkLst>
        </pc:sldLayoutChg>
        <pc:sldLayoutChg chg="del">
          <pc:chgData name="Graf Thomas, INI-NET-VNC-HCS" userId="487bc3e3-9ce7-4cdd-b7b4-8899ea88d289" providerId="ADAL" clId="{3663A84C-79C5-48AF-B3E1-03B433D898CA}" dt="2024-09-06T09:35:09.675" v="572" actId="47"/>
          <pc:sldLayoutMkLst>
            <pc:docMk/>
            <pc:sldMasterMk cId="3268636199" sldId="2147483662"/>
            <pc:sldLayoutMk cId="4073809381" sldId="2147483672"/>
          </pc:sldLayoutMkLst>
        </pc:sldLayoutChg>
        <pc:sldLayoutChg chg="del">
          <pc:chgData name="Graf Thomas, INI-NET-VNC-HCS" userId="487bc3e3-9ce7-4cdd-b7b4-8899ea88d289" providerId="ADAL" clId="{3663A84C-79C5-48AF-B3E1-03B433D898CA}" dt="2024-09-06T09:35:09.675" v="572" actId="47"/>
          <pc:sldLayoutMkLst>
            <pc:docMk/>
            <pc:sldMasterMk cId="3268636199" sldId="2147483662"/>
            <pc:sldLayoutMk cId="2568194469" sldId="2147483673"/>
          </pc:sldLayoutMkLst>
        </pc:sldLayoutChg>
        <pc:sldLayoutChg chg="del">
          <pc:chgData name="Graf Thomas, INI-NET-VNC-HCS" userId="487bc3e3-9ce7-4cdd-b7b4-8899ea88d289" providerId="ADAL" clId="{3663A84C-79C5-48AF-B3E1-03B433D898CA}" dt="2024-09-06T09:35:09.675" v="572" actId="47"/>
          <pc:sldLayoutMkLst>
            <pc:docMk/>
            <pc:sldMasterMk cId="3268636199" sldId="2147483662"/>
            <pc:sldLayoutMk cId="1979364937" sldId="2147483674"/>
          </pc:sldLayoutMkLst>
        </pc:sldLayoutChg>
        <pc:sldLayoutChg chg="del">
          <pc:chgData name="Graf Thomas, INI-NET-VNC-HCS" userId="487bc3e3-9ce7-4cdd-b7b4-8899ea88d289" providerId="ADAL" clId="{3663A84C-79C5-48AF-B3E1-03B433D898CA}" dt="2024-09-06T09:35:09.675" v="572" actId="47"/>
          <pc:sldLayoutMkLst>
            <pc:docMk/>
            <pc:sldMasterMk cId="3268636199" sldId="2147483662"/>
            <pc:sldLayoutMk cId="3565497551" sldId="2147483675"/>
          </pc:sldLayoutMkLst>
        </pc:sldLayoutChg>
        <pc:sldLayoutChg chg="del">
          <pc:chgData name="Graf Thomas, INI-NET-VNC-HCS" userId="487bc3e3-9ce7-4cdd-b7b4-8899ea88d289" providerId="ADAL" clId="{3663A84C-79C5-48AF-B3E1-03B433D898CA}" dt="2024-09-06T09:35:09.675" v="572" actId="47"/>
          <pc:sldLayoutMkLst>
            <pc:docMk/>
            <pc:sldMasterMk cId="3268636199" sldId="2147483662"/>
            <pc:sldLayoutMk cId="2329757606" sldId="2147483676"/>
          </pc:sldLayoutMkLst>
        </pc:sldLayoutChg>
        <pc:sldLayoutChg chg="del">
          <pc:chgData name="Graf Thomas, INI-NET-VNC-HCS" userId="487bc3e3-9ce7-4cdd-b7b4-8899ea88d289" providerId="ADAL" clId="{3663A84C-79C5-48AF-B3E1-03B433D898CA}" dt="2024-09-06T09:35:09.675" v="572" actId="47"/>
          <pc:sldLayoutMkLst>
            <pc:docMk/>
            <pc:sldMasterMk cId="3268636199" sldId="2147483662"/>
            <pc:sldLayoutMk cId="1281411031" sldId="2147483677"/>
          </pc:sldLayoutMkLst>
        </pc:sldLayoutChg>
        <pc:sldLayoutChg chg="del">
          <pc:chgData name="Graf Thomas, INI-NET-VNC-HCS" userId="487bc3e3-9ce7-4cdd-b7b4-8899ea88d289" providerId="ADAL" clId="{3663A84C-79C5-48AF-B3E1-03B433D898CA}" dt="2024-09-06T09:35:09.675" v="572" actId="47"/>
          <pc:sldLayoutMkLst>
            <pc:docMk/>
            <pc:sldMasterMk cId="3268636199" sldId="2147483662"/>
            <pc:sldLayoutMk cId="4287458380" sldId="2147483678"/>
          </pc:sldLayoutMkLst>
        </pc:sldLayoutChg>
        <pc:sldLayoutChg chg="del">
          <pc:chgData name="Graf Thomas, INI-NET-VNC-HCS" userId="487bc3e3-9ce7-4cdd-b7b4-8899ea88d289" providerId="ADAL" clId="{3663A84C-79C5-48AF-B3E1-03B433D898CA}" dt="2024-09-06T09:35:09.675" v="572" actId="47"/>
          <pc:sldLayoutMkLst>
            <pc:docMk/>
            <pc:sldMasterMk cId="3268636199" sldId="2147483662"/>
            <pc:sldLayoutMk cId="2424189724" sldId="2147483679"/>
          </pc:sldLayoutMkLst>
        </pc:sldLayoutChg>
        <pc:sldLayoutChg chg="del">
          <pc:chgData name="Graf Thomas, INI-NET-VNC-HCS" userId="487bc3e3-9ce7-4cdd-b7b4-8899ea88d289" providerId="ADAL" clId="{3663A84C-79C5-48AF-B3E1-03B433D898CA}" dt="2024-09-06T09:35:09.675" v="572" actId="47"/>
          <pc:sldLayoutMkLst>
            <pc:docMk/>
            <pc:sldMasterMk cId="3268636199" sldId="2147483662"/>
            <pc:sldLayoutMk cId="2180311067" sldId="2147483680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2089569160997734E-2"/>
          <c:y val="3.2089852607709753E-2"/>
          <c:w val="0.9358205782312925"/>
          <c:h val="0.9358205782312925"/>
        </c:manualLayout>
      </c:layout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Spalte1</c:v>
                </c:pt>
              </c:strCache>
            </c:strRef>
          </c:tx>
          <c:spPr>
            <a:ln w="28575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00B050"/>
              </a:solidFill>
              <a:ln w="28575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7078-4526-9CAC-793690511593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28575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7078-4526-9CAC-793690511593}"/>
              </c:ext>
            </c:extLst>
          </c:dPt>
          <c:dPt>
            <c:idx val="2"/>
            <c:bubble3D val="0"/>
            <c:spPr>
              <a:solidFill>
                <a:srgbClr val="FFC000"/>
              </a:solidFill>
              <a:ln w="28575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5-7078-4526-9CAC-793690511593}"/>
              </c:ext>
            </c:extLst>
          </c:dPt>
          <c:dPt>
            <c:idx val="3"/>
            <c:bubble3D val="0"/>
            <c:spPr>
              <a:solidFill>
                <a:srgbClr val="92D050"/>
              </a:solidFill>
              <a:ln w="28575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7078-4526-9CAC-793690511593}"/>
              </c:ext>
            </c:extLst>
          </c:dPt>
          <c:cat>
            <c:strRef>
              <c:f>Tabelle1!$A$2:$A$5</c:f>
              <c:strCache>
                <c:ptCount val="4"/>
                <c:pt idx="0">
                  <c:v>Realtime</c:v>
                </c:pt>
                <c:pt idx="1">
                  <c:v>Replay</c:v>
                </c:pt>
                <c:pt idx="2">
                  <c:v>Falls Delay</c:v>
                </c:pt>
                <c:pt idx="3">
                  <c:v>Falls Previous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7</c:v>
                </c:pt>
                <c:pt idx="1">
                  <c:v>3</c:v>
                </c:pt>
                <c:pt idx="2">
                  <c:v>11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078-4526-9CAC-7936905115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4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2089569160997734E-2"/>
          <c:y val="3.2089852607709753E-2"/>
          <c:w val="0.9358205782312925"/>
          <c:h val="0.9358205782312925"/>
        </c:manualLayout>
      </c:layout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Spalte1</c:v>
                </c:pt>
              </c:strCache>
            </c:strRef>
          </c:tx>
          <c:spPr>
            <a:ln w="28575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FFFF00"/>
              </a:solidFill>
              <a:ln w="28575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2861-456B-B7E3-5C063004379B}"/>
              </c:ext>
            </c:extLst>
          </c:dPt>
          <c:dPt>
            <c:idx val="1"/>
            <c:bubble3D val="0"/>
            <c:spPr>
              <a:solidFill>
                <a:srgbClr val="00B050"/>
              </a:solidFill>
              <a:ln w="28575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2861-456B-B7E3-5C063004379B}"/>
              </c:ext>
            </c:extLst>
          </c:dPt>
          <c:dPt>
            <c:idx val="2"/>
            <c:bubble3D val="0"/>
            <c:spPr>
              <a:solidFill>
                <a:srgbClr val="92D050"/>
              </a:solidFill>
              <a:ln w="28575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5-2861-456B-B7E3-5C063004379B}"/>
              </c:ext>
            </c:extLst>
          </c:dPt>
          <c:dPt>
            <c:idx val="3"/>
            <c:bubble3D val="0"/>
            <c:spPr>
              <a:solidFill>
                <a:srgbClr val="FFC000"/>
              </a:solidFill>
              <a:ln w="28575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2861-456B-B7E3-5C063004379B}"/>
              </c:ext>
            </c:extLst>
          </c:dPt>
          <c:cat>
            <c:strRef>
              <c:f>Tabelle1!$A$2:$A$5</c:f>
              <c:strCache>
                <c:ptCount val="4"/>
                <c:pt idx="0">
                  <c:v>One</c:v>
                </c:pt>
                <c:pt idx="1">
                  <c:v>Two</c:v>
                </c:pt>
                <c:pt idx="2">
                  <c:v>Three</c:v>
                </c:pt>
                <c:pt idx="3">
                  <c:v>Four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3</c:v>
                </c:pt>
                <c:pt idx="1">
                  <c:v>8</c:v>
                </c:pt>
                <c:pt idx="2">
                  <c:v>6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861-456B-B7E3-5C06300437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4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705E9-673F-4AC4-B29E-A7B26F3B8523}" type="datetimeFigureOut">
              <a:rPr lang="de-CH" smtClean="0"/>
              <a:t>06.09.2024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C52A0-2F3F-497F-8536-39D60282E9C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673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FFD1E-068C-4775-AB61-A06ECF97265E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5536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6250" y="611188"/>
            <a:ext cx="5903913" cy="33210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BCCF6-F8A8-4C49-BF3D-CA1AA74CA975}" type="slidenum">
              <a:rPr lang="de-DE" sz="1000" smtClean="0"/>
              <a:t>11</a:t>
            </a:fld>
            <a:endParaRPr lang="de-DE" sz="1000"/>
          </a:p>
        </p:txBody>
      </p:sp>
    </p:spTree>
    <p:extLst>
      <p:ext uri="{BB962C8B-B14F-4D97-AF65-F5344CB8AC3E}">
        <p14:creationId xmlns:p14="http://schemas.microsoft.com/office/powerpoint/2010/main" val="10217584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6250" y="611188"/>
            <a:ext cx="5903913" cy="33210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BCCF6-F8A8-4C49-BF3D-CA1AA74CA975}" type="slidenum">
              <a:rPr lang="de-DE" sz="1000" smtClean="0"/>
              <a:t>12</a:t>
            </a:fld>
            <a:endParaRPr lang="de-DE" sz="1000"/>
          </a:p>
        </p:txBody>
      </p:sp>
    </p:spTree>
    <p:extLst>
      <p:ext uri="{BB962C8B-B14F-4D97-AF65-F5344CB8AC3E}">
        <p14:creationId xmlns:p14="http://schemas.microsoft.com/office/powerpoint/2010/main" val="22201967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6250" y="611188"/>
            <a:ext cx="5903913" cy="33210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BCCF6-F8A8-4C49-BF3D-CA1AA74CA975}" type="slidenum">
              <a:rPr lang="de-DE" sz="1000" smtClean="0"/>
              <a:t>13</a:t>
            </a:fld>
            <a:endParaRPr lang="de-DE" sz="1000"/>
          </a:p>
        </p:txBody>
      </p:sp>
    </p:spTree>
    <p:extLst>
      <p:ext uri="{BB962C8B-B14F-4D97-AF65-F5344CB8AC3E}">
        <p14:creationId xmlns:p14="http://schemas.microsoft.com/office/powerpoint/2010/main" val="10961556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6250" y="611188"/>
            <a:ext cx="5903913" cy="33210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BCCF6-F8A8-4C49-BF3D-CA1AA74CA975}" type="slidenum">
              <a:rPr lang="de-DE" sz="1000" smtClean="0"/>
              <a:t>14</a:t>
            </a:fld>
            <a:endParaRPr lang="de-DE" sz="1000"/>
          </a:p>
        </p:txBody>
      </p:sp>
    </p:spTree>
    <p:extLst>
      <p:ext uri="{BB962C8B-B14F-4D97-AF65-F5344CB8AC3E}">
        <p14:creationId xmlns:p14="http://schemas.microsoft.com/office/powerpoint/2010/main" val="4554497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6250" y="611188"/>
            <a:ext cx="5903913" cy="33210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BCCF6-F8A8-4C49-BF3D-CA1AA74CA975}" type="slidenum">
              <a:rPr lang="de-DE" sz="1000" smtClean="0"/>
              <a:t>15</a:t>
            </a:fld>
            <a:endParaRPr lang="de-DE" sz="1000"/>
          </a:p>
        </p:txBody>
      </p:sp>
    </p:spTree>
    <p:extLst>
      <p:ext uri="{BB962C8B-B14F-4D97-AF65-F5344CB8AC3E}">
        <p14:creationId xmlns:p14="http://schemas.microsoft.com/office/powerpoint/2010/main" val="10215655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6250" y="611188"/>
            <a:ext cx="5903913" cy="33210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BCCF6-F8A8-4C49-BF3D-CA1AA74CA975}" type="slidenum">
              <a:rPr lang="de-DE" sz="1000" smtClean="0"/>
              <a:t>16</a:t>
            </a:fld>
            <a:endParaRPr lang="de-DE" sz="1000"/>
          </a:p>
        </p:txBody>
      </p:sp>
    </p:spTree>
    <p:extLst>
      <p:ext uri="{BB962C8B-B14F-4D97-AF65-F5344CB8AC3E}">
        <p14:creationId xmlns:p14="http://schemas.microsoft.com/office/powerpoint/2010/main" val="42641930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4" name="Google Shape;22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74860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4" name="Google Shape;22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7762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FFD1E-068C-4775-AB61-A06ECF97265E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22804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6250" y="611188"/>
            <a:ext cx="5903913" cy="33210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BCCF6-F8A8-4C49-BF3D-CA1AA74CA975}" type="slidenum">
              <a:rPr lang="de-DE" sz="1000" smtClean="0"/>
              <a:t>4</a:t>
            </a:fld>
            <a:endParaRPr lang="de-DE" sz="1000"/>
          </a:p>
        </p:txBody>
      </p:sp>
    </p:spTree>
    <p:extLst>
      <p:ext uri="{BB962C8B-B14F-4D97-AF65-F5344CB8AC3E}">
        <p14:creationId xmlns:p14="http://schemas.microsoft.com/office/powerpoint/2010/main" val="1307786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6250" y="611188"/>
            <a:ext cx="5903913" cy="33210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BCCF6-F8A8-4C49-BF3D-CA1AA74CA975}" type="slidenum">
              <a:rPr lang="de-DE" sz="1000" smtClean="0"/>
              <a:t>5</a:t>
            </a:fld>
            <a:endParaRPr lang="de-DE" sz="1000"/>
          </a:p>
        </p:txBody>
      </p:sp>
    </p:spTree>
    <p:extLst>
      <p:ext uri="{BB962C8B-B14F-4D97-AF65-F5344CB8AC3E}">
        <p14:creationId xmlns:p14="http://schemas.microsoft.com/office/powerpoint/2010/main" val="2904062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6250" y="611188"/>
            <a:ext cx="5903913" cy="33210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BCCF6-F8A8-4C49-BF3D-CA1AA74CA975}" type="slidenum">
              <a:rPr lang="de-DE" sz="1000" smtClean="0"/>
              <a:t>6</a:t>
            </a:fld>
            <a:endParaRPr lang="de-DE" sz="1000"/>
          </a:p>
        </p:txBody>
      </p:sp>
    </p:spTree>
    <p:extLst>
      <p:ext uri="{BB962C8B-B14F-4D97-AF65-F5344CB8AC3E}">
        <p14:creationId xmlns:p14="http://schemas.microsoft.com/office/powerpoint/2010/main" val="1766561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6250" y="611188"/>
            <a:ext cx="5903913" cy="33210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BCCF6-F8A8-4C49-BF3D-CA1AA74CA975}" type="slidenum">
              <a:rPr lang="de-DE" sz="1000" smtClean="0"/>
              <a:t>7</a:t>
            </a:fld>
            <a:endParaRPr lang="de-DE" sz="1000"/>
          </a:p>
        </p:txBody>
      </p:sp>
    </p:spTree>
    <p:extLst>
      <p:ext uri="{BB962C8B-B14F-4D97-AF65-F5344CB8AC3E}">
        <p14:creationId xmlns:p14="http://schemas.microsoft.com/office/powerpoint/2010/main" val="3539992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6250" y="611188"/>
            <a:ext cx="5903913" cy="33210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BCCF6-F8A8-4C49-BF3D-CA1AA74CA975}" type="slidenum">
              <a:rPr lang="de-DE" sz="1000" smtClean="0"/>
              <a:t>8</a:t>
            </a:fld>
            <a:endParaRPr lang="de-DE" sz="1000"/>
          </a:p>
        </p:txBody>
      </p:sp>
    </p:spTree>
    <p:extLst>
      <p:ext uri="{BB962C8B-B14F-4D97-AF65-F5344CB8AC3E}">
        <p14:creationId xmlns:p14="http://schemas.microsoft.com/office/powerpoint/2010/main" val="27928942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6250" y="611188"/>
            <a:ext cx="5903913" cy="33210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BCCF6-F8A8-4C49-BF3D-CA1AA74CA975}" type="slidenum">
              <a:rPr lang="de-DE" sz="1000" smtClean="0"/>
              <a:t>9</a:t>
            </a:fld>
            <a:endParaRPr lang="de-DE" sz="1000"/>
          </a:p>
        </p:txBody>
      </p:sp>
    </p:spTree>
    <p:extLst>
      <p:ext uri="{BB962C8B-B14F-4D97-AF65-F5344CB8AC3E}">
        <p14:creationId xmlns:p14="http://schemas.microsoft.com/office/powerpoint/2010/main" val="11141255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6250" y="611188"/>
            <a:ext cx="5903913" cy="33210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BCCF6-F8A8-4C49-BF3D-CA1AA74CA975}" type="slidenum">
              <a:rPr lang="de-DE" sz="1000" smtClean="0"/>
              <a:t>10</a:t>
            </a:fld>
            <a:endParaRPr lang="de-DE" sz="1000"/>
          </a:p>
        </p:txBody>
      </p:sp>
    </p:spTree>
    <p:extLst>
      <p:ext uri="{BB962C8B-B14F-4D97-AF65-F5344CB8AC3E}">
        <p14:creationId xmlns:p14="http://schemas.microsoft.com/office/powerpoint/2010/main" val="4138613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4512-1D3B-4B73-B042-476E6184E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68D7F-8149-41A1-BACA-3AE93B5EB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1F274-2081-4043-A760-EBE78731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06.09.2024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4A492-DE76-49D9-B2D6-119D939A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59CCC-4F98-451F-BD3B-E72AFDCA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582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D866-2D41-48BC-9DC3-7FEE77BA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77519-4E02-40D8-8B6A-3A512977D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31AF6-5DD6-4C3B-B500-F46F75D5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06.09.2024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992F3-29F5-4955-B2D5-391EC52D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107A-54F3-441F-911A-3CD57FDE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49AB2-2AB2-43A7-8656-1622691F7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361E9-F971-441C-8CE6-36B504422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F5765-AAA1-4EBA-9889-B58751F1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06.09.2024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60DF-246C-4E18-B36B-09227336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95E4A-A865-4DAD-8AEC-EE7D584D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5912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 bwMode="black">
          <a:xfrm>
            <a:off x="1199456" y="1484784"/>
            <a:ext cx="10512000" cy="4896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/>
              <a:t>Click to edit text. Use the buttons “Increase List Level” and “Decrease List Level” for copytext or bullet levels.</a:t>
            </a:r>
          </a:p>
          <a:p>
            <a:pPr lvl="1"/>
            <a:r>
              <a:rPr lang="en-GB"/>
              <a:t>Level 2</a:t>
            </a:r>
          </a:p>
          <a:p>
            <a:pPr lvl="2"/>
            <a:r>
              <a:rPr lang="en-GB"/>
              <a:t>Level 3</a:t>
            </a:r>
          </a:p>
          <a:p>
            <a:pPr lvl="3"/>
            <a:r>
              <a:rPr lang="en-GB"/>
              <a:t>Level 4</a:t>
            </a:r>
          </a:p>
          <a:p>
            <a:pPr lvl="4"/>
            <a:r>
              <a:rPr lang="en-GB"/>
              <a:t>Level 5</a:t>
            </a:r>
          </a:p>
          <a:p>
            <a:pPr lvl="5"/>
            <a:r>
              <a:rPr lang="en-GB"/>
              <a:t>Level 6</a:t>
            </a:r>
          </a:p>
          <a:p>
            <a:pPr lvl="6"/>
            <a:r>
              <a:rPr lang="en-GB"/>
              <a:t>Level 7</a:t>
            </a:r>
          </a:p>
          <a:p>
            <a:pPr lvl="7"/>
            <a:r>
              <a:rPr lang="en-GB"/>
              <a:t>Level 8</a:t>
            </a:r>
          </a:p>
          <a:p>
            <a:pPr lvl="8"/>
            <a:r>
              <a:rPr lang="en-GB"/>
              <a:t>Level 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black">
          <a:xfrm rot="16200000">
            <a:off x="-1645334" y="3392999"/>
            <a:ext cx="4105278" cy="287903"/>
          </a:xfrm>
        </p:spPr>
        <p:txBody>
          <a:bodyPr/>
          <a:lstStyle/>
          <a:p>
            <a:r>
              <a:rPr lang="en-US"/>
              <a:t>Introduction to Telemetry 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black"/>
        <p:txBody>
          <a:bodyPr/>
          <a:lstStyle/>
          <a:p>
            <a:fld id="{8FF9B0DE-3FEB-4AA0-B465-B80EF7C1333D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 bwMode="black">
          <a:xfrm>
            <a:off x="1199456" y="332656"/>
            <a:ext cx="10512000" cy="720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0056721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black"/>
        <p:txBody>
          <a:bodyPr/>
          <a:lstStyle/>
          <a:p>
            <a:r>
              <a:rPr lang="en-GB"/>
              <a:t>Author, Date, Presentation title, C0 classification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black"/>
        <p:txBody>
          <a:bodyPr/>
          <a:lstStyle/>
          <a:p>
            <a:fld id="{8FF9B0DE-3FEB-4AA0-B465-B80EF7C1333D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 bwMode="black">
          <a:xfrm>
            <a:off x="1199455" y="332656"/>
            <a:ext cx="10512000" cy="720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6014507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BDF6-FBD2-40AF-9486-BB4A908B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614F-9AF2-40AF-A811-367A6AFA5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87B81-7873-4625-90C6-65B7D39F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06.09.2024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62558-7E3E-4F68-94CA-8F448DCC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61FB-1357-46F5-903C-1994E98B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93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FD0C7-725B-4BFF-9522-83239C8F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E1048-3DC5-4B9C-899F-DED6314AE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5DBFD-FBBF-4914-87A2-F3A61F56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06.09.2024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571A4-73D2-444B-9013-7EFE083B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CFB92-7142-4854-ACC6-4129F01E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037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6279-2318-4AD6-A5F8-75FAC2F4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0583D-F808-46BC-A112-FEA6430F4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9A202-30E0-43D7-8764-65A6F84FD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91E6B-307F-487A-ACE7-95C6B653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06.09.2024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1F60B-CB79-4100-B5DF-1E9EA55C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3C06A-1F3A-41DA-8ED0-F1B05343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73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37BF-12E0-4609-8885-BA3B6120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6F202-5F12-4652-B24C-DE18E1A33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F7499-BB9D-474C-80E4-FBDD9AF94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8ABCD-03D9-487D-A401-5C46542B9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0E7B8-775C-4651-8505-06EEF69C7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55546-7C7E-4AE1-B224-70E058A0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06.09.2024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7DA8F-0A89-45FF-A3CC-8973287C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A632D-9625-4B76-A006-24C009E1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005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A4D9-592C-47DB-A38B-6773D38A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8F040-BDDF-4877-8526-169F2DA1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06.09.2024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0B3BB-C496-4AF5-8EB6-7559F47A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E77DB-3A65-40BB-95CE-131D701F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934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6202C-9526-41D5-A80B-2DF28967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06.09.2024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DB588-08C7-4A6C-AB92-AA66E93D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035E7-88C8-4D96-B785-776340A7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811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2E0B-BAAE-488E-8A9B-5E2F9728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2BD-ADB1-4F08-B9D6-E993F811F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29BCF-9547-4664-BC89-023CF460C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46FE1-476B-4893-8CD9-264AC97F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06.09.2024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5B88A-2D78-46C2-BBA5-A7E4B6C7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BCD13-0D0A-4531-9C78-280B1923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895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2F91-0DE7-463A-B320-CFD88985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FAE06-08B0-40A8-8F3E-C20E2667A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DC7CF-A958-437D-97CD-D3E81DB92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2DCF7-E5CF-40ED-9C23-5F54FB7C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06.09.2024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598A1-F516-4BF3-A1DB-EFB3FD80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CE8FE-0171-448F-8772-43B1E412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026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DFDE9-18F4-48C4-A401-3E984B39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7C9F2-47EC-46EF-9DAA-721B9E5EF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2DCEB-FFB0-4E16-B62A-C5FBA3476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B238C-2335-4007-98C9-471C02CC43B6}" type="datetimeFigureOut">
              <a:rPr lang="de-CH" smtClean="0"/>
              <a:t>06.09.2024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C72CA-B967-43BF-81A8-8AE258386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67793-ADCE-4178-B0C6-9992EC74B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595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3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2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6.png"/><Relationship Id="rId7" Type="http://schemas.openxmlformats.org/officeDocument/2006/relationships/image" Target="../media/image33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2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14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tracker.ietf.org/doc/html/rfc8986#section-4" TargetMode="External"/><Relationship Id="rId3" Type="http://schemas.openxmlformats.org/officeDocument/2006/relationships/slideLayout" Target="../slideLayouts/slideLayout13.xml"/><Relationship Id="rId7" Type="http://schemas.openxmlformats.org/officeDocument/2006/relationships/hyperlink" Target="https://www.rfc-editor.org/rfc/rfc7799.html#section-3.6" TargetMode="Externa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hyperlink" Target="https://datatracker.ietf.org/doc/html/draft-gu-opsawg-network-monitoring-igp" TargetMode="External"/><Relationship Id="rId5" Type="http://schemas.openxmlformats.org/officeDocument/2006/relationships/hyperlink" Target="https://datatracker.ietf.org/doc/html/draft-raszuk-lsr-imp" TargetMode="External"/><Relationship Id="rId10" Type="http://schemas.openxmlformats.org/officeDocument/2006/relationships/hyperlink" Target="https://datatracker.ietf.org/doc/html/draft-ietf-netconf-configuration-tracing" TargetMode="External"/><Relationship Id="rId4" Type="http://schemas.openxmlformats.org/officeDocument/2006/relationships/notesSlide" Target="../notesSlides/notesSlide15.xml"/><Relationship Id="rId9" Type="http://schemas.openxmlformats.org/officeDocument/2006/relationships/hyperlink" Target="https://datatracker.ietf.org/doc/html/draft-ietf-netconf-transaction-id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chart" Target="../charts/char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3.png"/><Relationship Id="rId18" Type="http://schemas.openxmlformats.org/officeDocument/2006/relationships/image" Target="../media/image8.png"/><Relationship Id="rId26" Type="http://schemas.openxmlformats.org/officeDocument/2006/relationships/hyperlink" Target="https://datatracker.ietf.org/doc/html/rfc9160" TargetMode="External"/><Relationship Id="rId39" Type="http://schemas.openxmlformats.org/officeDocument/2006/relationships/hyperlink" Target="https://datatracker.ietf.org/doc/html/draft-ietf-netconf-yang-notifications-versioning" TargetMode="External"/><Relationship Id="rId3" Type="http://schemas.openxmlformats.org/officeDocument/2006/relationships/tags" Target="../tags/tag3.xml"/><Relationship Id="rId21" Type="http://schemas.openxmlformats.org/officeDocument/2006/relationships/hyperlink" Target="https://datatracker.ietf.org/doc/html/draft-netana-nmop-network-anomaly-lifecycle" TargetMode="External"/><Relationship Id="rId34" Type="http://schemas.openxmlformats.org/officeDocument/2006/relationships/hyperlink" Target="https://datatracker.ietf.org/doc/html/rfc8639" TargetMode="External"/><Relationship Id="rId42" Type="http://schemas.openxmlformats.org/officeDocument/2006/relationships/hyperlink" Target="https://datatracker.ietf.org/doc/html/draft-netana-nmop-yang-message-broker-integration" TargetMode="External"/><Relationship Id="rId7" Type="http://schemas.openxmlformats.org/officeDocument/2006/relationships/tags" Target="../tags/tag7.xml"/><Relationship Id="rId12" Type="http://schemas.openxmlformats.org/officeDocument/2006/relationships/image" Target="../media/image2.svg"/><Relationship Id="rId17" Type="http://schemas.openxmlformats.org/officeDocument/2006/relationships/image" Target="../media/image7.png"/><Relationship Id="rId25" Type="http://schemas.openxmlformats.org/officeDocument/2006/relationships/hyperlink" Target="https://datatracker.ietf.org/doc/html/rfc9487" TargetMode="External"/><Relationship Id="rId33" Type="http://schemas.openxmlformats.org/officeDocument/2006/relationships/hyperlink" Target="https://datatracker.ietf.org/doc/html/draft-lucente-grow-bmp-rel" TargetMode="External"/><Relationship Id="rId38" Type="http://schemas.openxmlformats.org/officeDocument/2006/relationships/hyperlink" Target="https://datatracker.ietf.org/doc/html/draft-ahuang-netconf-notif-yang" TargetMode="External"/><Relationship Id="rId2" Type="http://schemas.openxmlformats.org/officeDocument/2006/relationships/tags" Target="../tags/tag2.xml"/><Relationship Id="rId16" Type="http://schemas.openxmlformats.org/officeDocument/2006/relationships/image" Target="../media/image6.png"/><Relationship Id="rId20" Type="http://schemas.openxmlformats.org/officeDocument/2006/relationships/hyperlink" Target="https://datatracker.ietf.org/doc/html/draft-netana-nmop-network-anomaly-semantics" TargetMode="External"/><Relationship Id="rId29" Type="http://schemas.openxmlformats.org/officeDocument/2006/relationships/hyperlink" Target="https://datatracker.ietf.org/doc/html/rfc8671" TargetMode="External"/><Relationship Id="rId41" Type="http://schemas.openxmlformats.org/officeDocument/2006/relationships/hyperlink" Target="https://datatracker.ietf.org/doc/html/draft-tgraf-netconf-yang-push-observation-time" TargetMode="Externa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1.png"/><Relationship Id="rId24" Type="http://schemas.openxmlformats.org/officeDocument/2006/relationships/hyperlink" Target="https://datatracker.ietf.org/doc/html/rfc7011" TargetMode="External"/><Relationship Id="rId32" Type="http://schemas.openxmlformats.org/officeDocument/2006/relationships/hyperlink" Target="https://datatracker.ietf.org/doc/html/draft-ietf-grow-bmp-path-marking-tlv" TargetMode="External"/><Relationship Id="rId37" Type="http://schemas.openxmlformats.org/officeDocument/2006/relationships/hyperlink" Target="https://datatracker.ietf.org/doc/html/draft-ietf-netconf-distributed-notif" TargetMode="External"/><Relationship Id="rId40" Type="http://schemas.openxmlformats.org/officeDocument/2006/relationships/hyperlink" Target="https://datatracker.ietf.org/doc/html/draft-tgraf-netconf-notif-sequencing" TargetMode="External"/><Relationship Id="rId5" Type="http://schemas.openxmlformats.org/officeDocument/2006/relationships/tags" Target="../tags/tag5.xml"/><Relationship Id="rId15" Type="http://schemas.openxmlformats.org/officeDocument/2006/relationships/image" Target="../media/image5.png"/><Relationship Id="rId23" Type="http://schemas.openxmlformats.org/officeDocument/2006/relationships/hyperlink" Target="https://datatracker.ietf.org/doc/html/draft-netana-nmop-network-anomaly-architecture" TargetMode="External"/><Relationship Id="rId28" Type="http://schemas.openxmlformats.org/officeDocument/2006/relationships/hyperlink" Target="https://datatracker.ietf.org/doc/html/rfc7854" TargetMode="External"/><Relationship Id="rId36" Type="http://schemas.openxmlformats.org/officeDocument/2006/relationships/hyperlink" Target="https://datatracker.ietf.org/doc/html/draft-ietf-netconf-udp-notif" TargetMode="External"/><Relationship Id="rId10" Type="http://schemas.openxmlformats.org/officeDocument/2006/relationships/notesSlide" Target="../notesSlides/notesSlide1.xml"/><Relationship Id="rId19" Type="http://schemas.openxmlformats.org/officeDocument/2006/relationships/image" Target="../media/image9.png"/><Relationship Id="rId31" Type="http://schemas.openxmlformats.org/officeDocument/2006/relationships/hyperlink" Target="https://datatracker.ietf.org/doc/html/draft-ietf-grow-bmp-tlv" TargetMode="Externa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12.xml"/><Relationship Id="rId14" Type="http://schemas.openxmlformats.org/officeDocument/2006/relationships/image" Target="../media/image4.png"/><Relationship Id="rId22" Type="http://schemas.openxmlformats.org/officeDocument/2006/relationships/hyperlink" Target="https://datatracker.ietf.org/doc/html/rfc8632" TargetMode="External"/><Relationship Id="rId27" Type="http://schemas.openxmlformats.org/officeDocument/2006/relationships/hyperlink" Target="https://datatracker.ietf.org/doc/html/draft-ietf-opsawg-ipfix-on-path-telemetry" TargetMode="External"/><Relationship Id="rId30" Type="http://schemas.openxmlformats.org/officeDocument/2006/relationships/hyperlink" Target="https://datatracker.ietf.org/doc/html/rfc9069" TargetMode="External"/><Relationship Id="rId35" Type="http://schemas.openxmlformats.org/officeDocument/2006/relationships/hyperlink" Target="https://datatracker.ietf.org/doc/html/rfc8641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C26208B2-0D10-4C23-B2DE-372A62E98644}"/>
              </a:ext>
            </a:extLst>
          </p:cNvPr>
          <p:cNvSpPr txBox="1">
            <a:spLocks/>
          </p:cNvSpPr>
          <p:nvPr/>
        </p:nvSpPr>
        <p:spPr>
          <a:xfrm>
            <a:off x="606830" y="1365772"/>
            <a:ext cx="11395314" cy="3239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b="1" dirty="0"/>
              <a:t>Swisscom: Network Incident Network Analytics </a:t>
            </a:r>
            <a:r>
              <a:rPr lang="en-US" sz="3400" b="1" dirty="0">
                <a:solidFill>
                  <a:srgbClr val="FF0000"/>
                </a:solidFill>
              </a:rPr>
              <a:t>Postmortem</a:t>
            </a:r>
            <a:br>
              <a:rPr lang="en-US" sz="3600" b="1" dirty="0"/>
            </a:br>
            <a:endParaRPr lang="en-US" sz="2800" dirty="0"/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Describes an incident in terms of </a:t>
            </a:r>
            <a:br>
              <a:rPr lang="en-US" sz="28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	</a:t>
            </a:r>
            <a:r>
              <a:rPr lang="en-US" sz="2800" b="1" dirty="0">
                <a:solidFill>
                  <a:srgbClr val="FF0000"/>
                </a:solidFill>
              </a:rPr>
              <a:t>what happened</a:t>
            </a: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,</a:t>
            </a:r>
            <a:br>
              <a:rPr lang="en-US" sz="28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		</a:t>
            </a:r>
            <a:r>
              <a:rPr lang="en-US" sz="2800" b="1" dirty="0">
                <a:solidFill>
                  <a:srgbClr val="FF0000"/>
                </a:solidFill>
              </a:rPr>
              <a:t>which operational metrics </a:t>
            </a: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where available, </a:t>
            </a:r>
            <a:br>
              <a:rPr lang="en-US" sz="28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			</a:t>
            </a:r>
            <a:r>
              <a:rPr lang="en-US" sz="2800" b="1" dirty="0">
                <a:solidFill>
                  <a:srgbClr val="FF0000"/>
                </a:solidFill>
              </a:rPr>
              <a:t>which analytical metrics </a:t>
            </a: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described the symptoms and </a:t>
            </a:r>
            <a:br>
              <a:rPr lang="en-US" sz="28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				</a:t>
            </a:r>
            <a:r>
              <a:rPr lang="en-US" sz="2800" b="1" dirty="0">
                <a:solidFill>
                  <a:srgbClr val="FF0000"/>
                </a:solidFill>
              </a:rPr>
              <a:t>what improvements </a:t>
            </a: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in the network anomaly detection 					system and network telemetry protocols are proposed.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23057C-339A-4254-8994-8EB77B8B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2200" smtClean="0"/>
              <a:t>1</a:t>
            </a:fld>
            <a:endParaRPr lang="de-CH" sz="2200" dirty="0"/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6CAA0765-1318-4A03-8F91-D3ECC43D8FA7}"/>
              </a:ext>
            </a:extLst>
          </p:cNvPr>
          <p:cNvSpPr txBox="1">
            <a:spLocks/>
          </p:cNvSpPr>
          <p:nvPr/>
        </p:nvSpPr>
        <p:spPr>
          <a:xfrm>
            <a:off x="838200" y="5290457"/>
            <a:ext cx="11163943" cy="1071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  <a:defRPr sz="1782"/>
            </a:pPr>
            <a:r>
              <a:rPr lang="de-CH" sz="1400" dirty="0">
                <a:latin typeface="+mj-lt"/>
              </a:rPr>
              <a:t>thomas.graf@swisscom.com</a:t>
            </a:r>
            <a:br>
              <a:rPr lang="de-CH" sz="1400" dirty="0">
                <a:latin typeface="+mj-lt"/>
              </a:rPr>
            </a:br>
            <a:endParaRPr lang="de-CH" sz="14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1400" dirty="0">
                <a:latin typeface="+mj-lt"/>
              </a:rPr>
              <a:t>06. September </a:t>
            </a:r>
            <a:r>
              <a:rPr lang="de-CH" sz="1400" dirty="0">
                <a:latin typeface="+mj-lt"/>
                <a:ea typeface="+mj-ea"/>
                <a:cs typeface="+mj-cs"/>
              </a:rPr>
              <a:t>2024</a:t>
            </a:r>
            <a:endParaRPr lang="de-CH" sz="1400" dirty="0">
              <a:latin typeface="+mj-lt"/>
            </a:endParaRPr>
          </a:p>
          <a:p>
            <a:pPr algn="r"/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3578665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B0C1672-A594-887B-6A21-702899357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43" y="1639291"/>
            <a:ext cx="8758023" cy="402808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90665C-8566-4537-9D7A-7F19909CB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9B0DE-3FEB-4AA0-B465-B80EF7C1333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37B3B6-1C20-C70F-6AC8-021DC43F4482}"/>
              </a:ext>
            </a:extLst>
          </p:cNvPr>
          <p:cNvSpPr/>
          <p:nvPr/>
        </p:nvSpPr>
        <p:spPr>
          <a:xfrm>
            <a:off x="191343" y="6050990"/>
            <a:ext cx="872068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BGP Overlay VRF Endpoint </a:t>
            </a:r>
            <a:r>
              <a:rPr lang="en-US" sz="1200" b="1" dirty="0">
                <a:solidFill>
                  <a:srgbClr val="FF0000"/>
                </a:solidFill>
              </a:rPr>
              <a:t>Topology Change</a:t>
            </a:r>
            <a:endParaRPr lang="de-CH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122241-06BD-CF66-A2CA-003F03B6E201}"/>
              </a:ext>
            </a:extLst>
          </p:cNvPr>
          <p:cNvSpPr/>
          <p:nvPr/>
        </p:nvSpPr>
        <p:spPr>
          <a:xfrm>
            <a:off x="9496425" y="2517998"/>
            <a:ext cx="241124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dirty="0"/>
              <a:t>BMP BGP Local-RIB </a:t>
            </a:r>
            <a:r>
              <a:rPr lang="en-US" sz="1350" b="1" dirty="0">
                <a:solidFill>
                  <a:srgbClr val="FF0000"/>
                </a:solidFill>
              </a:rPr>
              <a:t>L3 VPN topology change for a particular BGP route-distinguisher</a:t>
            </a:r>
            <a:r>
              <a:rPr lang="en-US" sz="1350" dirty="0"/>
              <a:t>. </a:t>
            </a:r>
            <a:r>
              <a:rPr lang="en-US" sz="1350" b="1" dirty="0"/>
              <a:t>Only best path is exported due to implementation limitation. </a:t>
            </a:r>
            <a:r>
              <a:rPr lang="en-US" sz="1350" dirty="0"/>
              <a:t>Shows in time frame 00:57-58 that </a:t>
            </a:r>
            <a:r>
              <a:rPr lang="en-US" sz="1350" b="1" dirty="0">
                <a:solidFill>
                  <a:srgbClr val="FF0000"/>
                </a:solidFill>
              </a:rPr>
              <a:t>prefixes were removed from the VRF routing table </a:t>
            </a:r>
            <a:r>
              <a:rPr lang="en-US" sz="1350" b="1" dirty="0"/>
              <a:t>on a particular PE node</a:t>
            </a:r>
            <a:r>
              <a:rPr lang="en-US" sz="1350" dirty="0"/>
              <a:t>. Leading to potential blackholing. </a:t>
            </a:r>
            <a:endParaRPr lang="de-CH" sz="135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E3B13FB-8CA7-B3DE-FF7A-B5744D340B82}"/>
              </a:ext>
            </a:extLst>
          </p:cNvPr>
          <p:cNvCxnSpPr>
            <a:cxnSpLocks/>
            <a:stCxn id="15" idx="1"/>
          </p:cNvCxnSpPr>
          <p:nvPr/>
        </p:nvCxnSpPr>
        <p:spPr bwMode="gray">
          <a:xfrm flipH="1">
            <a:off x="9020175" y="3810660"/>
            <a:ext cx="47625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7">
            <a:extLst>
              <a:ext uri="{FF2B5EF4-FFF2-40B4-BE49-F238E27FC236}">
                <a16:creationId xmlns:a16="http://schemas.microsoft.com/office/drawing/2014/main" id="{8FE8C5C5-19EF-8598-4B74-F92E76C87A57}"/>
              </a:ext>
            </a:extLst>
          </p:cNvPr>
          <p:cNvSpPr txBox="1">
            <a:spLocks/>
          </p:cNvSpPr>
          <p:nvPr/>
        </p:nvSpPr>
        <p:spPr bwMode="black">
          <a:xfrm>
            <a:off x="841248" y="365760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b="1" dirty="0"/>
              <a:t>August 14th, </a:t>
            </a:r>
            <a:r>
              <a:rPr lang="de-CH" sz="2700" b="1" dirty="0"/>
              <a:t>SRv6 IS-IS ABR Route Aggregation</a:t>
            </a:r>
            <a:br>
              <a:rPr lang="en-US" sz="2700" dirty="0"/>
            </a:br>
            <a:r>
              <a:rPr lang="en-US" sz="2800" b="0" dirty="0">
                <a:solidFill>
                  <a:schemeClr val="bg1">
                    <a:lumMod val="65000"/>
                  </a:schemeClr>
                </a:solidFill>
              </a:rPr>
              <a:t>L3 VPN Overlay Topology Change</a:t>
            </a:r>
            <a:endParaRPr lang="en-US" sz="27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267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55B4594-EB1D-D6A0-50F1-1EA00D24B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865" y="4759145"/>
            <a:ext cx="7007224" cy="193765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90665C-8566-4537-9D7A-7F19909CB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9B0DE-3FEB-4AA0-B465-B80EF7C1333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37B3B6-1C20-C70F-6AC8-021DC43F4482}"/>
              </a:ext>
            </a:extLst>
          </p:cNvPr>
          <p:cNvSpPr/>
          <p:nvPr/>
        </p:nvSpPr>
        <p:spPr>
          <a:xfrm>
            <a:off x="9144000" y="2570191"/>
            <a:ext cx="19162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b="1" dirty="0"/>
              <a:t>Logical Connection 64497:64378 SRv6 L3 VPN Overlay Operational Metrics</a:t>
            </a:r>
            <a:endParaRPr lang="de-CH" sz="135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122241-06BD-CF66-A2CA-003F03B6E201}"/>
              </a:ext>
            </a:extLst>
          </p:cNvPr>
          <p:cNvSpPr/>
          <p:nvPr/>
        </p:nvSpPr>
        <p:spPr>
          <a:xfrm>
            <a:off x="9144000" y="4903873"/>
            <a:ext cx="1916295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b="1" dirty="0"/>
              <a:t>Logical Connection 64497:64378 SRv6 L3 VPN Overlay </a:t>
            </a:r>
            <a:r>
              <a:rPr lang="en-US" sz="1350" b="1" dirty="0">
                <a:solidFill>
                  <a:srgbClr val="FF0000"/>
                </a:solidFill>
              </a:rPr>
              <a:t>and Underlay </a:t>
            </a:r>
            <a:r>
              <a:rPr lang="en-US" sz="1350" b="1" dirty="0"/>
              <a:t>Operational Metrics</a:t>
            </a:r>
            <a:endParaRPr lang="de-CH" sz="135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DB2D54-B066-C91A-94FF-1079CAF503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7864" y="1478552"/>
            <a:ext cx="7012099" cy="3226516"/>
          </a:xfrm>
          <a:prstGeom prst="rect">
            <a:avLst/>
          </a:prstGeom>
        </p:spPr>
      </p:pic>
      <p:sp>
        <p:nvSpPr>
          <p:cNvPr id="2" name="Title 7">
            <a:extLst>
              <a:ext uri="{FF2B5EF4-FFF2-40B4-BE49-F238E27FC236}">
                <a16:creationId xmlns:a16="http://schemas.microsoft.com/office/drawing/2014/main" id="{07CEC421-18B6-6CC4-7808-786AA1B39A7F}"/>
              </a:ext>
            </a:extLst>
          </p:cNvPr>
          <p:cNvSpPr txBox="1">
            <a:spLocks/>
          </p:cNvSpPr>
          <p:nvPr/>
        </p:nvSpPr>
        <p:spPr bwMode="black">
          <a:xfrm>
            <a:off x="841248" y="365760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b="1" dirty="0"/>
              <a:t>August 14th, </a:t>
            </a:r>
            <a:r>
              <a:rPr lang="de-CH" sz="2700" b="1" dirty="0"/>
              <a:t>SRv6 IS-IS ABR Route Aggregation</a:t>
            </a:r>
            <a:br>
              <a:rPr lang="en-US" sz="2700" dirty="0"/>
            </a:br>
            <a:r>
              <a:rPr lang="en-US" sz="2700" b="0" dirty="0">
                <a:solidFill>
                  <a:schemeClr val="bg1">
                    <a:lumMod val="65000"/>
                  </a:schemeClr>
                </a:solidFill>
              </a:rPr>
              <a:t>64497:64378 SRv6 L3 VPN – Operational Network Telemetry Metrics</a:t>
            </a:r>
            <a:endParaRPr lang="en-US" sz="27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247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B292EC9-17FD-F129-6756-BAE63EBEF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364" y="1555235"/>
            <a:ext cx="7242786" cy="502340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90665C-8566-4537-9D7A-7F19909CB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9B0DE-3FEB-4AA0-B465-B80EF7C1333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BFDFE79C-766F-442A-8A6E-30C235106C35}"/>
              </a:ext>
            </a:extLst>
          </p:cNvPr>
          <p:cNvSpPr txBox="1">
            <a:spLocks/>
          </p:cNvSpPr>
          <p:nvPr/>
        </p:nvSpPr>
        <p:spPr bwMode="black">
          <a:xfrm>
            <a:off x="9222114" y="1565140"/>
            <a:ext cx="2802335" cy="5120799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4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350" b="1" dirty="0"/>
              <a:t>BMP route-monitoring Update/Withdraw check recognized topology change.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350" dirty="0"/>
              <a:t>BMP peer Down/Up check did not apply.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350" dirty="0"/>
              <a:t>Interface Down/Up check did not apply.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350" b="1" dirty="0"/>
              <a:t>Traffic Drop spike check recognized traffic drop due to topology change.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350" b="1" dirty="0"/>
              <a:t>Missing Traffic check recognized traffic loss. 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350" b="1" dirty="0"/>
              <a:t>Increased or decreased Flow Count check recognized congestion.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350" b="1" dirty="0"/>
              <a:t>Overall: 4 out of 6 checks have detected the BGP topology change. Real-time streaming implementation </a:t>
            </a:r>
            <a:r>
              <a:rPr lang="en-US" sz="1350" b="1" dirty="0">
                <a:solidFill>
                  <a:srgbClr val="FF0000"/>
                </a:solidFill>
              </a:rPr>
              <a:t>exceeds expectations.</a:t>
            </a:r>
          </a:p>
        </p:txBody>
      </p:sp>
      <p:pic>
        <p:nvPicPr>
          <p:cNvPr id="39" name="Grafik 8">
            <a:extLst>
              <a:ext uri="{FF2B5EF4-FFF2-40B4-BE49-F238E27FC236}">
                <a16:creationId xmlns:a16="http://schemas.microsoft.com/office/drawing/2014/main" id="{0CB9350D-2F0C-47D2-AFB0-EA555D0061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83377" y="5622625"/>
            <a:ext cx="409069" cy="409069"/>
          </a:xfrm>
          <a:prstGeom prst="rect">
            <a:avLst/>
          </a:prstGeom>
        </p:spPr>
      </p:pic>
      <p:pic>
        <p:nvPicPr>
          <p:cNvPr id="22" name="Grafik 8">
            <a:extLst>
              <a:ext uri="{FF2B5EF4-FFF2-40B4-BE49-F238E27FC236}">
                <a16:creationId xmlns:a16="http://schemas.microsoft.com/office/drawing/2014/main" id="{42C93F1C-1DC0-4C3E-9360-679E3C7BE7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63508" y="1532414"/>
            <a:ext cx="409069" cy="409069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B9B99E7-F7A3-4CAD-8BD9-CBD5231A00FA}"/>
              </a:ext>
            </a:extLst>
          </p:cNvPr>
          <p:cNvCxnSpPr>
            <a:cxnSpLocks/>
          </p:cNvCxnSpPr>
          <p:nvPr/>
        </p:nvCxnSpPr>
        <p:spPr bwMode="gray">
          <a:xfrm>
            <a:off x="2495432" y="2172107"/>
            <a:ext cx="0" cy="4117987"/>
          </a:xfrm>
          <a:prstGeom prst="line">
            <a:avLst/>
          </a:prstGeom>
          <a:ln w="25400">
            <a:solidFill>
              <a:srgbClr val="FF0000">
                <a:alpha val="5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c 1">
            <a:extLst>
              <a:ext uri="{FF2B5EF4-FFF2-40B4-BE49-F238E27FC236}">
                <a16:creationId xmlns:a16="http://schemas.microsoft.com/office/drawing/2014/main" id="{FFC7BD74-5D2F-979D-19C0-8C3BA56734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62177" y="2354392"/>
            <a:ext cx="410400" cy="410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06BB42D-172C-EE2B-CEB6-9ADD5BC977AA}"/>
              </a:ext>
            </a:extLst>
          </p:cNvPr>
          <p:cNvSpPr txBox="1"/>
          <p:nvPr/>
        </p:nvSpPr>
        <p:spPr bwMode="gray">
          <a:xfrm>
            <a:off x="8619959" y="254769"/>
            <a:ext cx="3488914" cy="1131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50" b="1" dirty="0"/>
              <a:t>Concern Score: </a:t>
            </a:r>
            <a:r>
              <a:rPr lang="en-US" sz="1350" b="1" dirty="0">
                <a:solidFill>
                  <a:srgbClr val="FF0000"/>
                </a:solidFill>
              </a:rPr>
              <a:t>0.25</a:t>
            </a:r>
          </a:p>
          <a:p>
            <a:r>
              <a:rPr lang="en-US" sz="1350" dirty="0"/>
              <a:t>Flow Count Spike: </a:t>
            </a:r>
            <a:r>
              <a:rPr lang="en-US" sz="1350" b="1" dirty="0">
                <a:solidFill>
                  <a:srgbClr val="FF0000"/>
                </a:solidFill>
              </a:rPr>
              <a:t>0.07</a:t>
            </a:r>
          </a:p>
          <a:p>
            <a:r>
              <a:rPr lang="en-US" sz="1350" dirty="0"/>
              <a:t>Missing Traffic: </a:t>
            </a:r>
            <a:r>
              <a:rPr lang="en-US" sz="1350" b="1" dirty="0">
                <a:solidFill>
                  <a:srgbClr val="FF0000"/>
                </a:solidFill>
              </a:rPr>
              <a:t>0.22</a:t>
            </a:r>
          </a:p>
          <a:p>
            <a:r>
              <a:rPr lang="en-US" sz="1350" dirty="0"/>
              <a:t>Traffic Drop: </a:t>
            </a:r>
            <a:r>
              <a:rPr lang="en-US" sz="1350" b="1" dirty="0">
                <a:solidFill>
                  <a:srgbClr val="FF0000"/>
                </a:solidFill>
              </a:rPr>
              <a:t>1.00</a:t>
            </a:r>
          </a:p>
          <a:p>
            <a:r>
              <a:rPr lang="en-US" sz="1350" dirty="0"/>
              <a:t>BMP Update/Withdrawal: </a:t>
            </a:r>
            <a:r>
              <a:rPr lang="en-US" sz="1350" b="1" dirty="0">
                <a:solidFill>
                  <a:srgbClr val="FF0000"/>
                </a:solidFill>
              </a:rPr>
              <a:t>0.29/ 1.00</a:t>
            </a:r>
            <a:endParaRPr lang="de-CH" sz="1350" b="1" dirty="0">
              <a:solidFill>
                <a:srgbClr val="FF0000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5A52AE-76E6-6D2E-60FC-D0E9B70AC701}"/>
              </a:ext>
            </a:extLst>
          </p:cNvPr>
          <p:cNvCxnSpPr>
            <a:cxnSpLocks/>
          </p:cNvCxnSpPr>
          <p:nvPr/>
        </p:nvCxnSpPr>
        <p:spPr bwMode="gray">
          <a:xfrm>
            <a:off x="4428908" y="2172107"/>
            <a:ext cx="0" cy="4117987"/>
          </a:xfrm>
          <a:prstGeom prst="line">
            <a:avLst/>
          </a:prstGeom>
          <a:ln w="25400">
            <a:solidFill>
              <a:srgbClr val="FF0000">
                <a:alpha val="5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phic 15">
            <a:extLst>
              <a:ext uri="{FF2B5EF4-FFF2-40B4-BE49-F238E27FC236}">
                <a16:creationId xmlns:a16="http://schemas.microsoft.com/office/drawing/2014/main" id="{2196E69B-4D9E-64F3-FAA5-3716B32AFB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62177" y="3081429"/>
            <a:ext cx="410400" cy="4104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27E39D9-9538-31C7-4004-ACE7476662D2}"/>
              </a:ext>
            </a:extLst>
          </p:cNvPr>
          <p:cNvSpPr/>
          <p:nvPr/>
        </p:nvSpPr>
        <p:spPr>
          <a:xfrm rot="527780">
            <a:off x="10430632" y="267844"/>
            <a:ext cx="18192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Real-Time Streaming</a:t>
            </a:r>
            <a:br>
              <a:rPr lang="en-US" sz="1200" b="1" dirty="0">
                <a:solidFill>
                  <a:srgbClr val="FF0000"/>
                </a:solidFill>
              </a:rPr>
            </a:br>
            <a:r>
              <a:rPr lang="en-US" sz="1200" b="1" dirty="0">
                <a:solidFill>
                  <a:srgbClr val="FF0000"/>
                </a:solidFill>
              </a:rPr>
              <a:t>under Development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0" name="Grafik 8">
            <a:extLst>
              <a:ext uri="{FF2B5EF4-FFF2-40B4-BE49-F238E27FC236}">
                <a16:creationId xmlns:a16="http://schemas.microsoft.com/office/drawing/2014/main" id="{68324C23-657A-4CAD-F137-1E7D2492D4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77480" y="3595043"/>
            <a:ext cx="409069" cy="409069"/>
          </a:xfrm>
          <a:prstGeom prst="rect">
            <a:avLst/>
          </a:prstGeom>
        </p:spPr>
      </p:pic>
      <p:pic>
        <p:nvPicPr>
          <p:cNvPr id="12" name="Grafik 8">
            <a:extLst>
              <a:ext uri="{FF2B5EF4-FFF2-40B4-BE49-F238E27FC236}">
                <a16:creationId xmlns:a16="http://schemas.microsoft.com/office/drawing/2014/main" id="{C579809D-DE35-686E-CFEB-3381B32E74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86471" y="4262978"/>
            <a:ext cx="409069" cy="409069"/>
          </a:xfrm>
          <a:prstGeom prst="rect">
            <a:avLst/>
          </a:prstGeom>
        </p:spPr>
      </p:pic>
      <p:pic>
        <p:nvPicPr>
          <p:cNvPr id="18" name="Grafik 8">
            <a:extLst>
              <a:ext uri="{FF2B5EF4-FFF2-40B4-BE49-F238E27FC236}">
                <a16:creationId xmlns:a16="http://schemas.microsoft.com/office/drawing/2014/main" id="{30BD1EAA-AEC3-D8B1-A9F9-CF48F449F5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84042" y="4982572"/>
            <a:ext cx="409069" cy="409069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03D9850-6B85-F4D3-FEFF-447B6584AF73}"/>
              </a:ext>
            </a:extLst>
          </p:cNvPr>
          <p:cNvCxnSpPr>
            <a:cxnSpLocks/>
          </p:cNvCxnSpPr>
          <p:nvPr/>
        </p:nvCxnSpPr>
        <p:spPr bwMode="gray">
          <a:xfrm>
            <a:off x="5370346" y="2172107"/>
            <a:ext cx="0" cy="4117987"/>
          </a:xfrm>
          <a:prstGeom prst="line">
            <a:avLst/>
          </a:prstGeom>
          <a:ln w="25400">
            <a:solidFill>
              <a:srgbClr val="FF0000">
                <a:alpha val="5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7">
            <a:extLst>
              <a:ext uri="{FF2B5EF4-FFF2-40B4-BE49-F238E27FC236}">
                <a16:creationId xmlns:a16="http://schemas.microsoft.com/office/drawing/2014/main" id="{7FB2D5EC-87E0-1731-E52C-E0613E46B5DC}"/>
              </a:ext>
            </a:extLst>
          </p:cNvPr>
          <p:cNvSpPr txBox="1">
            <a:spLocks/>
          </p:cNvSpPr>
          <p:nvPr/>
        </p:nvSpPr>
        <p:spPr bwMode="black">
          <a:xfrm>
            <a:off x="841248" y="365760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b="1" dirty="0"/>
              <a:t>August 14th, </a:t>
            </a:r>
            <a:r>
              <a:rPr lang="de-CH" sz="2700" b="1" dirty="0"/>
              <a:t>SRv6 IS-IS ABR Route Aggregation</a:t>
            </a:r>
            <a:br>
              <a:rPr lang="en-US" sz="2700" dirty="0"/>
            </a:br>
            <a:r>
              <a:rPr lang="en-US" sz="2700" b="0" dirty="0">
                <a:solidFill>
                  <a:schemeClr val="bg1">
                    <a:lumMod val="65000"/>
                  </a:schemeClr>
                </a:solidFill>
              </a:rPr>
              <a:t>64497:64378 SRv6 L3 VPN – </a:t>
            </a:r>
            <a:r>
              <a:rPr lang="en-US" sz="2800" b="0" dirty="0">
                <a:solidFill>
                  <a:schemeClr val="bg1">
                    <a:lumMod val="65000"/>
                  </a:schemeClr>
                </a:solidFill>
              </a:rPr>
              <a:t>Anomaly Detection - </a:t>
            </a:r>
            <a:r>
              <a:rPr lang="en-US" sz="2800" dirty="0">
                <a:solidFill>
                  <a:srgbClr val="FF0000"/>
                </a:solidFill>
              </a:rPr>
              <a:t>Live</a:t>
            </a:r>
            <a:endParaRPr lang="en-US" sz="27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817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6895521-5CD0-D76C-CDE6-2F48DF438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865" y="4733642"/>
            <a:ext cx="7030903" cy="19486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93152E-0157-7964-B42D-D4B510D33A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7865" y="1492512"/>
            <a:ext cx="7020014" cy="324113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90665C-8566-4537-9D7A-7F19909CB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9B0DE-3FEB-4AA0-B465-B80EF7C1333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37B3B6-1C20-C70F-6AC8-021DC43F4482}"/>
              </a:ext>
            </a:extLst>
          </p:cNvPr>
          <p:cNvSpPr/>
          <p:nvPr/>
        </p:nvSpPr>
        <p:spPr>
          <a:xfrm>
            <a:off x="9144000" y="2570191"/>
            <a:ext cx="19162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b="1" dirty="0"/>
              <a:t>Logical Connection 64498:2956 SRv6 L3 VPN Overlay Operational Metrics</a:t>
            </a:r>
            <a:endParaRPr lang="de-CH" sz="135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122241-06BD-CF66-A2CA-003F03B6E201}"/>
              </a:ext>
            </a:extLst>
          </p:cNvPr>
          <p:cNvSpPr/>
          <p:nvPr/>
        </p:nvSpPr>
        <p:spPr>
          <a:xfrm>
            <a:off x="9144000" y="4903873"/>
            <a:ext cx="1916295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b="1" dirty="0"/>
              <a:t>Logical Connection 64498:2956 SRv6 L3 VPN Overlay </a:t>
            </a:r>
            <a:r>
              <a:rPr lang="en-US" sz="1350" b="1" dirty="0">
                <a:solidFill>
                  <a:srgbClr val="FF0000"/>
                </a:solidFill>
              </a:rPr>
              <a:t>and Underlay </a:t>
            </a:r>
            <a:r>
              <a:rPr lang="en-US" sz="1350" b="1" dirty="0"/>
              <a:t>Operational Metrics</a:t>
            </a:r>
            <a:endParaRPr lang="de-CH" sz="1350" dirty="0"/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7AA953A5-9F19-5DB2-A481-3AE52A5FE9B9}"/>
              </a:ext>
            </a:extLst>
          </p:cNvPr>
          <p:cNvSpPr txBox="1">
            <a:spLocks/>
          </p:cNvSpPr>
          <p:nvPr/>
        </p:nvSpPr>
        <p:spPr bwMode="black">
          <a:xfrm>
            <a:off x="841248" y="365760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b="1" dirty="0"/>
              <a:t>August 14th, </a:t>
            </a:r>
            <a:r>
              <a:rPr lang="de-CH" sz="2700" b="1" dirty="0"/>
              <a:t>SRv6 IS-IS ABR Route Aggregation</a:t>
            </a:r>
            <a:br>
              <a:rPr lang="en-US" sz="2700" dirty="0"/>
            </a:br>
            <a:r>
              <a:rPr lang="en-US" sz="2700" b="0" dirty="0">
                <a:solidFill>
                  <a:schemeClr val="bg1">
                    <a:lumMod val="65000"/>
                  </a:schemeClr>
                </a:solidFill>
              </a:rPr>
              <a:t>64497:2956 SRv6 L3 VPN – Operational Network Telemetry Metrics</a:t>
            </a:r>
            <a:endParaRPr lang="en-US" sz="27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850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0E3D6DA-F05A-A042-9BB1-43DA4A080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318" y="1570259"/>
            <a:ext cx="7227306" cy="502351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90665C-8566-4537-9D7A-7F19909CB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9B0DE-3FEB-4AA0-B465-B80EF7C1333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BFDFE79C-766F-442A-8A6E-30C235106C35}"/>
              </a:ext>
            </a:extLst>
          </p:cNvPr>
          <p:cNvSpPr txBox="1">
            <a:spLocks/>
          </p:cNvSpPr>
          <p:nvPr/>
        </p:nvSpPr>
        <p:spPr bwMode="black">
          <a:xfrm>
            <a:off x="9222114" y="1565140"/>
            <a:ext cx="2802335" cy="5120799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4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350" b="1" dirty="0"/>
              <a:t>BMP route-monitoring Update/Withdraw check did not recognize topology change.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350" dirty="0"/>
              <a:t>BMP peer Down/Up check did not apply.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350" dirty="0"/>
              <a:t>Interface Down/Up check did not apply.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350" b="1" dirty="0"/>
              <a:t>Traffic Drop spike check recognized traffic drop due to topology change.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350" b="1" dirty="0"/>
              <a:t>Missing Traffic check did not apply. 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350" b="1" dirty="0"/>
              <a:t>Increased or decreased Flow Count check did not recognized congestion.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350" b="1" dirty="0"/>
              <a:t>Overall: 1 out of 6 checks have detected the BGP topology change. Real-time streaming implementation. </a:t>
            </a:r>
            <a:r>
              <a:rPr lang="en-US" sz="1350" b="1" dirty="0">
                <a:solidFill>
                  <a:srgbClr val="FF0000"/>
                </a:solidFill>
              </a:rPr>
              <a:t>Auto profiling under implementation.</a:t>
            </a:r>
          </a:p>
        </p:txBody>
      </p:sp>
      <p:pic>
        <p:nvPicPr>
          <p:cNvPr id="39" name="Grafik 8">
            <a:extLst>
              <a:ext uri="{FF2B5EF4-FFF2-40B4-BE49-F238E27FC236}">
                <a16:creationId xmlns:a16="http://schemas.microsoft.com/office/drawing/2014/main" id="{0CB9350D-2F0C-47D2-AFB0-EA555D0061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88070" y="5495009"/>
            <a:ext cx="409069" cy="409069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B9B99E7-F7A3-4CAD-8BD9-CBD5231A00FA}"/>
              </a:ext>
            </a:extLst>
          </p:cNvPr>
          <p:cNvCxnSpPr>
            <a:cxnSpLocks/>
          </p:cNvCxnSpPr>
          <p:nvPr/>
        </p:nvCxnSpPr>
        <p:spPr bwMode="gray">
          <a:xfrm>
            <a:off x="2495432" y="2076857"/>
            <a:ext cx="0" cy="4117987"/>
          </a:xfrm>
          <a:prstGeom prst="line">
            <a:avLst/>
          </a:prstGeom>
          <a:ln w="25400">
            <a:solidFill>
              <a:srgbClr val="FF0000">
                <a:alpha val="5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c 1">
            <a:extLst>
              <a:ext uri="{FF2B5EF4-FFF2-40B4-BE49-F238E27FC236}">
                <a16:creationId xmlns:a16="http://schemas.microsoft.com/office/drawing/2014/main" id="{FFC7BD74-5D2F-979D-19C0-8C3BA56734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62177" y="2354392"/>
            <a:ext cx="410400" cy="410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06BB42D-172C-EE2B-CEB6-9ADD5BC977AA}"/>
              </a:ext>
            </a:extLst>
          </p:cNvPr>
          <p:cNvSpPr txBox="1"/>
          <p:nvPr/>
        </p:nvSpPr>
        <p:spPr bwMode="gray">
          <a:xfrm>
            <a:off x="8619959" y="254769"/>
            <a:ext cx="3488914" cy="1131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50" b="1" dirty="0"/>
              <a:t>Concern Score: </a:t>
            </a:r>
            <a:r>
              <a:rPr lang="en-US" sz="1350" b="1" dirty="0">
                <a:solidFill>
                  <a:srgbClr val="FF0000"/>
                </a:solidFill>
              </a:rPr>
              <a:t>0.08</a:t>
            </a:r>
          </a:p>
          <a:p>
            <a:r>
              <a:rPr lang="en-US" sz="1350" dirty="0"/>
              <a:t>Flow Count Spike: </a:t>
            </a:r>
            <a:r>
              <a:rPr lang="en-US" sz="1350" b="1" dirty="0">
                <a:solidFill>
                  <a:srgbClr val="FF0000"/>
                </a:solidFill>
              </a:rPr>
              <a:t>0.00</a:t>
            </a:r>
          </a:p>
          <a:p>
            <a:r>
              <a:rPr lang="en-US" sz="1350" dirty="0"/>
              <a:t>Missing Traffic: </a:t>
            </a:r>
            <a:r>
              <a:rPr lang="en-US" sz="1350" b="1" dirty="0">
                <a:solidFill>
                  <a:srgbClr val="FF0000"/>
                </a:solidFill>
              </a:rPr>
              <a:t>0.00</a:t>
            </a:r>
            <a:br>
              <a:rPr lang="en-US" sz="1350" b="1" dirty="0">
                <a:solidFill>
                  <a:srgbClr val="FF0000"/>
                </a:solidFill>
              </a:rPr>
            </a:br>
            <a:r>
              <a:rPr lang="en-US" sz="1350" dirty="0"/>
              <a:t>Traffic Drop: </a:t>
            </a:r>
            <a:r>
              <a:rPr lang="en-US" sz="1350" b="1" dirty="0">
                <a:solidFill>
                  <a:srgbClr val="FF0000"/>
                </a:solidFill>
              </a:rPr>
              <a:t>1.00</a:t>
            </a:r>
          </a:p>
          <a:p>
            <a:r>
              <a:rPr lang="en-US" sz="1350" dirty="0"/>
              <a:t>BMP Update/Withdrawal: </a:t>
            </a:r>
            <a:r>
              <a:rPr lang="en-US" sz="1350" b="1" dirty="0">
                <a:solidFill>
                  <a:srgbClr val="FF0000"/>
                </a:solidFill>
              </a:rPr>
              <a:t>0.00/ 0.00</a:t>
            </a:r>
            <a:endParaRPr lang="de-CH" sz="1350" b="1" dirty="0">
              <a:solidFill>
                <a:srgbClr val="FF0000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5A52AE-76E6-6D2E-60FC-D0E9B70AC701}"/>
              </a:ext>
            </a:extLst>
          </p:cNvPr>
          <p:cNvCxnSpPr>
            <a:cxnSpLocks/>
          </p:cNvCxnSpPr>
          <p:nvPr/>
        </p:nvCxnSpPr>
        <p:spPr bwMode="gray">
          <a:xfrm>
            <a:off x="4428908" y="2076857"/>
            <a:ext cx="0" cy="4117987"/>
          </a:xfrm>
          <a:prstGeom prst="line">
            <a:avLst/>
          </a:prstGeom>
          <a:ln w="25400">
            <a:solidFill>
              <a:srgbClr val="FF0000">
                <a:alpha val="5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phic 15">
            <a:extLst>
              <a:ext uri="{FF2B5EF4-FFF2-40B4-BE49-F238E27FC236}">
                <a16:creationId xmlns:a16="http://schemas.microsoft.com/office/drawing/2014/main" id="{2196E69B-4D9E-64F3-FAA5-3716B32AFB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62177" y="3081429"/>
            <a:ext cx="410400" cy="4104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27E39D9-9538-31C7-4004-ACE7476662D2}"/>
              </a:ext>
            </a:extLst>
          </p:cNvPr>
          <p:cNvSpPr/>
          <p:nvPr/>
        </p:nvSpPr>
        <p:spPr>
          <a:xfrm rot="527780">
            <a:off x="10430632" y="267844"/>
            <a:ext cx="18192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Real-Time Streaming</a:t>
            </a:r>
            <a:br>
              <a:rPr lang="en-US" sz="1200" b="1" dirty="0">
                <a:solidFill>
                  <a:srgbClr val="FF0000"/>
                </a:solidFill>
              </a:rPr>
            </a:br>
            <a:r>
              <a:rPr lang="en-US" sz="1200" b="1" dirty="0">
                <a:solidFill>
                  <a:srgbClr val="FF0000"/>
                </a:solidFill>
              </a:rPr>
              <a:t>under Development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03D9850-6B85-F4D3-FEFF-447B6584AF73}"/>
              </a:ext>
            </a:extLst>
          </p:cNvPr>
          <p:cNvCxnSpPr>
            <a:cxnSpLocks/>
          </p:cNvCxnSpPr>
          <p:nvPr/>
        </p:nvCxnSpPr>
        <p:spPr bwMode="gray">
          <a:xfrm>
            <a:off x="5370346" y="2076857"/>
            <a:ext cx="0" cy="4117987"/>
          </a:xfrm>
          <a:prstGeom prst="line">
            <a:avLst/>
          </a:prstGeom>
          <a:ln w="25400">
            <a:solidFill>
              <a:srgbClr val="FF0000">
                <a:alpha val="5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53069E1D-2453-1779-04E1-6A5A7D0FAE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04785" y="1565140"/>
            <a:ext cx="525183" cy="525183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09EEB8C2-3C26-AE84-7583-9F97772A05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32097" y="4666236"/>
            <a:ext cx="525183" cy="525183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4D4B509E-06C9-6731-8CB3-FBF8C59AFA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62337" y="4223937"/>
            <a:ext cx="410400" cy="410400"/>
          </a:xfrm>
          <a:prstGeom prst="rect">
            <a:avLst/>
          </a:prstGeom>
        </p:spPr>
      </p:pic>
      <p:pic>
        <p:nvPicPr>
          <p:cNvPr id="21" name="Grafik 8">
            <a:extLst>
              <a:ext uri="{FF2B5EF4-FFF2-40B4-BE49-F238E27FC236}">
                <a16:creationId xmlns:a16="http://schemas.microsoft.com/office/drawing/2014/main" id="{6AF0FEA3-FE3E-FF99-A67A-1B15F237A5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87938" y="3568220"/>
            <a:ext cx="409069" cy="409069"/>
          </a:xfrm>
          <a:prstGeom prst="rect">
            <a:avLst/>
          </a:prstGeom>
        </p:spPr>
      </p:pic>
      <p:sp>
        <p:nvSpPr>
          <p:cNvPr id="7" name="Title 7">
            <a:extLst>
              <a:ext uri="{FF2B5EF4-FFF2-40B4-BE49-F238E27FC236}">
                <a16:creationId xmlns:a16="http://schemas.microsoft.com/office/drawing/2014/main" id="{6AFA44BB-0B8E-A014-8B61-F95C7B4CCE5C}"/>
              </a:ext>
            </a:extLst>
          </p:cNvPr>
          <p:cNvSpPr txBox="1">
            <a:spLocks/>
          </p:cNvSpPr>
          <p:nvPr/>
        </p:nvSpPr>
        <p:spPr bwMode="black">
          <a:xfrm>
            <a:off x="841248" y="365760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b="1" dirty="0"/>
              <a:t>August 14th, </a:t>
            </a:r>
            <a:r>
              <a:rPr lang="de-CH" sz="2700" b="1" dirty="0"/>
              <a:t>SRv6 IS-IS ABR Route Aggregation</a:t>
            </a:r>
            <a:br>
              <a:rPr lang="en-US" sz="2700" dirty="0"/>
            </a:br>
            <a:r>
              <a:rPr lang="en-US" sz="2700" b="0" dirty="0">
                <a:solidFill>
                  <a:schemeClr val="bg1">
                    <a:lumMod val="65000"/>
                  </a:schemeClr>
                </a:solidFill>
              </a:rPr>
              <a:t>64497:2956 SRv6 L3 VPN – </a:t>
            </a:r>
            <a:r>
              <a:rPr lang="en-US" sz="2800" b="0" dirty="0">
                <a:solidFill>
                  <a:schemeClr val="bg1">
                    <a:lumMod val="65000"/>
                  </a:schemeClr>
                </a:solidFill>
              </a:rPr>
              <a:t>Anomaly Detection - </a:t>
            </a:r>
            <a:r>
              <a:rPr lang="en-US" sz="2800" dirty="0">
                <a:solidFill>
                  <a:srgbClr val="FF0000"/>
                </a:solidFill>
              </a:rPr>
              <a:t>Live</a:t>
            </a:r>
            <a:endParaRPr lang="en-US" sz="27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975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BE03110-5B38-7B2E-DDF4-4FDF0248A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92" y="1583986"/>
            <a:ext cx="7018421" cy="325502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90665C-8566-4537-9D7A-7F19909CB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9B0DE-3FEB-4AA0-B465-B80EF7C1333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035C53-0622-4E84-36C1-A162A2A1A2E8}"/>
              </a:ext>
            </a:extLst>
          </p:cNvPr>
          <p:cNvSpPr/>
          <p:nvPr/>
        </p:nvSpPr>
        <p:spPr>
          <a:xfrm>
            <a:off x="8898492" y="2045718"/>
            <a:ext cx="21865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CH" sz="1200" b="1" dirty="0" err="1"/>
              <a:t>Pre</a:t>
            </a:r>
            <a:r>
              <a:rPr lang="de-CH" sz="1200" b="1" dirty="0"/>
              <a:t> </a:t>
            </a:r>
            <a:r>
              <a:rPr lang="de-CH" sz="1200" b="1" dirty="0" err="1"/>
              <a:t>Defined</a:t>
            </a:r>
            <a:r>
              <a:rPr lang="de-CH" sz="1200" b="1" dirty="0"/>
              <a:t> </a:t>
            </a:r>
            <a:r>
              <a:rPr lang="de-CH" sz="1200" b="1" dirty="0" err="1"/>
              <a:t>Dasboard</a:t>
            </a:r>
            <a:r>
              <a:rPr lang="de-CH" sz="1200" b="1" dirty="0"/>
              <a:t> </a:t>
            </a:r>
            <a:r>
              <a:rPr lang="de-CH" sz="1200" b="1" dirty="0" err="1">
                <a:solidFill>
                  <a:srgbClr val="FF0000"/>
                </a:solidFill>
              </a:rPr>
              <a:t>for</a:t>
            </a:r>
            <a:r>
              <a:rPr lang="de-CH" sz="1200" b="1" dirty="0">
                <a:solidFill>
                  <a:srgbClr val="FF0000"/>
                </a:solidFill>
              </a:rPr>
              <a:t> Lab </a:t>
            </a:r>
            <a:r>
              <a:rPr lang="de-CH" sz="1200" b="1" dirty="0" err="1">
                <a:solidFill>
                  <a:srgbClr val="FF0000"/>
                </a:solidFill>
              </a:rPr>
              <a:t>Reproduction</a:t>
            </a:r>
            <a:r>
              <a:rPr lang="en-US" sz="1200" b="1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5D19DE-54D2-07EE-C061-194B9D2B48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6969" y="2045718"/>
            <a:ext cx="7026600" cy="32478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F5D646-7A91-F311-56BC-C755F8A8E4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1861" y="3086259"/>
            <a:ext cx="7018421" cy="324771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014DA17-F44A-D10B-19AB-E751DE2ED48E}"/>
              </a:ext>
            </a:extLst>
          </p:cNvPr>
          <p:cNvSpPr/>
          <p:nvPr/>
        </p:nvSpPr>
        <p:spPr>
          <a:xfrm rot="527780">
            <a:off x="9348167" y="841331"/>
            <a:ext cx="18192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Reproduction Partial Successful</a:t>
            </a:r>
          </a:p>
          <a:p>
            <a:pPr algn="ctr"/>
            <a:r>
              <a:rPr lang="en-US" sz="1200" b="1" dirty="0">
                <a:solidFill>
                  <a:srgbClr val="FF0000"/>
                </a:solidFill>
              </a:rPr>
              <a:t>Identified Root Cause and Configuration Item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D105B84F-E2E8-C7FC-70E4-98C0BD4BB518}"/>
              </a:ext>
            </a:extLst>
          </p:cNvPr>
          <p:cNvSpPr txBox="1">
            <a:spLocks/>
          </p:cNvSpPr>
          <p:nvPr/>
        </p:nvSpPr>
        <p:spPr bwMode="black">
          <a:xfrm>
            <a:off x="841248" y="365760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b="1" dirty="0"/>
              <a:t>August 14th, SRv6 IS-IS ABR Route Aggregation</a:t>
            </a:r>
            <a:br>
              <a:rPr lang="en-US" sz="2700" dirty="0"/>
            </a:br>
            <a:r>
              <a:rPr lang="en-US" sz="2700" dirty="0">
                <a:solidFill>
                  <a:schemeClr val="bg1">
                    <a:lumMod val="65000"/>
                  </a:schemeClr>
                </a:solidFill>
              </a:rPr>
              <a:t>Lab Repro In Progress</a:t>
            </a:r>
          </a:p>
        </p:txBody>
      </p:sp>
    </p:spTree>
    <p:extLst>
      <p:ext uri="{BB962C8B-B14F-4D97-AF65-F5344CB8AC3E}">
        <p14:creationId xmlns:p14="http://schemas.microsoft.com/office/powerpoint/2010/main" val="1513516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90665C-8566-4537-9D7A-7F19909CB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9B0DE-3FEB-4AA0-B465-B80EF7C1333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Inhaltsplatzhalter 1">
            <a:extLst>
              <a:ext uri="{FF2B5EF4-FFF2-40B4-BE49-F238E27FC236}">
                <a16:creationId xmlns:a16="http://schemas.microsoft.com/office/drawing/2014/main" id="{E85B45BD-E09D-E836-3E9D-2373182A6553}"/>
              </a:ext>
            </a:extLst>
          </p:cNvPr>
          <p:cNvSpPr txBox="1">
            <a:spLocks/>
          </p:cNvSpPr>
          <p:nvPr/>
        </p:nvSpPr>
        <p:spPr bwMode="black">
          <a:xfrm>
            <a:off x="4081994" y="329640"/>
            <a:ext cx="7719482" cy="1389676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1155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What went well?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001155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Work in progress Cosmos Bright Lights real-time streaming Anomaly Detection exceeded in 2 out of 6 cases our expectations,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matching 100% our intend. Alert notifications were sent 120-180 seconds after operational metrics in the network were observed. </a:t>
            </a: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60 seconds variable delay is due to 2 step flow aggregation process. The other 4 cases would have also worked perfectly if auto profiling feature would have been implemented already.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1155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Based on experience in Seamless MPLS-SR migration, indirect visibility on provider edge is not sufficient to monitor core. </a:t>
            </a: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001155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We derived the necessity to monitor underlay, however had to compromise in SRv6 limiting to forwarding plane only, which works exceptionally well,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1155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and unfortunately not monitoring IS-IS control plane on day 1 since innovation curve was to high compared to resources available.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dirty="0">
                <a:solidFill>
                  <a:srgbClr val="001155"/>
                </a:solidFill>
                <a:latin typeface="TheSans Swisscom Light"/>
              </a:rPr>
              <a:t>Anycast fast failover from ZHH to OLT with pre cached BMP collected BGP routing table avoided that undesired underlay routing topology change had negative impact on the Network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1155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Telemetry data collection.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001155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Same dashboard with different data cubes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helped to reproduce the issue in the lab more easily and identified a configuration error in the IS-IS redistribution.</a:t>
            </a:r>
          </a:p>
        </p:txBody>
      </p:sp>
      <p:sp>
        <p:nvSpPr>
          <p:cNvPr id="8" name="Inhaltsplatzhalter 1">
            <a:extLst>
              <a:ext uri="{FF2B5EF4-FFF2-40B4-BE49-F238E27FC236}">
                <a16:creationId xmlns:a16="http://schemas.microsoft.com/office/drawing/2014/main" id="{295D4D70-D5AA-3C64-DE30-E3CD42B4CF62}"/>
              </a:ext>
            </a:extLst>
          </p:cNvPr>
          <p:cNvSpPr txBox="1">
            <a:spLocks/>
          </p:cNvSpPr>
          <p:nvPr/>
        </p:nvSpPr>
        <p:spPr bwMode="black">
          <a:xfrm>
            <a:off x="4064382" y="3352758"/>
            <a:ext cx="7736444" cy="2935071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1155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What could be improved?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rgbClr val="11AAFF">
                  <a:lumMod val="75000"/>
                </a:srgbClr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1155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Partially missing profiling (work in progress) for flow aggregation leads in certain L3 VPN's into false positive. Consider profiling for BMP update/withdrawals as well.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rgbClr val="11AAFF">
                  <a:lumMod val="75000"/>
                </a:srgbClr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1155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IS-IS control plane visibility is missing. This would have helped to understand the routing topology state change. Cisco IOS XR does not support BGP-LS in BMP Local-RIB.  At IETF, two proposals,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1155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  <a:hlinkClick r:id="rId5"/>
              </a:rPr>
              <a:t>draft-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1155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  <a:hlinkClick r:id="rId5"/>
              </a:rPr>
              <a:t>raszuk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1155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  <a:hlinkClick r:id="rId5"/>
              </a:rPr>
              <a:t>-lsr-imp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1155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 and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1155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  <a:hlinkClick r:id="rId6"/>
              </a:rPr>
              <a:t>draft-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1155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  <a:hlinkClick r:id="rId6"/>
              </a:rPr>
              <a:t>gu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1155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  <a:hlinkClick r:id="rId6"/>
              </a:rPr>
              <a:t>-opsawg-network-monitoring-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1155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  <a:hlinkClick r:id="rId6"/>
              </a:rPr>
              <a:t>igp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1155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 have been proposed to export IGP LSDB directly without redistributing to BGP-LS, which for SRv6 is very desirable due to SRv6 feature dependency on BGP-LS.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rgbClr val="11AAFF">
                  <a:lumMod val="75000"/>
                </a:srgbClr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1155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Forwarding plane path visibility  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1155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  <a:hlinkClick r:id="rId7"/>
              </a:rPr>
              <a:t>Passive Hybrid Type 1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1155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) is missing. This would have helped to understand the exact forwarding path for each packet.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rgbClr val="11AAFF">
                  <a:lumMod val="75000"/>
                </a:srgbClr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1155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With SRv6 next-hop attribute 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1155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  <a:hlinkClick r:id="rId8"/>
              </a:rPr>
              <a:t>SRv6 Endpoint Behaviors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1155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) in data collection decoded, change of VPNv4/6 unicast path would have been visible. Consider to remove or reduce 1min time bucketing in TSDB.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rgbClr val="11AAFF">
                  <a:lumMod val="75000"/>
                </a:srgbClr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1155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Taken connectivity service, the network relationship, not into account,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none of the involved connectivity service incident parties were able to understand that their activity is related to each other. 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rgbClr val="11AAFF">
                  <a:lumMod val="75000"/>
                </a:srgbClr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1155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Observing configuration state change with Transaction ID 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1155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  <a:hlinkClick r:id="rId9"/>
              </a:rPr>
              <a:t>draft-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1155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  <a:hlinkClick r:id="rId9"/>
              </a:rPr>
              <a:t>ietf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1155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  <a:hlinkClick r:id="rId9"/>
              </a:rPr>
              <a:t>-netconf-transaction-id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1155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 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1155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  <a:hlinkClick r:id="rId10"/>
              </a:rPr>
              <a:t>draft-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1155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  <a:hlinkClick r:id="rId10"/>
              </a:rPr>
              <a:t>ietf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1155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  <a:hlinkClick r:id="rId10"/>
              </a:rPr>
              <a:t>-netconf-configuration-tracing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1155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) would have helped to understand which config change contributed to which topology change.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rgbClr val="11AAFF">
                  <a:lumMod val="75000"/>
                </a:srgbClr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heSans Swisscom Light"/>
              <a:ea typeface="+mn-ea"/>
              <a:cs typeface="+mn-cs"/>
            </a:endParaRPr>
          </a:p>
        </p:txBody>
      </p:sp>
      <p:sp>
        <p:nvSpPr>
          <p:cNvPr id="9" name="Freeform 81">
            <a:extLst>
              <a:ext uri="{FF2B5EF4-FFF2-40B4-BE49-F238E27FC236}">
                <a16:creationId xmlns:a16="http://schemas.microsoft.com/office/drawing/2014/main" id="{B046A222-B260-412D-E33D-3DB670CCDC19}"/>
              </a:ext>
            </a:extLst>
          </p:cNvPr>
          <p:cNvSpPr>
            <a:spLocks noEditPoints="1"/>
          </p:cNvSpPr>
          <p:nvPr>
            <p:custDataLst>
              <p:tags r:id="rId1"/>
            </p:custDataLst>
          </p:nvPr>
        </p:nvSpPr>
        <p:spPr bwMode="black">
          <a:xfrm>
            <a:off x="3497018" y="385640"/>
            <a:ext cx="328612" cy="328612"/>
          </a:xfrm>
          <a:custGeom>
            <a:avLst/>
            <a:gdLst>
              <a:gd name="T0" fmla="*/ 68 w 88"/>
              <a:gd name="T1" fmla="*/ 36 h 88"/>
              <a:gd name="T2" fmla="*/ 64 w 88"/>
              <a:gd name="T3" fmla="*/ 40 h 88"/>
              <a:gd name="T4" fmla="*/ 56 w 88"/>
              <a:gd name="T5" fmla="*/ 40 h 88"/>
              <a:gd name="T6" fmla="*/ 56 w 88"/>
              <a:gd name="T7" fmla="*/ 48 h 88"/>
              <a:gd name="T8" fmla="*/ 52 w 88"/>
              <a:gd name="T9" fmla="*/ 52 h 88"/>
              <a:gd name="T10" fmla="*/ 48 w 88"/>
              <a:gd name="T11" fmla="*/ 48 h 88"/>
              <a:gd name="T12" fmla="*/ 48 w 88"/>
              <a:gd name="T13" fmla="*/ 40 h 88"/>
              <a:gd name="T14" fmla="*/ 40 w 88"/>
              <a:gd name="T15" fmla="*/ 40 h 88"/>
              <a:gd name="T16" fmla="*/ 36 w 88"/>
              <a:gd name="T17" fmla="*/ 36 h 88"/>
              <a:gd name="T18" fmla="*/ 40 w 88"/>
              <a:gd name="T19" fmla="*/ 32 h 88"/>
              <a:gd name="T20" fmla="*/ 48 w 88"/>
              <a:gd name="T21" fmla="*/ 32 h 88"/>
              <a:gd name="T22" fmla="*/ 48 w 88"/>
              <a:gd name="T23" fmla="*/ 24 h 88"/>
              <a:gd name="T24" fmla="*/ 52 w 88"/>
              <a:gd name="T25" fmla="*/ 20 h 88"/>
              <a:gd name="T26" fmla="*/ 56 w 88"/>
              <a:gd name="T27" fmla="*/ 24 h 88"/>
              <a:gd name="T28" fmla="*/ 56 w 88"/>
              <a:gd name="T29" fmla="*/ 32 h 88"/>
              <a:gd name="T30" fmla="*/ 64 w 88"/>
              <a:gd name="T31" fmla="*/ 32 h 88"/>
              <a:gd name="T32" fmla="*/ 68 w 88"/>
              <a:gd name="T33" fmla="*/ 36 h 88"/>
              <a:gd name="T34" fmla="*/ 88 w 88"/>
              <a:gd name="T35" fmla="*/ 36 h 88"/>
              <a:gd name="T36" fmla="*/ 52 w 88"/>
              <a:gd name="T37" fmla="*/ 72 h 88"/>
              <a:gd name="T38" fmla="*/ 30 w 88"/>
              <a:gd name="T39" fmla="*/ 64 h 88"/>
              <a:gd name="T40" fmla="*/ 7 w 88"/>
              <a:gd name="T41" fmla="*/ 87 h 88"/>
              <a:gd name="T42" fmla="*/ 1 w 88"/>
              <a:gd name="T43" fmla="*/ 87 h 88"/>
              <a:gd name="T44" fmla="*/ 1 w 88"/>
              <a:gd name="T45" fmla="*/ 81 h 88"/>
              <a:gd name="T46" fmla="*/ 24 w 88"/>
              <a:gd name="T47" fmla="*/ 58 h 88"/>
              <a:gd name="T48" fmla="*/ 16 w 88"/>
              <a:gd name="T49" fmla="*/ 36 h 88"/>
              <a:gd name="T50" fmla="*/ 52 w 88"/>
              <a:gd name="T51" fmla="*/ 0 h 88"/>
              <a:gd name="T52" fmla="*/ 88 w 88"/>
              <a:gd name="T53" fmla="*/ 36 h 88"/>
              <a:gd name="T54" fmla="*/ 80 w 88"/>
              <a:gd name="T55" fmla="*/ 36 h 88"/>
              <a:gd name="T56" fmla="*/ 52 w 88"/>
              <a:gd name="T57" fmla="*/ 8 h 88"/>
              <a:gd name="T58" fmla="*/ 24 w 88"/>
              <a:gd name="T59" fmla="*/ 36 h 88"/>
              <a:gd name="T60" fmla="*/ 52 w 88"/>
              <a:gd name="T61" fmla="*/ 64 h 88"/>
              <a:gd name="T62" fmla="*/ 80 w 88"/>
              <a:gd name="T63" fmla="*/ 36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8" h="88">
                <a:moveTo>
                  <a:pt x="68" y="36"/>
                </a:moveTo>
                <a:cubicBezTo>
                  <a:pt x="68" y="38"/>
                  <a:pt x="66" y="40"/>
                  <a:pt x="64" y="40"/>
                </a:cubicBezTo>
                <a:cubicBezTo>
                  <a:pt x="56" y="40"/>
                  <a:pt x="56" y="40"/>
                  <a:pt x="56" y="40"/>
                </a:cubicBezTo>
                <a:cubicBezTo>
                  <a:pt x="56" y="48"/>
                  <a:pt x="56" y="48"/>
                  <a:pt x="56" y="48"/>
                </a:cubicBezTo>
                <a:cubicBezTo>
                  <a:pt x="56" y="50"/>
                  <a:pt x="54" y="52"/>
                  <a:pt x="52" y="52"/>
                </a:cubicBezTo>
                <a:cubicBezTo>
                  <a:pt x="50" y="52"/>
                  <a:pt x="48" y="50"/>
                  <a:pt x="48" y="48"/>
                </a:cubicBezTo>
                <a:cubicBezTo>
                  <a:pt x="48" y="40"/>
                  <a:pt x="48" y="40"/>
                  <a:pt x="48" y="40"/>
                </a:cubicBezTo>
                <a:cubicBezTo>
                  <a:pt x="40" y="40"/>
                  <a:pt x="40" y="40"/>
                  <a:pt x="40" y="40"/>
                </a:cubicBezTo>
                <a:cubicBezTo>
                  <a:pt x="38" y="40"/>
                  <a:pt x="36" y="38"/>
                  <a:pt x="36" y="36"/>
                </a:cubicBezTo>
                <a:cubicBezTo>
                  <a:pt x="36" y="34"/>
                  <a:pt x="38" y="32"/>
                  <a:pt x="40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24"/>
                  <a:pt x="48" y="24"/>
                  <a:pt x="48" y="24"/>
                </a:cubicBezTo>
                <a:cubicBezTo>
                  <a:pt x="48" y="22"/>
                  <a:pt x="50" y="20"/>
                  <a:pt x="52" y="20"/>
                </a:cubicBezTo>
                <a:cubicBezTo>
                  <a:pt x="54" y="20"/>
                  <a:pt x="56" y="22"/>
                  <a:pt x="56" y="24"/>
                </a:cubicBezTo>
                <a:cubicBezTo>
                  <a:pt x="56" y="32"/>
                  <a:pt x="56" y="32"/>
                  <a:pt x="56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6" y="32"/>
                  <a:pt x="68" y="34"/>
                  <a:pt x="68" y="36"/>
                </a:cubicBezTo>
                <a:close/>
                <a:moveTo>
                  <a:pt x="88" y="36"/>
                </a:moveTo>
                <a:cubicBezTo>
                  <a:pt x="88" y="56"/>
                  <a:pt x="72" y="72"/>
                  <a:pt x="52" y="72"/>
                </a:cubicBezTo>
                <a:cubicBezTo>
                  <a:pt x="44" y="72"/>
                  <a:pt x="36" y="69"/>
                  <a:pt x="30" y="64"/>
                </a:cubicBezTo>
                <a:cubicBezTo>
                  <a:pt x="7" y="87"/>
                  <a:pt x="7" y="87"/>
                  <a:pt x="7" y="87"/>
                </a:cubicBezTo>
                <a:cubicBezTo>
                  <a:pt x="5" y="88"/>
                  <a:pt x="3" y="88"/>
                  <a:pt x="1" y="87"/>
                </a:cubicBezTo>
                <a:cubicBezTo>
                  <a:pt x="0" y="85"/>
                  <a:pt x="0" y="83"/>
                  <a:pt x="1" y="81"/>
                </a:cubicBezTo>
                <a:cubicBezTo>
                  <a:pt x="24" y="58"/>
                  <a:pt x="24" y="58"/>
                  <a:pt x="24" y="58"/>
                </a:cubicBezTo>
                <a:cubicBezTo>
                  <a:pt x="19" y="52"/>
                  <a:pt x="16" y="44"/>
                  <a:pt x="16" y="36"/>
                </a:cubicBezTo>
                <a:cubicBezTo>
                  <a:pt x="16" y="16"/>
                  <a:pt x="32" y="0"/>
                  <a:pt x="52" y="0"/>
                </a:cubicBezTo>
                <a:cubicBezTo>
                  <a:pt x="72" y="0"/>
                  <a:pt x="88" y="16"/>
                  <a:pt x="88" y="36"/>
                </a:cubicBezTo>
                <a:close/>
                <a:moveTo>
                  <a:pt x="80" y="36"/>
                </a:moveTo>
                <a:cubicBezTo>
                  <a:pt x="80" y="21"/>
                  <a:pt x="67" y="8"/>
                  <a:pt x="52" y="8"/>
                </a:cubicBezTo>
                <a:cubicBezTo>
                  <a:pt x="37" y="8"/>
                  <a:pt x="24" y="21"/>
                  <a:pt x="24" y="36"/>
                </a:cubicBezTo>
                <a:cubicBezTo>
                  <a:pt x="24" y="51"/>
                  <a:pt x="37" y="64"/>
                  <a:pt x="52" y="64"/>
                </a:cubicBezTo>
                <a:cubicBezTo>
                  <a:pt x="67" y="64"/>
                  <a:pt x="80" y="51"/>
                  <a:pt x="80" y="36"/>
                </a:cubicBezTo>
                <a:close/>
              </a:path>
            </a:pathLst>
          </a:custGeom>
          <a:solidFill>
            <a:srgbClr val="0EABA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EABA9"/>
              </a:solidFill>
              <a:effectLst/>
              <a:uLnTx/>
              <a:uFillTx/>
              <a:latin typeface="TheSans Swisscom Light"/>
              <a:ea typeface="+mn-ea"/>
              <a:cs typeface="+mn-cs"/>
            </a:endParaRPr>
          </a:p>
        </p:txBody>
      </p:sp>
      <p:sp>
        <p:nvSpPr>
          <p:cNvPr id="10" name="Freeform 86">
            <a:extLst>
              <a:ext uri="{FF2B5EF4-FFF2-40B4-BE49-F238E27FC236}">
                <a16:creationId xmlns:a16="http://schemas.microsoft.com/office/drawing/2014/main" id="{75035976-D8AE-FB19-678B-F02F92D1EC4D}"/>
              </a:ext>
            </a:extLst>
          </p:cNvPr>
          <p:cNvSpPr>
            <a:spLocks noEditPoints="1"/>
          </p:cNvSpPr>
          <p:nvPr>
            <p:custDataLst>
              <p:tags r:id="rId2"/>
            </p:custDataLst>
          </p:nvPr>
        </p:nvSpPr>
        <p:spPr bwMode="black">
          <a:xfrm>
            <a:off x="3498777" y="3423585"/>
            <a:ext cx="331787" cy="363220"/>
          </a:xfrm>
          <a:custGeom>
            <a:avLst/>
            <a:gdLst>
              <a:gd name="T0" fmla="*/ 68 w 88"/>
              <a:gd name="T1" fmla="*/ 36 h 88"/>
              <a:gd name="T2" fmla="*/ 64 w 88"/>
              <a:gd name="T3" fmla="*/ 40 h 88"/>
              <a:gd name="T4" fmla="*/ 40 w 88"/>
              <a:gd name="T5" fmla="*/ 40 h 88"/>
              <a:gd name="T6" fmla="*/ 36 w 88"/>
              <a:gd name="T7" fmla="*/ 36 h 88"/>
              <a:gd name="T8" fmla="*/ 40 w 88"/>
              <a:gd name="T9" fmla="*/ 32 h 88"/>
              <a:gd name="T10" fmla="*/ 64 w 88"/>
              <a:gd name="T11" fmla="*/ 32 h 88"/>
              <a:gd name="T12" fmla="*/ 68 w 88"/>
              <a:gd name="T13" fmla="*/ 36 h 88"/>
              <a:gd name="T14" fmla="*/ 88 w 88"/>
              <a:gd name="T15" fmla="*/ 36 h 88"/>
              <a:gd name="T16" fmla="*/ 52 w 88"/>
              <a:gd name="T17" fmla="*/ 72 h 88"/>
              <a:gd name="T18" fmla="*/ 30 w 88"/>
              <a:gd name="T19" fmla="*/ 64 h 88"/>
              <a:gd name="T20" fmla="*/ 7 w 88"/>
              <a:gd name="T21" fmla="*/ 87 h 88"/>
              <a:gd name="T22" fmla="*/ 1 w 88"/>
              <a:gd name="T23" fmla="*/ 87 h 88"/>
              <a:gd name="T24" fmla="*/ 1 w 88"/>
              <a:gd name="T25" fmla="*/ 81 h 88"/>
              <a:gd name="T26" fmla="*/ 24 w 88"/>
              <a:gd name="T27" fmla="*/ 58 h 88"/>
              <a:gd name="T28" fmla="*/ 16 w 88"/>
              <a:gd name="T29" fmla="*/ 36 h 88"/>
              <a:gd name="T30" fmla="*/ 52 w 88"/>
              <a:gd name="T31" fmla="*/ 0 h 88"/>
              <a:gd name="T32" fmla="*/ 88 w 88"/>
              <a:gd name="T33" fmla="*/ 36 h 88"/>
              <a:gd name="T34" fmla="*/ 80 w 88"/>
              <a:gd name="T35" fmla="*/ 36 h 88"/>
              <a:gd name="T36" fmla="*/ 52 w 88"/>
              <a:gd name="T37" fmla="*/ 8 h 88"/>
              <a:gd name="T38" fmla="*/ 24 w 88"/>
              <a:gd name="T39" fmla="*/ 36 h 88"/>
              <a:gd name="T40" fmla="*/ 52 w 88"/>
              <a:gd name="T41" fmla="*/ 64 h 88"/>
              <a:gd name="T42" fmla="*/ 80 w 88"/>
              <a:gd name="T43" fmla="*/ 36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8" h="88">
                <a:moveTo>
                  <a:pt x="68" y="36"/>
                </a:moveTo>
                <a:cubicBezTo>
                  <a:pt x="68" y="38"/>
                  <a:pt x="66" y="40"/>
                  <a:pt x="64" y="40"/>
                </a:cubicBezTo>
                <a:cubicBezTo>
                  <a:pt x="40" y="40"/>
                  <a:pt x="40" y="40"/>
                  <a:pt x="40" y="40"/>
                </a:cubicBezTo>
                <a:cubicBezTo>
                  <a:pt x="38" y="40"/>
                  <a:pt x="36" y="38"/>
                  <a:pt x="36" y="36"/>
                </a:cubicBezTo>
                <a:cubicBezTo>
                  <a:pt x="36" y="34"/>
                  <a:pt x="38" y="32"/>
                  <a:pt x="40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6" y="32"/>
                  <a:pt x="68" y="34"/>
                  <a:pt x="68" y="36"/>
                </a:cubicBezTo>
                <a:close/>
                <a:moveTo>
                  <a:pt x="88" y="36"/>
                </a:moveTo>
                <a:cubicBezTo>
                  <a:pt x="88" y="56"/>
                  <a:pt x="72" y="72"/>
                  <a:pt x="52" y="72"/>
                </a:cubicBezTo>
                <a:cubicBezTo>
                  <a:pt x="44" y="72"/>
                  <a:pt x="36" y="69"/>
                  <a:pt x="30" y="64"/>
                </a:cubicBezTo>
                <a:cubicBezTo>
                  <a:pt x="7" y="87"/>
                  <a:pt x="7" y="87"/>
                  <a:pt x="7" y="87"/>
                </a:cubicBezTo>
                <a:cubicBezTo>
                  <a:pt x="5" y="88"/>
                  <a:pt x="3" y="88"/>
                  <a:pt x="1" y="87"/>
                </a:cubicBezTo>
                <a:cubicBezTo>
                  <a:pt x="0" y="85"/>
                  <a:pt x="0" y="83"/>
                  <a:pt x="1" y="81"/>
                </a:cubicBezTo>
                <a:cubicBezTo>
                  <a:pt x="24" y="58"/>
                  <a:pt x="24" y="58"/>
                  <a:pt x="24" y="58"/>
                </a:cubicBezTo>
                <a:cubicBezTo>
                  <a:pt x="19" y="52"/>
                  <a:pt x="16" y="44"/>
                  <a:pt x="16" y="36"/>
                </a:cubicBezTo>
                <a:cubicBezTo>
                  <a:pt x="16" y="16"/>
                  <a:pt x="32" y="0"/>
                  <a:pt x="52" y="0"/>
                </a:cubicBezTo>
                <a:cubicBezTo>
                  <a:pt x="72" y="0"/>
                  <a:pt x="88" y="16"/>
                  <a:pt x="88" y="36"/>
                </a:cubicBezTo>
                <a:close/>
                <a:moveTo>
                  <a:pt x="80" y="36"/>
                </a:moveTo>
                <a:cubicBezTo>
                  <a:pt x="80" y="21"/>
                  <a:pt x="67" y="8"/>
                  <a:pt x="52" y="8"/>
                </a:cubicBezTo>
                <a:cubicBezTo>
                  <a:pt x="37" y="8"/>
                  <a:pt x="24" y="21"/>
                  <a:pt x="24" y="36"/>
                </a:cubicBezTo>
                <a:cubicBezTo>
                  <a:pt x="24" y="51"/>
                  <a:pt x="37" y="64"/>
                  <a:pt x="52" y="64"/>
                </a:cubicBezTo>
                <a:cubicBezTo>
                  <a:pt x="67" y="64"/>
                  <a:pt x="80" y="51"/>
                  <a:pt x="80" y="36"/>
                </a:cubicBezTo>
                <a:close/>
              </a:path>
            </a:pathLst>
          </a:custGeom>
          <a:solidFill>
            <a:srgbClr val="E61E6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EABA9"/>
              </a:solidFill>
              <a:effectLst/>
              <a:uLnTx/>
              <a:uFillTx/>
              <a:latin typeface="TheSans Swisscom Light"/>
              <a:ea typeface="+mn-ea"/>
              <a:cs typeface="+mn-cs"/>
            </a:endParaRP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5D6B333-F8C7-5EB8-7419-1104B0FD9B73}"/>
              </a:ext>
            </a:extLst>
          </p:cNvPr>
          <p:cNvSpPr txBox="1">
            <a:spLocks/>
          </p:cNvSpPr>
          <p:nvPr/>
        </p:nvSpPr>
        <p:spPr bwMode="black">
          <a:xfrm>
            <a:off x="984250" y="1197204"/>
            <a:ext cx="2654300" cy="755615"/>
          </a:xfrm>
          <a:prstGeom prst="rect">
            <a:avLst/>
          </a:prstGeom>
        </p:spPr>
        <p:txBody>
          <a:bodyPr lIns="0" tIns="28800" rIns="0" bIns="28800" anchor="b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heSans Swisscom Light" panose="020B030004030306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heSans Swisscom Light" panose="020B030004030306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heSans Swisscom Light" panose="020B030004030306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heSans Swisscom Light" panose="020B030004030306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heSans Swisscom Light" panose="020B030004030306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heSans Swisscom Light" panose="020B030004030306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heSans Swisscom Light" panose="020B030004030306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-5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What to do next?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BCE510F7-3516-7C5A-5D34-D703B62658D7}"/>
              </a:ext>
            </a:extLst>
          </p:cNvPr>
          <p:cNvSpPr txBox="1">
            <a:spLocks/>
          </p:cNvSpPr>
          <p:nvPr/>
        </p:nvSpPr>
        <p:spPr bwMode="black">
          <a:xfrm>
            <a:off x="984251" y="2096430"/>
            <a:ext cx="2145811" cy="266514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4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11AAFF">
                  <a:lumMod val="75000"/>
                </a:srgbClr>
              </a:buClr>
              <a:buSzTx/>
              <a:buFont typeface="TheSans Swisscom Light" panose="020B0303020202020204" pitchFamily="34" charset="0"/>
              <a:buChar char="&gt;"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Establish a network topology and Network Telemetry lab reproduction and verify configuration change with collected operational metrics.</a:t>
            </a:r>
            <a:b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</a:b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-&gt; Showing first results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11AAFF">
                  <a:lumMod val="75000"/>
                </a:srgbClr>
              </a:buClr>
              <a:buSzTx/>
              <a:buFont typeface="TheSans Swisscom Light" panose="020B0303020202020204" pitchFamily="34" charset="0"/>
              <a:buChar char="&gt;"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SRv6 Mobile Connectivity NRE REP-8 Preparation and Execution</a:t>
            </a:r>
            <a:b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</a:b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-&gt; Has started</a:t>
            </a:r>
          </a:p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11AAFF">
                  <a:lumMod val="75000"/>
                </a:srgbClr>
              </a:buClr>
              <a:buSzTx/>
              <a:buFont typeface="TheSans Swisscom Light" panose="020B0303020202020204" pitchFamily="34" charset="0"/>
              <a:buChar char="&gt;"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heSans Swisscom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2286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9"/>
          <p:cNvSpPr txBox="1">
            <a:spLocks noGrp="1"/>
          </p:cNvSpPr>
          <p:nvPr>
            <p:ph type="sldNum" idx="12"/>
          </p:nvPr>
        </p:nvSpPr>
        <p:spPr>
          <a:xfrm>
            <a:off x="11587892" y="6361637"/>
            <a:ext cx="41425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/>
              <a:t>17</a:t>
            </a:fld>
            <a:endParaRPr sz="1400"/>
          </a:p>
        </p:txBody>
      </p:sp>
      <p:sp>
        <p:nvSpPr>
          <p:cNvPr id="231" name="Google Shape;231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b="1" dirty="0">
                <a:solidFill>
                  <a:srgbClr val="FF0000"/>
                </a:solidFill>
              </a:rPr>
              <a:t>Swisscom </a:t>
            </a:r>
            <a:r>
              <a:rPr lang="en-US" sz="2800" b="1" dirty="0"/>
              <a:t>- Cosmos Bright Lights PoC Summary</a:t>
            </a:r>
            <a:br>
              <a:rPr lang="en-US" sz="3600" dirty="0"/>
            </a:br>
            <a:r>
              <a:rPr lang="en-US" sz="2700" dirty="0">
                <a:solidFill>
                  <a:srgbClr val="AEABAB"/>
                </a:solidFill>
              </a:rPr>
              <a:t>After 21 Incidents and 18 Months Time</a:t>
            </a:r>
            <a:endParaRPr sz="2700" dirty="0">
              <a:solidFill>
                <a:srgbClr val="FF0000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6649985-4213-9CB3-CD81-79D4DB248DAF}"/>
              </a:ext>
            </a:extLst>
          </p:cNvPr>
          <p:cNvSpPr/>
          <p:nvPr/>
        </p:nvSpPr>
        <p:spPr bwMode="gray">
          <a:xfrm>
            <a:off x="384041" y="4063873"/>
            <a:ext cx="2023256" cy="110528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82800" rIns="0" bIns="0"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ea typeface="+mn-ea"/>
                <a:cs typeface="+mn-cs"/>
              </a:rPr>
              <a:t>46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ea typeface="+mn-ea"/>
                <a:cs typeface="+mn-cs"/>
              </a:rPr>
              <a:t>Falls Positive due to Apache Druid delayed ingestion</a:t>
            </a:r>
          </a:p>
        </p:txBody>
      </p:sp>
      <p:cxnSp>
        <p:nvCxnSpPr>
          <p:cNvPr id="15" name="Gerade Verbindung 36">
            <a:extLst>
              <a:ext uri="{FF2B5EF4-FFF2-40B4-BE49-F238E27FC236}">
                <a16:creationId xmlns:a16="http://schemas.microsoft.com/office/drawing/2014/main" id="{CEF6A92B-B282-4279-BF45-3D3805A69CFD}"/>
              </a:ext>
            </a:extLst>
          </p:cNvPr>
          <p:cNvCxnSpPr>
            <a:cxnSpLocks/>
          </p:cNvCxnSpPr>
          <p:nvPr/>
        </p:nvCxnSpPr>
        <p:spPr bwMode="gray">
          <a:xfrm>
            <a:off x="5671317" y="4353128"/>
            <a:ext cx="2250472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41">
            <a:extLst>
              <a:ext uri="{FF2B5EF4-FFF2-40B4-BE49-F238E27FC236}">
                <a16:creationId xmlns:a16="http://schemas.microsoft.com/office/drawing/2014/main" id="{1DCCF47F-8DC3-9197-7101-4DE7468021A8}"/>
              </a:ext>
            </a:extLst>
          </p:cNvPr>
          <p:cNvCxnSpPr>
            <a:cxnSpLocks/>
          </p:cNvCxnSpPr>
          <p:nvPr/>
        </p:nvCxnSpPr>
        <p:spPr bwMode="gray">
          <a:xfrm>
            <a:off x="4886269" y="2552944"/>
            <a:ext cx="303552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41">
            <a:extLst>
              <a:ext uri="{FF2B5EF4-FFF2-40B4-BE49-F238E27FC236}">
                <a16:creationId xmlns:a16="http://schemas.microsoft.com/office/drawing/2014/main" id="{CA870199-91A5-610F-5CB6-418A1191A95D}"/>
              </a:ext>
            </a:extLst>
          </p:cNvPr>
          <p:cNvCxnSpPr>
            <a:cxnSpLocks/>
          </p:cNvCxnSpPr>
          <p:nvPr/>
        </p:nvCxnSpPr>
        <p:spPr bwMode="gray">
          <a:xfrm>
            <a:off x="384041" y="2263689"/>
            <a:ext cx="303552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076CE855-379A-5BE7-9E3E-05D784B2CF9D}"/>
              </a:ext>
            </a:extLst>
          </p:cNvPr>
          <p:cNvSpPr/>
          <p:nvPr/>
        </p:nvSpPr>
        <p:spPr bwMode="gray">
          <a:xfrm>
            <a:off x="384041" y="2263689"/>
            <a:ext cx="2023256" cy="110528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82800" rIns="0" bIns="0"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+mn-cs"/>
              </a:rPr>
              <a:t>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ea typeface="+mn-ea"/>
                <a:cs typeface="+mn-cs"/>
              </a:rPr>
              <a:t>In Replay 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ea typeface="+mn-ea"/>
                <a:cs typeface="+mn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ea typeface="+mn-ea"/>
                <a:cs typeface="+mn-cs"/>
              </a:rPr>
              <a:t>Incident Detected</a:t>
            </a:r>
          </a:p>
        </p:txBody>
      </p:sp>
      <p:graphicFrame>
        <p:nvGraphicFramePr>
          <p:cNvPr id="19" name="Diagramm 6">
            <a:extLst>
              <a:ext uri="{FF2B5EF4-FFF2-40B4-BE49-F238E27FC236}">
                <a16:creationId xmlns:a16="http://schemas.microsoft.com/office/drawing/2014/main" id="{A546FED3-E59F-243C-BAB2-70CE2751222B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2329558" y="1211721"/>
          <a:ext cx="3663559" cy="4834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0" name="Rechteck 7">
            <a:extLst>
              <a:ext uri="{FF2B5EF4-FFF2-40B4-BE49-F238E27FC236}">
                <a16:creationId xmlns:a16="http://schemas.microsoft.com/office/drawing/2014/main" id="{6DEE297B-FA92-D4CB-4DB8-B62139988C22}"/>
              </a:ext>
            </a:extLst>
          </p:cNvPr>
          <p:cNvSpPr/>
          <p:nvPr/>
        </p:nvSpPr>
        <p:spPr bwMode="gray">
          <a:xfrm>
            <a:off x="5750364" y="2552944"/>
            <a:ext cx="2171425" cy="110528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82800" rIns="0" bIns="0" rtlCol="0" anchor="t" anchorCtr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+mn-cs"/>
              </a:rPr>
              <a:t>16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ea typeface="+mn-ea"/>
                <a:cs typeface="+mn-cs"/>
              </a:rPr>
              <a:t>In Near Real-Time Incident Detected </a:t>
            </a:r>
          </a:p>
        </p:txBody>
      </p:sp>
      <p:sp>
        <p:nvSpPr>
          <p:cNvPr id="21" name="Rechteck 10">
            <a:extLst>
              <a:ext uri="{FF2B5EF4-FFF2-40B4-BE49-F238E27FC236}">
                <a16:creationId xmlns:a16="http://schemas.microsoft.com/office/drawing/2014/main" id="{85D4E516-F628-FE69-DA43-10B3210E9A28}"/>
              </a:ext>
            </a:extLst>
          </p:cNvPr>
          <p:cNvSpPr/>
          <p:nvPr/>
        </p:nvSpPr>
        <p:spPr bwMode="gray">
          <a:xfrm>
            <a:off x="5750364" y="4353128"/>
            <a:ext cx="2171425" cy="110528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82800" rIns="0" bIns="0" rtlCol="0" anchor="t" anchorCtr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ea typeface="+mn-ea"/>
                <a:cs typeface="+mn-cs"/>
              </a:rPr>
              <a:t>6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ea typeface="+mn-ea"/>
                <a:cs typeface="+mn-cs"/>
              </a:rPr>
              <a:t>Falls Positive due to previous week data not comparable</a:t>
            </a:r>
          </a:p>
        </p:txBody>
      </p:sp>
      <p:cxnSp>
        <p:nvCxnSpPr>
          <p:cNvPr id="22" name="Gerade Verbindung 36">
            <a:extLst>
              <a:ext uri="{FF2B5EF4-FFF2-40B4-BE49-F238E27FC236}">
                <a16:creationId xmlns:a16="http://schemas.microsoft.com/office/drawing/2014/main" id="{FBEAF735-DF81-0A3B-9CB7-88B14D0CC205}"/>
              </a:ext>
            </a:extLst>
          </p:cNvPr>
          <p:cNvCxnSpPr>
            <a:cxnSpLocks/>
          </p:cNvCxnSpPr>
          <p:nvPr/>
        </p:nvCxnSpPr>
        <p:spPr bwMode="gray">
          <a:xfrm>
            <a:off x="398029" y="4063873"/>
            <a:ext cx="2250472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35">
            <a:extLst>
              <a:ext uri="{FF2B5EF4-FFF2-40B4-BE49-F238E27FC236}">
                <a16:creationId xmlns:a16="http://schemas.microsoft.com/office/drawing/2014/main" id="{91B0341B-389C-4CE5-4F90-6C77E3EDD7E5}"/>
              </a:ext>
            </a:extLst>
          </p:cNvPr>
          <p:cNvSpPr/>
          <p:nvPr/>
        </p:nvSpPr>
        <p:spPr bwMode="gray">
          <a:xfrm>
            <a:off x="2943585" y="2337822"/>
            <a:ext cx="2435503" cy="2486898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ea typeface="+mn-ea"/>
                <a:cs typeface="+mn-cs"/>
              </a:rPr>
              <a:t>73 Alert Notifications</a:t>
            </a:r>
          </a:p>
        </p:txBody>
      </p:sp>
      <p:sp>
        <p:nvSpPr>
          <p:cNvPr id="24" name="Inhaltsplatzhalter 1">
            <a:extLst>
              <a:ext uri="{FF2B5EF4-FFF2-40B4-BE49-F238E27FC236}">
                <a16:creationId xmlns:a16="http://schemas.microsoft.com/office/drawing/2014/main" id="{F74844DB-3C3D-6251-630D-7240D0A70D82}"/>
              </a:ext>
            </a:extLst>
          </p:cNvPr>
          <p:cNvSpPr txBox="1">
            <a:spLocks/>
          </p:cNvSpPr>
          <p:nvPr/>
        </p:nvSpPr>
        <p:spPr bwMode="black">
          <a:xfrm>
            <a:off x="8465954" y="365125"/>
            <a:ext cx="3342005" cy="4540647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fontAlgn="auto">
              <a:lnSpc>
                <a:spcPct val="110000"/>
              </a:lnSpc>
              <a:spcBef>
                <a:spcPts val="0"/>
              </a:spcBef>
              <a:buClrTx/>
              <a:buSzTx/>
              <a:tabLst/>
              <a:defRPr/>
            </a:pPr>
            <a:r>
              <a:rPr lang="en-US" sz="2000" b="1" dirty="0"/>
              <a:t>Key Facts in V0 (2023-2024)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300"/>
              </a:spcAft>
              <a:buClr>
                <a:schemeClr val="dk2"/>
              </a:buClr>
              <a:buSzPts val="1700"/>
              <a:buFont typeface="Wingdings" panose="05000000000000000000" pitchFamily="2" charset="2"/>
              <a:buChar char="Ø"/>
            </a:pPr>
            <a:r>
              <a:rPr lang="en-US" sz="2000" dirty="0"/>
              <a:t>16 L3 VPNs proactively monitored.</a:t>
            </a:r>
          </a:p>
          <a:p>
            <a:pPr marL="285750" marR="0" lvl="0" indent="-285750" fontAlgn="auto">
              <a:lnSpc>
                <a:spcPct val="90000"/>
              </a:lnSpc>
              <a:spcBef>
                <a:spcPct val="20000"/>
              </a:spcBef>
              <a:spcAft>
                <a:spcPts val="300"/>
              </a:spcAft>
              <a:buClr>
                <a:schemeClr val="dk2"/>
              </a:buClr>
              <a:buSzPts val="1700"/>
              <a:buFont typeface="Wingdings" panose="05000000000000000000" pitchFamily="2" charset="2"/>
              <a:buChar char="Ø"/>
              <a:tabLst/>
              <a:defRPr/>
            </a:pPr>
            <a:r>
              <a:rPr lang="en-US" sz="2000" dirty="0"/>
              <a:t>Individual Service Disruption Detection rule accuracy is beyond 90%. Summed accuracy is beyond 95%.</a:t>
            </a:r>
          </a:p>
          <a:p>
            <a:pPr marL="285750" marR="0" lvl="0" indent="-285750" fontAlgn="auto">
              <a:lnSpc>
                <a:spcPct val="90000"/>
              </a:lnSpc>
              <a:spcBef>
                <a:spcPct val="20000"/>
              </a:spcBef>
              <a:spcAft>
                <a:spcPts val="300"/>
              </a:spcAft>
              <a:buClr>
                <a:schemeClr val="dk2"/>
              </a:buClr>
              <a:buSzPts val="1700"/>
              <a:buFont typeface="Wingdings" panose="05000000000000000000" pitchFamily="2" charset="2"/>
              <a:buChar char="Ø"/>
              <a:tabLst/>
              <a:defRPr/>
            </a:pPr>
            <a:r>
              <a:rPr lang="en-US" sz="2000" dirty="0"/>
              <a:t>Max Concern score ranged between 0.06 and 0.85. In average 0.46.</a:t>
            </a:r>
          </a:p>
          <a:p>
            <a:pPr marL="285750" marR="0" lvl="0" indent="-285750" fontAlgn="auto">
              <a:lnSpc>
                <a:spcPct val="90000"/>
              </a:lnSpc>
              <a:spcBef>
                <a:spcPct val="20000"/>
              </a:spcBef>
              <a:spcAft>
                <a:spcPts val="300"/>
              </a:spcAft>
              <a:buClr>
                <a:schemeClr val="dk2"/>
              </a:buClr>
              <a:buSzPts val="1700"/>
              <a:buFont typeface="Wingdings" panose="05000000000000000000" pitchFamily="2" charset="2"/>
              <a:buChar char="Ø"/>
              <a:tabLst/>
              <a:defRPr/>
            </a:pPr>
            <a:r>
              <a:rPr lang="en-US" sz="2000" dirty="0"/>
              <a:t>In 4 cases additional YANG, in 13 cases additional BMP, in 2 cases Netconf Transaction-ID and 1 case additional </a:t>
            </a:r>
            <a:br>
              <a:rPr lang="en-US" sz="2000" dirty="0"/>
            </a:br>
            <a:r>
              <a:rPr lang="en-US" sz="2000" dirty="0"/>
              <a:t>L2 IPFIX metrics would have helped to gain more visibility.</a:t>
            </a:r>
          </a:p>
          <a:p>
            <a:pPr marL="285750" marR="0" lvl="0" indent="-285750" fontAlgn="auto">
              <a:lnSpc>
                <a:spcPct val="90000"/>
              </a:lnSpc>
              <a:spcBef>
                <a:spcPct val="20000"/>
              </a:spcBef>
              <a:spcAft>
                <a:spcPts val="300"/>
              </a:spcAft>
              <a:buClr>
                <a:schemeClr val="dk2"/>
              </a:buClr>
              <a:buSzPts val="1700"/>
              <a:buFont typeface="Wingdings" panose="05000000000000000000" pitchFamily="2" charset="2"/>
              <a:buChar char="Ø"/>
              <a:tabLst/>
              <a:defRPr/>
            </a:pPr>
            <a:r>
              <a:rPr lang="en-US" sz="2000" dirty="0"/>
              <a:t>Key observability feature missing: BMP Local RIB with Path Marking.</a:t>
            </a:r>
          </a:p>
        </p:txBody>
      </p:sp>
    </p:spTree>
    <p:extLst>
      <p:ext uri="{BB962C8B-B14F-4D97-AF65-F5344CB8AC3E}">
        <p14:creationId xmlns:p14="http://schemas.microsoft.com/office/powerpoint/2010/main" val="492372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9"/>
          <p:cNvSpPr txBox="1">
            <a:spLocks noGrp="1"/>
          </p:cNvSpPr>
          <p:nvPr>
            <p:ph type="sldNum" idx="12"/>
          </p:nvPr>
        </p:nvSpPr>
        <p:spPr>
          <a:xfrm>
            <a:off x="11587892" y="6361637"/>
            <a:ext cx="41425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/>
              <a:t>18</a:t>
            </a:fld>
            <a:endParaRPr sz="1400"/>
          </a:p>
        </p:txBody>
      </p:sp>
      <p:sp>
        <p:nvSpPr>
          <p:cNvPr id="231" name="Google Shape;231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b="1" dirty="0">
                <a:solidFill>
                  <a:srgbClr val="FF0000"/>
                </a:solidFill>
              </a:rPr>
              <a:t>Swisscom </a:t>
            </a:r>
            <a:r>
              <a:rPr lang="en-US" sz="2800" b="1" dirty="0"/>
              <a:t>- Cosmos Bright Lights PoC Detail</a:t>
            </a:r>
            <a:br>
              <a:rPr lang="en-US" sz="3600" dirty="0"/>
            </a:br>
            <a:r>
              <a:rPr lang="en-US" sz="2700" dirty="0">
                <a:solidFill>
                  <a:srgbClr val="AEABAB"/>
                </a:solidFill>
              </a:rPr>
              <a:t>Multiple Perspectives increases Accuracy</a:t>
            </a:r>
            <a:endParaRPr sz="2700" dirty="0">
              <a:solidFill>
                <a:srgbClr val="FF0000"/>
              </a:solidFill>
            </a:endParaRPr>
          </a:p>
        </p:txBody>
      </p:sp>
      <p:sp>
        <p:nvSpPr>
          <p:cNvPr id="24" name="Inhaltsplatzhalter 1">
            <a:extLst>
              <a:ext uri="{FF2B5EF4-FFF2-40B4-BE49-F238E27FC236}">
                <a16:creationId xmlns:a16="http://schemas.microsoft.com/office/drawing/2014/main" id="{F74844DB-3C3D-6251-630D-7240D0A70D82}"/>
              </a:ext>
            </a:extLst>
          </p:cNvPr>
          <p:cNvSpPr txBox="1">
            <a:spLocks/>
          </p:cNvSpPr>
          <p:nvPr/>
        </p:nvSpPr>
        <p:spPr bwMode="black">
          <a:xfrm>
            <a:off x="8465954" y="298580"/>
            <a:ext cx="3342005" cy="4607192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defRPr/>
            </a:pPr>
            <a:r>
              <a:rPr lang="en-US" sz="2000" b="1" dirty="0"/>
              <a:t>Key Improvements in V1 (2024)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300"/>
              </a:spcAft>
              <a:buClr>
                <a:schemeClr val="dk2"/>
              </a:buClr>
              <a:buSzPts val="1700"/>
              <a:buFont typeface="Wingdings" panose="05000000000000000000" pitchFamily="2" charset="2"/>
              <a:buChar char="Ø"/>
            </a:pPr>
            <a:r>
              <a:rPr lang="en-US" sz="2000" dirty="0"/>
              <a:t>&gt;12000 L3 VPNs proactively monitored since June 2024.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300"/>
              </a:spcAft>
              <a:buClr>
                <a:schemeClr val="dk2"/>
              </a:buClr>
              <a:buSzPts val="1700"/>
              <a:buFont typeface="Wingdings" panose="05000000000000000000" pitchFamily="2" charset="2"/>
              <a:buChar char="Ø"/>
            </a:pPr>
            <a:r>
              <a:rPr lang="en-US" sz="2000" dirty="0"/>
              <a:t>Realtime Streaming eliminates delayed ingestion falls positives and scaling.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300"/>
              </a:spcAft>
              <a:buClr>
                <a:schemeClr val="dk2"/>
              </a:buClr>
              <a:buSzPts val="1700"/>
              <a:buFont typeface="Wingdings" panose="05000000000000000000" pitchFamily="2" charset="2"/>
              <a:buChar char="Ø"/>
            </a:pPr>
            <a:r>
              <a:rPr lang="en-US" sz="2000" dirty="0"/>
              <a:t>Improved profiling. Compares to multiple previous weeks and discard largest deviation eliminates falls positives. </a:t>
            </a:r>
            <a:br>
              <a:rPr lang="en-US" sz="2000" dirty="0"/>
            </a:br>
            <a:r>
              <a:rPr lang="en-US" sz="2000" dirty="0">
                <a:solidFill>
                  <a:srgbClr val="FF0000"/>
                </a:solidFill>
              </a:rPr>
              <a:t>-&gt; Work In progress</a:t>
            </a:r>
          </a:p>
          <a:p>
            <a:pPr marR="0" fontAlgn="auto">
              <a:buClr>
                <a:schemeClr val="dk2"/>
              </a:buClr>
              <a:buSzPts val="1700"/>
              <a:tabLst/>
              <a:defRPr/>
            </a:pPr>
            <a:r>
              <a:rPr lang="en-US" sz="2000" b="1" dirty="0"/>
              <a:t>Key Improvements in V2 (2025)</a:t>
            </a:r>
          </a:p>
          <a:p>
            <a:pPr marL="285750" marR="0" lvl="0" indent="-285750" fontAlgn="auto">
              <a:lnSpc>
                <a:spcPct val="90000"/>
              </a:lnSpc>
              <a:spcBef>
                <a:spcPct val="20000"/>
              </a:spcBef>
              <a:spcAft>
                <a:spcPts val="300"/>
              </a:spcAft>
              <a:buClr>
                <a:schemeClr val="dk2"/>
              </a:buClr>
              <a:buSzPts val="1700"/>
              <a:buFont typeface="Wingdings" panose="05000000000000000000" pitchFamily="2" charset="2"/>
              <a:buChar char="Ø"/>
              <a:tabLst/>
              <a:defRPr/>
            </a:pPr>
            <a:r>
              <a:rPr lang="en-US" sz="2000" dirty="0"/>
              <a:t>Annotate operational and analytical Network Incident data for reproduction. </a:t>
            </a:r>
          </a:p>
          <a:p>
            <a:pPr marL="285750" marR="0" lvl="0" indent="-285750" fontAlgn="auto">
              <a:lnSpc>
                <a:spcPct val="90000"/>
              </a:lnSpc>
              <a:spcBef>
                <a:spcPct val="20000"/>
              </a:spcBef>
              <a:spcAft>
                <a:spcPts val="300"/>
              </a:spcAft>
              <a:buClr>
                <a:schemeClr val="dk2"/>
              </a:buClr>
              <a:buSzPts val="1700"/>
              <a:buFont typeface="Wingdings" panose="05000000000000000000" pitchFamily="2" charset="2"/>
              <a:buChar char="Ø"/>
              <a:tabLst/>
              <a:defRPr/>
            </a:pPr>
            <a:r>
              <a:rPr lang="en-US" sz="2000" dirty="0"/>
              <a:t>Enabling automated workflow. From PowerPoint slide decks to data driven actionable insights.</a:t>
            </a:r>
          </a:p>
        </p:txBody>
      </p:sp>
      <p:cxnSp>
        <p:nvCxnSpPr>
          <p:cNvPr id="11" name="Gerade Verbindung 36">
            <a:extLst>
              <a:ext uri="{FF2B5EF4-FFF2-40B4-BE49-F238E27FC236}">
                <a16:creationId xmlns:a16="http://schemas.microsoft.com/office/drawing/2014/main" id="{062C5BA3-5F91-9A56-0FB2-A157ECDE4645}"/>
              </a:ext>
            </a:extLst>
          </p:cNvPr>
          <p:cNvCxnSpPr>
            <a:cxnSpLocks/>
          </p:cNvCxnSpPr>
          <p:nvPr/>
        </p:nvCxnSpPr>
        <p:spPr bwMode="gray">
          <a:xfrm>
            <a:off x="398029" y="4063873"/>
            <a:ext cx="2250472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3">
            <a:extLst>
              <a:ext uri="{FF2B5EF4-FFF2-40B4-BE49-F238E27FC236}">
                <a16:creationId xmlns:a16="http://schemas.microsoft.com/office/drawing/2014/main" id="{AD9C517B-83D2-54B1-E453-87AB53D758AC}"/>
              </a:ext>
            </a:extLst>
          </p:cNvPr>
          <p:cNvSpPr/>
          <p:nvPr/>
        </p:nvSpPr>
        <p:spPr bwMode="gray">
          <a:xfrm>
            <a:off x="384041" y="4063873"/>
            <a:ext cx="2023256" cy="110528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82800" rIns="0" bIns="0"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ea typeface="+mn-ea"/>
                <a:cs typeface="+mn-cs"/>
              </a:rPr>
              <a:t>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+mn-cs"/>
              </a:rPr>
              <a:t>Three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ea typeface="+mn-ea"/>
                <a:cs typeface="+mn-cs"/>
              </a:rPr>
              <a:t>out of Six checks</a:t>
            </a:r>
          </a:p>
        </p:txBody>
      </p:sp>
      <p:cxnSp>
        <p:nvCxnSpPr>
          <p:cNvPr id="13" name="Gerade Verbindung 36">
            <a:extLst>
              <a:ext uri="{FF2B5EF4-FFF2-40B4-BE49-F238E27FC236}">
                <a16:creationId xmlns:a16="http://schemas.microsoft.com/office/drawing/2014/main" id="{CEF329FF-9858-805F-3FE2-E6ED779C859D}"/>
              </a:ext>
            </a:extLst>
          </p:cNvPr>
          <p:cNvCxnSpPr>
            <a:cxnSpLocks/>
          </p:cNvCxnSpPr>
          <p:nvPr/>
        </p:nvCxnSpPr>
        <p:spPr bwMode="gray">
          <a:xfrm>
            <a:off x="5671317" y="4353128"/>
            <a:ext cx="2250472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41">
            <a:extLst>
              <a:ext uri="{FF2B5EF4-FFF2-40B4-BE49-F238E27FC236}">
                <a16:creationId xmlns:a16="http://schemas.microsoft.com/office/drawing/2014/main" id="{AF5E5FD4-37C3-D6F8-F40D-7E093B667EC3}"/>
              </a:ext>
            </a:extLst>
          </p:cNvPr>
          <p:cNvCxnSpPr>
            <a:cxnSpLocks/>
          </p:cNvCxnSpPr>
          <p:nvPr/>
        </p:nvCxnSpPr>
        <p:spPr bwMode="gray">
          <a:xfrm>
            <a:off x="4886269" y="2123730"/>
            <a:ext cx="303552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41">
            <a:extLst>
              <a:ext uri="{FF2B5EF4-FFF2-40B4-BE49-F238E27FC236}">
                <a16:creationId xmlns:a16="http://schemas.microsoft.com/office/drawing/2014/main" id="{FC2ED9A3-59E2-4C02-0C42-7DF18209075A}"/>
              </a:ext>
            </a:extLst>
          </p:cNvPr>
          <p:cNvCxnSpPr>
            <a:cxnSpLocks/>
          </p:cNvCxnSpPr>
          <p:nvPr/>
        </p:nvCxnSpPr>
        <p:spPr bwMode="gray">
          <a:xfrm>
            <a:off x="384041" y="2067743"/>
            <a:ext cx="303552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 17">
            <a:extLst>
              <a:ext uri="{FF2B5EF4-FFF2-40B4-BE49-F238E27FC236}">
                <a16:creationId xmlns:a16="http://schemas.microsoft.com/office/drawing/2014/main" id="{A0A23C6E-629E-964B-D209-55C41415F495}"/>
              </a:ext>
            </a:extLst>
          </p:cNvPr>
          <p:cNvSpPr/>
          <p:nvPr/>
        </p:nvSpPr>
        <p:spPr bwMode="gray">
          <a:xfrm>
            <a:off x="384041" y="2067743"/>
            <a:ext cx="2023256" cy="110528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82800" rIns="0" bIns="0"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ea typeface="+mn-ea"/>
                <a:cs typeface="+mn-cs"/>
              </a:rPr>
              <a:t>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+mn-cs"/>
              </a:rPr>
              <a:t>One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ea typeface="+mn-ea"/>
                <a:cs typeface="+mn-cs"/>
              </a:rPr>
              <a:t>out of Six checks</a:t>
            </a:r>
          </a:p>
        </p:txBody>
      </p:sp>
      <p:graphicFrame>
        <p:nvGraphicFramePr>
          <p:cNvPr id="28" name="Diagramm 6">
            <a:extLst>
              <a:ext uri="{FF2B5EF4-FFF2-40B4-BE49-F238E27FC236}">
                <a16:creationId xmlns:a16="http://schemas.microsoft.com/office/drawing/2014/main" id="{E462DE10-6669-9C49-0CAA-BEE5932E0368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2329558" y="1211721"/>
          <a:ext cx="3663559" cy="4834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9" name="Rechteck 7">
            <a:extLst>
              <a:ext uri="{FF2B5EF4-FFF2-40B4-BE49-F238E27FC236}">
                <a16:creationId xmlns:a16="http://schemas.microsoft.com/office/drawing/2014/main" id="{809AFD71-3FC6-697F-22C0-8EC176FB8038}"/>
              </a:ext>
            </a:extLst>
          </p:cNvPr>
          <p:cNvSpPr/>
          <p:nvPr/>
        </p:nvSpPr>
        <p:spPr bwMode="gray">
          <a:xfrm>
            <a:off x="5750364" y="2123730"/>
            <a:ext cx="2171425" cy="110528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82800" rIns="0" bIns="0" rtlCol="0" anchor="t" anchorCtr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ea typeface="+mn-ea"/>
                <a:cs typeface="+mn-cs"/>
              </a:rPr>
              <a:t>4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+mn-cs"/>
              </a:rPr>
              <a:t>Four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ea typeface="+mn-ea"/>
                <a:cs typeface="+mn-cs"/>
              </a:rPr>
              <a:t> out of Six checks</a:t>
            </a:r>
          </a:p>
        </p:txBody>
      </p:sp>
      <p:sp>
        <p:nvSpPr>
          <p:cNvPr id="30" name="Rechteck 10">
            <a:extLst>
              <a:ext uri="{FF2B5EF4-FFF2-40B4-BE49-F238E27FC236}">
                <a16:creationId xmlns:a16="http://schemas.microsoft.com/office/drawing/2014/main" id="{004890FF-C65E-F04C-7769-5B2592C0DF5A}"/>
              </a:ext>
            </a:extLst>
          </p:cNvPr>
          <p:cNvSpPr/>
          <p:nvPr/>
        </p:nvSpPr>
        <p:spPr bwMode="gray">
          <a:xfrm>
            <a:off x="5750364" y="4353128"/>
            <a:ext cx="2171425" cy="110528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82800" rIns="0" bIns="0" rtlCol="0" anchor="t" anchorCtr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ea typeface="+mn-ea"/>
                <a:cs typeface="+mn-cs"/>
              </a:rPr>
              <a:t>8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+mn-cs"/>
              </a:rPr>
              <a:t>Two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ea typeface="+mn-ea"/>
                <a:cs typeface="+mn-cs"/>
              </a:rPr>
              <a:t> out of Six checks</a:t>
            </a:r>
          </a:p>
        </p:txBody>
      </p:sp>
      <p:sp>
        <p:nvSpPr>
          <p:cNvPr id="31" name="Ellipse 35">
            <a:extLst>
              <a:ext uri="{FF2B5EF4-FFF2-40B4-BE49-F238E27FC236}">
                <a16:creationId xmlns:a16="http://schemas.microsoft.com/office/drawing/2014/main" id="{6A6F152D-314F-BC9C-874B-092EFB581BAC}"/>
              </a:ext>
            </a:extLst>
          </p:cNvPr>
          <p:cNvSpPr/>
          <p:nvPr/>
        </p:nvSpPr>
        <p:spPr bwMode="gray">
          <a:xfrm>
            <a:off x="2943585" y="2337822"/>
            <a:ext cx="2435503" cy="2486898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ea typeface="+mn-ea"/>
                <a:cs typeface="+mn-cs"/>
              </a:rPr>
              <a:t>21 Network Incidents</a:t>
            </a:r>
          </a:p>
        </p:txBody>
      </p:sp>
    </p:spTree>
    <p:extLst>
      <p:ext uri="{BB962C8B-B14F-4D97-AF65-F5344CB8AC3E}">
        <p14:creationId xmlns:p14="http://schemas.microsoft.com/office/powerpoint/2010/main" val="1108719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024DC3B6-499C-4E15-9336-2F15A0DF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4AC485-25DE-431E-B345-9C0A15BB7F8A}" type="slidenum">
              <a:rPr kumimoji="0" lang="de-CH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CH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uppieren 37">
            <a:extLst>
              <a:ext uri="{FF2B5EF4-FFF2-40B4-BE49-F238E27FC236}">
                <a16:creationId xmlns:a16="http://schemas.microsoft.com/office/drawing/2014/main" id="{593A3D2C-AF3C-4647-1B02-6C5086C62287}"/>
              </a:ext>
            </a:extLst>
          </p:cNvPr>
          <p:cNvGrpSpPr>
            <a:grpSpLocks noChangeAspect="1"/>
          </p:cNvGrpSpPr>
          <p:nvPr/>
        </p:nvGrpSpPr>
        <p:grpSpPr>
          <a:xfrm>
            <a:off x="4141425" y="5073000"/>
            <a:ext cx="1440000" cy="1440000"/>
            <a:chOff x="9420737" y="1699669"/>
            <a:chExt cx="1440000" cy="1440000"/>
          </a:xfrm>
        </p:grpSpPr>
        <p:sp>
          <p:nvSpPr>
            <p:cNvPr id="3" name="Textfeld 31">
              <a:extLst>
                <a:ext uri="{FF2B5EF4-FFF2-40B4-BE49-F238E27FC236}">
                  <a16:creationId xmlns:a16="http://schemas.microsoft.com/office/drawing/2014/main" id="{21A2E246-8977-0C56-8169-DA0A27B49547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 bwMode="gray">
            <a:xfrm>
              <a:off x="9420737" y="1699669"/>
              <a:ext cx="1440000" cy="1440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effectLst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Pct val="100000"/>
                <a:buFontTx/>
                <a:buNone/>
                <a:tabLst/>
                <a:defRPr/>
              </a:pPr>
              <a:b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Network Data Collection</a:t>
              </a:r>
            </a:p>
          </p:txBody>
        </p:sp>
        <p:sp>
          <p:nvSpPr>
            <p:cNvPr id="4" name="Rechteck 32">
              <a:extLst>
                <a:ext uri="{FF2B5EF4-FFF2-40B4-BE49-F238E27FC236}">
                  <a16:creationId xmlns:a16="http://schemas.microsoft.com/office/drawing/2014/main" id="{A20B2D5A-928F-260A-3CF1-C2C4CAA43CFA}"/>
                </a:ext>
              </a:extLst>
            </p:cNvPr>
            <p:cNvSpPr/>
            <p:nvPr/>
          </p:nvSpPr>
          <p:spPr>
            <a:xfrm>
              <a:off x="10140737" y="1699669"/>
              <a:ext cx="720000" cy="1440000"/>
            </a:xfrm>
            <a:prstGeom prst="rect">
              <a:avLst/>
            </a:prstGeom>
            <a:noFill/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  <p:grpSp>
        <p:nvGrpSpPr>
          <p:cNvPr id="7" name="Gruppieren 86">
            <a:extLst>
              <a:ext uri="{FF2B5EF4-FFF2-40B4-BE49-F238E27FC236}">
                <a16:creationId xmlns:a16="http://schemas.microsoft.com/office/drawing/2014/main" id="{746914D8-DC97-6FCE-CCEC-831AF8343A92}"/>
              </a:ext>
            </a:extLst>
          </p:cNvPr>
          <p:cNvGrpSpPr>
            <a:grpSpLocks noChangeAspect="1"/>
          </p:cNvGrpSpPr>
          <p:nvPr/>
        </p:nvGrpSpPr>
        <p:grpSpPr>
          <a:xfrm>
            <a:off x="1133909" y="3029989"/>
            <a:ext cx="1296000" cy="1296000"/>
            <a:chOff x="9777596" y="4473116"/>
            <a:chExt cx="1440000" cy="1440000"/>
          </a:xfrm>
        </p:grpSpPr>
        <p:sp>
          <p:nvSpPr>
            <p:cNvPr id="8" name="Textfeld 39">
              <a:extLst>
                <a:ext uri="{FF2B5EF4-FFF2-40B4-BE49-F238E27FC236}">
                  <a16:creationId xmlns:a16="http://schemas.microsoft.com/office/drawing/2014/main" id="{677D70B8-28D4-9C31-9D94-D3052A1620BA}"/>
                </a:ext>
              </a:extLst>
            </p:cNvPr>
            <p:cNvSpPr txBox="1"/>
            <p:nvPr>
              <p:custDataLst>
                <p:tags r:id="rId7"/>
              </p:custDataLst>
            </p:nvPr>
          </p:nvSpPr>
          <p:spPr bwMode="gray">
            <a:xfrm>
              <a:off x="9777596" y="4473116"/>
              <a:ext cx="1440000" cy="144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1781E3"/>
              </a:solidFill>
            </a:ln>
            <a:effectLst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Pct val="100000"/>
                <a:buFontTx/>
                <a:buNone/>
                <a:tabLst/>
                <a:defRPr/>
              </a:pPr>
              <a:b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Network Device Trend Detection</a:t>
              </a:r>
            </a:p>
          </p:txBody>
        </p:sp>
        <p:sp>
          <p:nvSpPr>
            <p:cNvPr id="9" name="Rechteck 40">
              <a:extLst>
                <a:ext uri="{FF2B5EF4-FFF2-40B4-BE49-F238E27FC236}">
                  <a16:creationId xmlns:a16="http://schemas.microsoft.com/office/drawing/2014/main" id="{A7D4BF0B-6AC3-4AA9-E8BD-1253A110E4C1}"/>
                </a:ext>
              </a:extLst>
            </p:cNvPr>
            <p:cNvSpPr/>
            <p:nvPr/>
          </p:nvSpPr>
          <p:spPr>
            <a:xfrm>
              <a:off x="10497596" y="4473116"/>
              <a:ext cx="720000" cy="1440000"/>
            </a:xfrm>
            <a:prstGeom prst="rect">
              <a:avLst/>
            </a:prstGeom>
            <a:noFill/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  <p:grpSp>
        <p:nvGrpSpPr>
          <p:cNvPr id="10" name="Gruppieren 42">
            <a:extLst>
              <a:ext uri="{FF2B5EF4-FFF2-40B4-BE49-F238E27FC236}">
                <a16:creationId xmlns:a16="http://schemas.microsoft.com/office/drawing/2014/main" id="{2A39462A-F04D-B596-7A41-2767D485510C}"/>
              </a:ext>
            </a:extLst>
          </p:cNvPr>
          <p:cNvGrpSpPr>
            <a:grpSpLocks noChangeAspect="1"/>
          </p:cNvGrpSpPr>
          <p:nvPr/>
        </p:nvGrpSpPr>
        <p:grpSpPr>
          <a:xfrm>
            <a:off x="2651309" y="3029989"/>
            <a:ext cx="1296000" cy="1296000"/>
            <a:chOff x="9420737" y="1699669"/>
            <a:chExt cx="1440000" cy="1440000"/>
          </a:xfrm>
        </p:grpSpPr>
        <p:sp>
          <p:nvSpPr>
            <p:cNvPr id="11" name="Textfeld 43">
              <a:extLst>
                <a:ext uri="{FF2B5EF4-FFF2-40B4-BE49-F238E27FC236}">
                  <a16:creationId xmlns:a16="http://schemas.microsoft.com/office/drawing/2014/main" id="{BC202C79-EF00-4794-A5E7-54FD1AD6FFEC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 bwMode="gray">
            <a:xfrm>
              <a:off x="9420737" y="1699669"/>
              <a:ext cx="1440000" cy="144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EABA9"/>
              </a:solidFill>
            </a:ln>
            <a:effectLst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Pct val="100000"/>
                <a:buFontTx/>
                <a:buNone/>
                <a:tabLst/>
                <a:defRPr/>
              </a:pPr>
              <a:b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Verify, Troubleshoot and Notify</a:t>
              </a:r>
            </a:p>
          </p:txBody>
        </p:sp>
        <p:sp>
          <p:nvSpPr>
            <p:cNvPr id="12" name="Rechteck 44">
              <a:extLst>
                <a:ext uri="{FF2B5EF4-FFF2-40B4-BE49-F238E27FC236}">
                  <a16:creationId xmlns:a16="http://schemas.microsoft.com/office/drawing/2014/main" id="{D0BEF0AD-9BD5-957F-DF20-EA76A3E6320A}"/>
                </a:ext>
              </a:extLst>
            </p:cNvPr>
            <p:cNvSpPr/>
            <p:nvPr/>
          </p:nvSpPr>
          <p:spPr>
            <a:xfrm>
              <a:off x="10140737" y="1699669"/>
              <a:ext cx="720000" cy="1440000"/>
            </a:xfrm>
            <a:prstGeom prst="rect">
              <a:avLst/>
            </a:prstGeom>
            <a:noFill/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  <p:grpSp>
        <p:nvGrpSpPr>
          <p:cNvPr id="13" name="Gruppieren 45">
            <a:extLst>
              <a:ext uri="{FF2B5EF4-FFF2-40B4-BE49-F238E27FC236}">
                <a16:creationId xmlns:a16="http://schemas.microsoft.com/office/drawing/2014/main" id="{C27136FF-F3FA-F76D-A713-2F31CB874934}"/>
              </a:ext>
            </a:extLst>
          </p:cNvPr>
          <p:cNvGrpSpPr>
            <a:grpSpLocks noChangeAspect="1"/>
          </p:cNvGrpSpPr>
          <p:nvPr/>
        </p:nvGrpSpPr>
        <p:grpSpPr>
          <a:xfrm>
            <a:off x="8723272" y="3104417"/>
            <a:ext cx="1296000" cy="1296000"/>
            <a:chOff x="9420737" y="1699669"/>
            <a:chExt cx="1440000" cy="1440000"/>
          </a:xfrm>
        </p:grpSpPr>
        <p:sp>
          <p:nvSpPr>
            <p:cNvPr id="15" name="Textfeld 46">
              <a:extLst>
                <a:ext uri="{FF2B5EF4-FFF2-40B4-BE49-F238E27FC236}">
                  <a16:creationId xmlns:a16="http://schemas.microsoft.com/office/drawing/2014/main" id="{F228A6D5-55A8-F878-625A-2CFBC2A4CC8C}"/>
                </a:ext>
              </a:extLst>
            </p:cNvPr>
            <p:cNvSpPr txBox="1"/>
            <p:nvPr>
              <p:custDataLst>
                <p:tags r:id="rId5"/>
              </p:custDataLst>
            </p:nvPr>
          </p:nvSpPr>
          <p:spPr bwMode="gray">
            <a:xfrm>
              <a:off x="9420737" y="1699669"/>
              <a:ext cx="1440000" cy="144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5944C6"/>
              </a:solidFill>
            </a:ln>
            <a:effectLst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Pct val="100000"/>
                <a:buFontTx/>
                <a:buNone/>
                <a:tabLst/>
                <a:defRPr/>
              </a:pPr>
              <a:b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Closed Loop Operation</a:t>
              </a:r>
            </a:p>
          </p:txBody>
        </p:sp>
        <p:sp>
          <p:nvSpPr>
            <p:cNvPr id="16" name="Rechteck 47">
              <a:extLst>
                <a:ext uri="{FF2B5EF4-FFF2-40B4-BE49-F238E27FC236}">
                  <a16:creationId xmlns:a16="http://schemas.microsoft.com/office/drawing/2014/main" id="{B76F4586-6C16-9488-8080-DC2366DDC57B}"/>
                </a:ext>
              </a:extLst>
            </p:cNvPr>
            <p:cNvSpPr/>
            <p:nvPr/>
          </p:nvSpPr>
          <p:spPr>
            <a:xfrm>
              <a:off x="10140737" y="1699669"/>
              <a:ext cx="720000" cy="1440000"/>
            </a:xfrm>
            <a:prstGeom prst="rect">
              <a:avLst/>
            </a:prstGeom>
            <a:noFill/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  <p:grpSp>
        <p:nvGrpSpPr>
          <p:cNvPr id="17" name="Gruppieren 48">
            <a:extLst>
              <a:ext uri="{FF2B5EF4-FFF2-40B4-BE49-F238E27FC236}">
                <a16:creationId xmlns:a16="http://schemas.microsoft.com/office/drawing/2014/main" id="{CEB0384D-AE7F-401C-F7FF-BDAEA866A31A}"/>
              </a:ext>
            </a:extLst>
          </p:cNvPr>
          <p:cNvGrpSpPr>
            <a:grpSpLocks noChangeAspect="1"/>
          </p:cNvGrpSpPr>
          <p:nvPr/>
        </p:nvGrpSpPr>
        <p:grpSpPr>
          <a:xfrm>
            <a:off x="4166756" y="3081453"/>
            <a:ext cx="1296000" cy="1296000"/>
            <a:chOff x="9420737" y="1699669"/>
            <a:chExt cx="1440000" cy="1440000"/>
          </a:xfrm>
        </p:grpSpPr>
        <p:sp>
          <p:nvSpPr>
            <p:cNvPr id="18" name="Textfeld 49">
              <a:extLst>
                <a:ext uri="{FF2B5EF4-FFF2-40B4-BE49-F238E27FC236}">
                  <a16:creationId xmlns:a16="http://schemas.microsoft.com/office/drawing/2014/main" id="{710443C2-A213-C93E-D7DE-9256AD74C9AA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 bwMode="gray">
            <a:xfrm>
              <a:off x="9420737" y="1699669"/>
              <a:ext cx="1440000" cy="144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DDE3E7"/>
              </a:solidFill>
            </a:ln>
            <a:effectLst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Pct val="100000"/>
                <a:buFontTx/>
                <a:buNone/>
                <a:tabLst/>
                <a:defRPr/>
              </a:pPr>
              <a:b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Network Anomaly Detection</a:t>
              </a:r>
            </a:p>
          </p:txBody>
        </p:sp>
        <p:sp>
          <p:nvSpPr>
            <p:cNvPr id="19" name="Rechteck 50">
              <a:extLst>
                <a:ext uri="{FF2B5EF4-FFF2-40B4-BE49-F238E27FC236}">
                  <a16:creationId xmlns:a16="http://schemas.microsoft.com/office/drawing/2014/main" id="{B0C54029-2E2D-F6C0-FCED-13B25FD81DFE}"/>
                </a:ext>
              </a:extLst>
            </p:cNvPr>
            <p:cNvSpPr/>
            <p:nvPr/>
          </p:nvSpPr>
          <p:spPr>
            <a:xfrm>
              <a:off x="10140737" y="1699669"/>
              <a:ext cx="720000" cy="1440000"/>
            </a:xfrm>
            <a:prstGeom prst="rect">
              <a:avLst/>
            </a:prstGeom>
            <a:noFill/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  <p:grpSp>
        <p:nvGrpSpPr>
          <p:cNvPr id="20" name="Gruppieren 51">
            <a:extLst>
              <a:ext uri="{FF2B5EF4-FFF2-40B4-BE49-F238E27FC236}">
                <a16:creationId xmlns:a16="http://schemas.microsoft.com/office/drawing/2014/main" id="{1B5435B3-AE86-5E3B-7DD7-612D9AD30695}"/>
              </a:ext>
            </a:extLst>
          </p:cNvPr>
          <p:cNvGrpSpPr>
            <a:grpSpLocks noChangeAspect="1"/>
          </p:cNvGrpSpPr>
          <p:nvPr/>
        </p:nvGrpSpPr>
        <p:grpSpPr>
          <a:xfrm>
            <a:off x="5670531" y="3029989"/>
            <a:ext cx="1296000" cy="1296000"/>
            <a:chOff x="9420737" y="1699669"/>
            <a:chExt cx="1440000" cy="1440000"/>
          </a:xfrm>
        </p:grpSpPr>
        <p:sp>
          <p:nvSpPr>
            <p:cNvPr id="21" name="Textfeld 52">
              <a:extLst>
                <a:ext uri="{FF2B5EF4-FFF2-40B4-BE49-F238E27FC236}">
                  <a16:creationId xmlns:a16="http://schemas.microsoft.com/office/drawing/2014/main" id="{8B96C491-62EA-C102-02AE-9C35C6819F7C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 bwMode="gray">
            <a:xfrm>
              <a:off x="9420737" y="1699669"/>
              <a:ext cx="1440000" cy="144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E61E64"/>
              </a:solidFill>
            </a:ln>
            <a:effectLst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Pct val="100000"/>
                <a:buFontTx/>
                <a:buNone/>
                <a:tabLst/>
                <a:defRPr/>
              </a:pPr>
              <a:b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Network Visualization </a:t>
              </a:r>
            </a:p>
          </p:txBody>
        </p:sp>
        <p:sp>
          <p:nvSpPr>
            <p:cNvPr id="22" name="Rechteck 53">
              <a:extLst>
                <a:ext uri="{FF2B5EF4-FFF2-40B4-BE49-F238E27FC236}">
                  <a16:creationId xmlns:a16="http://schemas.microsoft.com/office/drawing/2014/main" id="{CD5EEA4E-05C6-79F3-6419-252AE948AC1F}"/>
                </a:ext>
              </a:extLst>
            </p:cNvPr>
            <p:cNvSpPr/>
            <p:nvPr/>
          </p:nvSpPr>
          <p:spPr>
            <a:xfrm>
              <a:off x="10140737" y="1699669"/>
              <a:ext cx="720000" cy="1440000"/>
            </a:xfrm>
            <a:prstGeom prst="rect">
              <a:avLst/>
            </a:prstGeom>
            <a:noFill/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  <p:grpSp>
        <p:nvGrpSpPr>
          <p:cNvPr id="23" name="Gruppieren 54">
            <a:extLst>
              <a:ext uri="{FF2B5EF4-FFF2-40B4-BE49-F238E27FC236}">
                <a16:creationId xmlns:a16="http://schemas.microsoft.com/office/drawing/2014/main" id="{43DA79DF-E42D-79DA-2E63-37571E43F0EB}"/>
              </a:ext>
            </a:extLst>
          </p:cNvPr>
          <p:cNvGrpSpPr>
            <a:grpSpLocks noChangeAspect="1"/>
          </p:cNvGrpSpPr>
          <p:nvPr/>
        </p:nvGrpSpPr>
        <p:grpSpPr>
          <a:xfrm>
            <a:off x="7189919" y="3081453"/>
            <a:ext cx="1296000" cy="1296000"/>
            <a:chOff x="9420737" y="1699669"/>
            <a:chExt cx="1440000" cy="1440000"/>
          </a:xfrm>
        </p:grpSpPr>
        <p:sp>
          <p:nvSpPr>
            <p:cNvPr id="24" name="Textfeld 55">
              <a:extLst>
                <a:ext uri="{FF2B5EF4-FFF2-40B4-BE49-F238E27FC236}">
                  <a16:creationId xmlns:a16="http://schemas.microsoft.com/office/drawing/2014/main" id="{AF618EBE-6571-2ABA-C463-166B9EC84BF4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 bwMode="gray">
            <a:xfrm>
              <a:off x="9420737" y="1699669"/>
              <a:ext cx="1440000" cy="144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A63297"/>
              </a:solidFill>
            </a:ln>
            <a:effectLst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Pct val="100000"/>
                <a:buFontTx/>
                <a:buNone/>
                <a:tabLst/>
                <a:defRPr/>
              </a:pPr>
              <a:b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Network </a:t>
              </a:r>
              <a:b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SLI and SLO</a:t>
              </a:r>
            </a:p>
          </p:txBody>
        </p:sp>
        <p:sp>
          <p:nvSpPr>
            <p:cNvPr id="25" name="Rechteck 56">
              <a:extLst>
                <a:ext uri="{FF2B5EF4-FFF2-40B4-BE49-F238E27FC236}">
                  <a16:creationId xmlns:a16="http://schemas.microsoft.com/office/drawing/2014/main" id="{6E4AAC49-253A-16CD-EEDC-0B1795F09A96}"/>
                </a:ext>
              </a:extLst>
            </p:cNvPr>
            <p:cNvSpPr/>
            <p:nvPr/>
          </p:nvSpPr>
          <p:spPr>
            <a:xfrm>
              <a:off x="10140737" y="1699669"/>
              <a:ext cx="720000" cy="1440000"/>
            </a:xfrm>
            <a:prstGeom prst="rect">
              <a:avLst/>
            </a:prstGeom>
            <a:noFill/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14B17EC-9407-E3A2-1F7C-D47095BE2DDB}"/>
              </a:ext>
            </a:extLst>
          </p:cNvPr>
          <p:cNvCxnSpPr/>
          <p:nvPr/>
        </p:nvCxnSpPr>
        <p:spPr bwMode="gray">
          <a:xfrm>
            <a:off x="1562428" y="1762656"/>
            <a:ext cx="0" cy="752897"/>
          </a:xfrm>
          <a:prstGeom prst="straightConnector1">
            <a:avLst/>
          </a:prstGeom>
          <a:ln w="28575">
            <a:solidFill>
              <a:srgbClr val="C00000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>
            <a:extLst>
              <a:ext uri="{FF2B5EF4-FFF2-40B4-BE49-F238E27FC236}">
                <a16:creationId xmlns:a16="http://schemas.microsoft.com/office/drawing/2014/main" id="{2C9830F3-CBF4-D372-DBC5-8AB3BCB5DD2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746822" y="2105153"/>
            <a:ext cx="410400" cy="4104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17EB060B-2351-6AC0-7856-F33CB052400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913298" y="2119502"/>
            <a:ext cx="410400" cy="4104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5DF5E834-66E3-AE49-4040-1D628970A3FC}"/>
              </a:ext>
            </a:extLst>
          </p:cNvPr>
          <p:cNvSpPr/>
          <p:nvPr/>
        </p:nvSpPr>
        <p:spPr bwMode="gray">
          <a:xfrm>
            <a:off x="1577989" y="1741622"/>
            <a:ext cx="724220" cy="27070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Alert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A1C20F7-8218-7EF6-0AE8-992862F0E030}"/>
              </a:ext>
            </a:extLst>
          </p:cNvPr>
          <p:cNvSpPr/>
          <p:nvPr/>
        </p:nvSpPr>
        <p:spPr bwMode="gray">
          <a:xfrm>
            <a:off x="2591780" y="1741622"/>
            <a:ext cx="1053436" cy="27070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Postmortem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7DF8467-9125-3982-1295-79F29C9B0DC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134630" y="3240845"/>
            <a:ext cx="469639" cy="35744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770A491-1DB5-77FC-712B-35F7A47E2F9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628429" y="5293198"/>
            <a:ext cx="457022" cy="39319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7CD1AF5-AD78-AA80-9E26-C4515CC45BF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094109" y="3122827"/>
            <a:ext cx="424647" cy="39319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DF49D5E-4B86-6869-98D7-DE092FC30B1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594444" y="3151466"/>
            <a:ext cx="454869" cy="39319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6768564-2BA7-E325-FE43-6D4CE762CDA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00566" y="3202810"/>
            <a:ext cx="474707" cy="39319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A0A7074-FC27-6B8B-F899-8DDE2533BB1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085367" y="3192400"/>
            <a:ext cx="474367" cy="39319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966A7CE-25D4-DED2-6D45-788D6CB73BA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577989" y="3104417"/>
            <a:ext cx="445123" cy="393192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DC3853-02C8-D495-EDB1-B0129F6F9E30}"/>
              </a:ext>
            </a:extLst>
          </p:cNvPr>
          <p:cNvCxnSpPr/>
          <p:nvPr/>
        </p:nvCxnSpPr>
        <p:spPr bwMode="gray">
          <a:xfrm>
            <a:off x="1050398" y="4905347"/>
            <a:ext cx="9379274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BC6E6D7-2688-CCDB-6A6C-7880291A8339}"/>
              </a:ext>
            </a:extLst>
          </p:cNvPr>
          <p:cNvCxnSpPr/>
          <p:nvPr/>
        </p:nvCxnSpPr>
        <p:spPr bwMode="gray">
          <a:xfrm>
            <a:off x="1044803" y="2672601"/>
            <a:ext cx="9379274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1686B893-78A4-3D56-EECA-A2AEF814D57E}"/>
              </a:ext>
            </a:extLst>
          </p:cNvPr>
          <p:cNvSpPr/>
          <p:nvPr/>
        </p:nvSpPr>
        <p:spPr bwMode="gray">
          <a:xfrm>
            <a:off x="3461645" y="2212755"/>
            <a:ext cx="3497884" cy="27070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hlinkClick r:id="rId20"/>
              </a:rPr>
              <a:t>draft-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hlinkClick r:id="rId20"/>
              </a:rPr>
              <a:t>netana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hlinkClick r:id="rId20"/>
              </a:rPr>
              <a:t>-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hlinkClick r:id="rId20"/>
              </a:rPr>
              <a:t>nmop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hlinkClick r:id="rId20"/>
              </a:rPr>
              <a:t>-network-anomaly-semantics</a:t>
            </a:r>
            <a:b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</a:b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hlinkClick r:id="rId21"/>
              </a:rPr>
              <a:t>draft-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hlinkClick r:id="rId21"/>
              </a:rPr>
              <a:t>netana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hlinkClick r:id="rId21"/>
              </a:rPr>
              <a:t>-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hlinkClick r:id="rId21"/>
              </a:rPr>
              <a:t>nmop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hlinkClick r:id="rId21"/>
              </a:rPr>
              <a:t>-network-anomaly-lifecycle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CD8EA4A-314A-BB28-E712-414D5F01E35F}"/>
              </a:ext>
            </a:extLst>
          </p:cNvPr>
          <p:cNvCxnSpPr/>
          <p:nvPr/>
        </p:nvCxnSpPr>
        <p:spPr bwMode="gray">
          <a:xfrm>
            <a:off x="2612083" y="1762656"/>
            <a:ext cx="0" cy="752897"/>
          </a:xfrm>
          <a:prstGeom prst="straightConnector1">
            <a:avLst/>
          </a:prstGeom>
          <a:ln w="28575">
            <a:solidFill>
              <a:srgbClr val="C00000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3CC50D-6BF1-E751-D746-D130EE998D4B}"/>
              </a:ext>
            </a:extLst>
          </p:cNvPr>
          <p:cNvCxnSpPr/>
          <p:nvPr/>
        </p:nvCxnSpPr>
        <p:spPr bwMode="gray">
          <a:xfrm>
            <a:off x="5863467" y="5073000"/>
            <a:ext cx="0" cy="752897"/>
          </a:xfrm>
          <a:prstGeom prst="straightConnector1">
            <a:avLst/>
          </a:prstGeom>
          <a:ln w="28575">
            <a:solidFill>
              <a:srgbClr val="C00000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itle 1">
            <a:extLst>
              <a:ext uri="{FF2B5EF4-FFF2-40B4-BE49-F238E27FC236}">
                <a16:creationId xmlns:a16="http://schemas.microsoft.com/office/drawing/2014/main" id="{A48B1DB7-BCDC-5D18-F56D-8A1447F1B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Data Mesh organizes Data in Organizations</a:t>
            </a:r>
            <a:br>
              <a:rPr lang="en-GB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Enables Network Analytics use cases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EA8359-DC79-8122-1266-D00A47BFEBE7}"/>
              </a:ext>
            </a:extLst>
          </p:cNvPr>
          <p:cNvSpPr txBox="1"/>
          <p:nvPr/>
        </p:nvSpPr>
        <p:spPr>
          <a:xfrm>
            <a:off x="755754" y="2294617"/>
            <a:ext cx="8021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hlinkClick r:id="rId22"/>
              </a:rPr>
              <a:t>RFC 8632</a:t>
            </a:r>
            <a:endParaRPr kumimoji="0" lang="de-CH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3" name="Textfeld 49">
            <a:extLst>
              <a:ext uri="{FF2B5EF4-FFF2-40B4-BE49-F238E27FC236}">
                <a16:creationId xmlns:a16="http://schemas.microsoft.com/office/drawing/2014/main" id="{0BE6D769-3D3F-136C-2542-47D8CD603382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gray">
          <a:xfrm>
            <a:off x="3929403" y="2815301"/>
            <a:ext cx="1761022" cy="1811606"/>
          </a:xfrm>
          <a:prstGeom prst="ellipse">
            <a:avLst/>
          </a:prstGeom>
          <a:solidFill>
            <a:srgbClr val="FF0000">
              <a:alpha val="5000"/>
            </a:srgbClr>
          </a:solidFill>
          <a:ln w="6350">
            <a:solidFill>
              <a:srgbClr val="FF0000"/>
            </a:solidFill>
            <a:prstDash val="sysDot"/>
          </a:ln>
          <a:effectLst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100000"/>
              <a:buFontTx/>
              <a:buNone/>
              <a:tabLst/>
              <a:defRPr/>
            </a:pPr>
            <a:b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</a:b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A4E115-1F77-20A8-3DA1-68ED2196E5C6}"/>
              </a:ext>
            </a:extLst>
          </p:cNvPr>
          <p:cNvSpPr/>
          <p:nvPr/>
        </p:nvSpPr>
        <p:spPr bwMode="gray">
          <a:xfrm>
            <a:off x="3504586" y="4598248"/>
            <a:ext cx="3497884" cy="27070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prstClr val="black"/>
                </a:solidFill>
                <a:hlinkClick r:id="rId23"/>
              </a:rPr>
              <a:t>draft-</a:t>
            </a:r>
            <a:r>
              <a:rPr lang="en-US" sz="1200" b="1" dirty="0" err="1">
                <a:solidFill>
                  <a:prstClr val="black"/>
                </a:solidFill>
                <a:hlinkClick r:id="rId23"/>
              </a:rPr>
              <a:t>netana</a:t>
            </a:r>
            <a:r>
              <a:rPr lang="en-US" sz="1200" b="1" dirty="0">
                <a:solidFill>
                  <a:prstClr val="black"/>
                </a:solidFill>
                <a:hlinkClick r:id="rId23"/>
              </a:rPr>
              <a:t>-</a:t>
            </a:r>
            <a:r>
              <a:rPr lang="en-US" sz="1200" b="1" dirty="0" err="1">
                <a:solidFill>
                  <a:prstClr val="black"/>
                </a:solidFill>
                <a:hlinkClick r:id="rId23"/>
              </a:rPr>
              <a:t>nmop</a:t>
            </a:r>
            <a:r>
              <a:rPr lang="en-US" sz="1200" b="1" dirty="0">
                <a:solidFill>
                  <a:prstClr val="black"/>
                </a:solidFill>
                <a:hlinkClick r:id="rId23"/>
              </a:rPr>
              <a:t>-network-anomaly-architecture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AEDF2F7-CBB1-37EC-1E76-291921B5FC70}"/>
              </a:ext>
            </a:extLst>
          </p:cNvPr>
          <p:cNvSpPr txBox="1"/>
          <p:nvPr/>
        </p:nvSpPr>
        <p:spPr>
          <a:xfrm>
            <a:off x="5935922" y="5186800"/>
            <a:ext cx="590047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b="1" dirty="0">
                <a:solidFill>
                  <a:prstClr val="black"/>
                </a:solidFill>
              </a:rPr>
              <a:t>Network Telemetry (</a:t>
            </a:r>
            <a:r>
              <a:rPr lang="en-US" sz="1200" b="1" dirty="0">
                <a:solidFill>
                  <a:prstClr val="black"/>
                </a:solidFill>
                <a:hlinkClick r:id="" action="ppaction://noaction"/>
              </a:rPr>
              <a:t>RFC 9232</a:t>
            </a:r>
            <a:r>
              <a:rPr lang="en-US" sz="1200" b="1" dirty="0">
                <a:solidFill>
                  <a:prstClr val="black"/>
                </a:solidFill>
              </a:rPr>
              <a:t>)</a:t>
            </a:r>
            <a:br>
              <a:rPr lang="en-US" sz="1200" b="1" dirty="0">
                <a:solidFill>
                  <a:prstClr val="black"/>
                </a:solidFill>
              </a:rPr>
            </a:br>
            <a:r>
              <a:rPr lang="en-US" sz="1200" b="1" dirty="0">
                <a:solidFill>
                  <a:prstClr val="black"/>
                </a:solidFill>
              </a:rPr>
              <a:t>IPFIX </a:t>
            </a:r>
            <a:r>
              <a:rPr lang="en-US" sz="1200" dirty="0">
                <a:solidFill>
                  <a:prstClr val="black"/>
                </a:solidFill>
              </a:rPr>
              <a:t>(</a:t>
            </a:r>
            <a:r>
              <a:rPr lang="en-US" sz="1200" dirty="0">
                <a:solidFill>
                  <a:prstClr val="black"/>
                </a:solidFill>
                <a:hlinkClick r:id="rId24"/>
              </a:rPr>
              <a:t>RFC 7011</a:t>
            </a:r>
            <a:r>
              <a:rPr lang="en-US" sz="1200" dirty="0">
                <a:solidFill>
                  <a:prstClr val="black"/>
                </a:solidFill>
              </a:rPr>
              <a:t>, </a:t>
            </a:r>
            <a:r>
              <a:rPr lang="en-US" sz="1200" dirty="0">
                <a:solidFill>
                  <a:prstClr val="black"/>
                </a:solidFill>
                <a:hlinkClick r:id="rId25"/>
              </a:rPr>
              <a:t>RFC 9487</a:t>
            </a:r>
            <a:r>
              <a:rPr lang="en-US" sz="1200" dirty="0">
                <a:solidFill>
                  <a:prstClr val="black"/>
                </a:solidFill>
              </a:rPr>
              <a:t>, </a:t>
            </a:r>
            <a:r>
              <a:rPr lang="en-US" sz="1200" dirty="0">
                <a:solidFill>
                  <a:prstClr val="black"/>
                </a:solidFill>
                <a:hlinkClick r:id="rId26"/>
              </a:rPr>
              <a:t>RFC 9160</a:t>
            </a:r>
            <a:r>
              <a:rPr lang="en-US" sz="1200" dirty="0">
                <a:solidFill>
                  <a:prstClr val="black"/>
                </a:solidFill>
              </a:rPr>
              <a:t>, </a:t>
            </a:r>
            <a:r>
              <a:rPr lang="en-US" sz="1200" dirty="0">
                <a:solidFill>
                  <a:prstClr val="black"/>
                </a:solidFill>
                <a:hlinkClick r:id="rId27"/>
              </a:rPr>
              <a:t>draft-</a:t>
            </a:r>
            <a:r>
              <a:rPr lang="en-US" sz="1200" dirty="0" err="1">
                <a:solidFill>
                  <a:prstClr val="black"/>
                </a:solidFill>
                <a:hlinkClick r:id="rId27"/>
              </a:rPr>
              <a:t>ietf</a:t>
            </a:r>
            <a:r>
              <a:rPr lang="en-US" sz="1200" dirty="0">
                <a:solidFill>
                  <a:prstClr val="black"/>
                </a:solidFill>
                <a:hlinkClick r:id="rId27"/>
              </a:rPr>
              <a:t>-opsawg-</a:t>
            </a:r>
            <a:r>
              <a:rPr lang="en-US" sz="1200" dirty="0" err="1">
                <a:solidFill>
                  <a:prstClr val="black"/>
                </a:solidFill>
                <a:hlinkClick r:id="rId27"/>
              </a:rPr>
              <a:t>ipfix</a:t>
            </a:r>
            <a:r>
              <a:rPr lang="en-US" sz="1200" dirty="0">
                <a:solidFill>
                  <a:prstClr val="black"/>
                </a:solidFill>
                <a:hlinkClick r:id="rId27"/>
              </a:rPr>
              <a:t>-on-path-telemetry</a:t>
            </a:r>
            <a:r>
              <a:rPr lang="en-US" sz="1200" dirty="0">
                <a:solidFill>
                  <a:prstClr val="black"/>
                </a:solidFill>
              </a:rPr>
              <a:t>)</a:t>
            </a:r>
          </a:p>
          <a:p>
            <a:pPr>
              <a:defRPr/>
            </a:pPr>
            <a:r>
              <a:rPr lang="de-CH" sz="1200" b="1" dirty="0">
                <a:solidFill>
                  <a:prstClr val="black"/>
                </a:solidFill>
              </a:rPr>
              <a:t>BMP </a:t>
            </a:r>
            <a:r>
              <a:rPr lang="de-CH" sz="1200" dirty="0">
                <a:solidFill>
                  <a:prstClr val="black"/>
                </a:solidFill>
              </a:rPr>
              <a:t>(</a:t>
            </a:r>
            <a:r>
              <a:rPr lang="de-CH" sz="1200" dirty="0">
                <a:solidFill>
                  <a:prstClr val="black"/>
                </a:solidFill>
                <a:hlinkClick r:id="rId28"/>
              </a:rPr>
              <a:t>RFC 7854</a:t>
            </a:r>
            <a:r>
              <a:rPr lang="de-CH" sz="1200" dirty="0">
                <a:solidFill>
                  <a:prstClr val="black"/>
                </a:solidFill>
              </a:rPr>
              <a:t>, </a:t>
            </a:r>
            <a:r>
              <a:rPr lang="de-CH" sz="1200" dirty="0">
                <a:solidFill>
                  <a:prstClr val="black"/>
                </a:solidFill>
                <a:hlinkClick r:id="rId29"/>
              </a:rPr>
              <a:t>RFC 8671</a:t>
            </a:r>
            <a:r>
              <a:rPr lang="de-CH" sz="1200" dirty="0">
                <a:solidFill>
                  <a:prstClr val="black"/>
                </a:solidFill>
              </a:rPr>
              <a:t>, </a:t>
            </a:r>
            <a:r>
              <a:rPr lang="de-CH" sz="1200" dirty="0">
                <a:solidFill>
                  <a:prstClr val="black"/>
                </a:solidFill>
                <a:hlinkClick r:id="rId30"/>
              </a:rPr>
              <a:t>RFC 9069</a:t>
            </a:r>
            <a:r>
              <a:rPr lang="de-CH" sz="1200" dirty="0">
                <a:solidFill>
                  <a:prstClr val="black"/>
                </a:solidFill>
              </a:rPr>
              <a:t>, </a:t>
            </a:r>
            <a:r>
              <a:rPr lang="de-CH" sz="1200" dirty="0">
                <a:solidFill>
                  <a:prstClr val="black"/>
                </a:solidFill>
                <a:hlinkClick r:id="rId31"/>
              </a:rPr>
              <a:t>draft-</a:t>
            </a:r>
            <a:r>
              <a:rPr lang="de-CH" sz="1200" dirty="0" err="1">
                <a:solidFill>
                  <a:prstClr val="black"/>
                </a:solidFill>
                <a:hlinkClick r:id="rId31"/>
              </a:rPr>
              <a:t>ietf</a:t>
            </a:r>
            <a:r>
              <a:rPr lang="de-CH" sz="1200" dirty="0">
                <a:solidFill>
                  <a:prstClr val="black"/>
                </a:solidFill>
                <a:hlinkClick r:id="rId31"/>
              </a:rPr>
              <a:t>-grow-</a:t>
            </a:r>
            <a:r>
              <a:rPr lang="de-CH" sz="1200" dirty="0" err="1">
                <a:solidFill>
                  <a:prstClr val="black"/>
                </a:solidFill>
                <a:hlinkClick r:id="rId31"/>
              </a:rPr>
              <a:t>bmp</a:t>
            </a:r>
            <a:r>
              <a:rPr lang="de-CH" sz="1200" dirty="0">
                <a:solidFill>
                  <a:prstClr val="black"/>
                </a:solidFill>
                <a:hlinkClick r:id="rId31"/>
              </a:rPr>
              <a:t>-</a:t>
            </a:r>
            <a:r>
              <a:rPr lang="de-CH" sz="1200" dirty="0" err="1">
                <a:solidFill>
                  <a:prstClr val="black"/>
                </a:solidFill>
                <a:hlinkClick r:id="rId31"/>
              </a:rPr>
              <a:t>tlv</a:t>
            </a:r>
            <a:r>
              <a:rPr lang="de-CH" sz="1200" dirty="0">
                <a:solidFill>
                  <a:prstClr val="black"/>
                </a:solidFill>
              </a:rPr>
              <a:t>, </a:t>
            </a:r>
            <a:r>
              <a:rPr lang="de-CH" sz="1200" dirty="0">
                <a:solidFill>
                  <a:prstClr val="black"/>
                </a:solidFill>
                <a:hlinkClick r:id="rId32"/>
              </a:rPr>
              <a:t>draft-</a:t>
            </a:r>
            <a:r>
              <a:rPr lang="de-CH" sz="1200" dirty="0" err="1">
                <a:solidFill>
                  <a:prstClr val="black"/>
                </a:solidFill>
                <a:hlinkClick r:id="rId32"/>
              </a:rPr>
              <a:t>ietf</a:t>
            </a:r>
            <a:r>
              <a:rPr lang="de-CH" sz="1200" dirty="0">
                <a:solidFill>
                  <a:prstClr val="black"/>
                </a:solidFill>
                <a:hlinkClick r:id="rId32"/>
              </a:rPr>
              <a:t>-grow-</a:t>
            </a:r>
            <a:r>
              <a:rPr lang="de-CH" sz="1200" dirty="0" err="1">
                <a:solidFill>
                  <a:prstClr val="black"/>
                </a:solidFill>
                <a:hlinkClick r:id="rId32"/>
              </a:rPr>
              <a:t>bmp</a:t>
            </a:r>
            <a:r>
              <a:rPr lang="de-CH" sz="1200" dirty="0">
                <a:solidFill>
                  <a:prstClr val="black"/>
                </a:solidFill>
                <a:hlinkClick r:id="rId32"/>
              </a:rPr>
              <a:t>-</a:t>
            </a:r>
            <a:r>
              <a:rPr lang="de-CH" sz="1200" dirty="0" err="1">
                <a:solidFill>
                  <a:prstClr val="black"/>
                </a:solidFill>
                <a:hlinkClick r:id="rId32"/>
              </a:rPr>
              <a:t>path-marking-tlv</a:t>
            </a:r>
            <a:r>
              <a:rPr lang="de-CH" sz="1200" dirty="0">
                <a:solidFill>
                  <a:prstClr val="black"/>
                </a:solidFill>
              </a:rPr>
              <a:t>, </a:t>
            </a:r>
            <a:r>
              <a:rPr lang="de-CH" sz="1200" dirty="0">
                <a:solidFill>
                  <a:prstClr val="black"/>
                </a:solidFill>
                <a:hlinkClick r:id="rId33"/>
              </a:rPr>
              <a:t>draft-</a:t>
            </a:r>
            <a:r>
              <a:rPr lang="de-CH" sz="1200" dirty="0" err="1">
                <a:solidFill>
                  <a:prstClr val="black"/>
                </a:solidFill>
                <a:hlinkClick r:id="rId33"/>
              </a:rPr>
              <a:t>lucente</a:t>
            </a:r>
            <a:r>
              <a:rPr lang="de-CH" sz="1200" dirty="0">
                <a:solidFill>
                  <a:prstClr val="black"/>
                </a:solidFill>
                <a:hlinkClick r:id="rId33"/>
              </a:rPr>
              <a:t>-grow-</a:t>
            </a:r>
            <a:r>
              <a:rPr lang="de-CH" sz="1200" dirty="0" err="1">
                <a:solidFill>
                  <a:prstClr val="black"/>
                </a:solidFill>
                <a:hlinkClick r:id="rId33"/>
              </a:rPr>
              <a:t>bmp</a:t>
            </a:r>
            <a:r>
              <a:rPr lang="de-CH" sz="1200" dirty="0">
                <a:solidFill>
                  <a:prstClr val="black"/>
                </a:solidFill>
                <a:hlinkClick r:id="rId33"/>
              </a:rPr>
              <a:t>-</a:t>
            </a:r>
            <a:r>
              <a:rPr lang="de-CH" sz="1200" dirty="0" err="1">
                <a:solidFill>
                  <a:prstClr val="black"/>
                </a:solidFill>
                <a:hlinkClick r:id="rId33"/>
              </a:rPr>
              <a:t>rel</a:t>
            </a:r>
            <a:r>
              <a:rPr lang="de-CH" sz="1200" dirty="0">
                <a:solidFill>
                  <a:prstClr val="black"/>
                </a:solidFill>
              </a:rPr>
              <a:t>)</a:t>
            </a:r>
          </a:p>
          <a:p>
            <a:pPr>
              <a:defRPr/>
            </a:pPr>
            <a:r>
              <a:rPr lang="de-CH" sz="1200" b="1" dirty="0">
                <a:solidFill>
                  <a:prstClr val="black"/>
                </a:solidFill>
              </a:rPr>
              <a:t>YANG-Push </a:t>
            </a:r>
            <a:r>
              <a:rPr lang="de-CH" sz="1200" dirty="0">
                <a:solidFill>
                  <a:prstClr val="black"/>
                </a:solidFill>
              </a:rPr>
              <a:t>(</a:t>
            </a:r>
            <a:r>
              <a:rPr lang="de-CH" sz="1200" dirty="0">
                <a:solidFill>
                  <a:prstClr val="black"/>
                </a:solidFill>
                <a:hlinkClick r:id="rId34"/>
              </a:rPr>
              <a:t>RFC 8639</a:t>
            </a:r>
            <a:r>
              <a:rPr lang="de-CH" sz="1200" dirty="0">
                <a:solidFill>
                  <a:prstClr val="black"/>
                </a:solidFill>
              </a:rPr>
              <a:t>, </a:t>
            </a:r>
            <a:r>
              <a:rPr lang="de-CH" sz="1200" dirty="0">
                <a:solidFill>
                  <a:prstClr val="black"/>
                </a:solidFill>
                <a:hlinkClick r:id="rId35"/>
              </a:rPr>
              <a:t>RFC 8641</a:t>
            </a:r>
            <a:r>
              <a:rPr lang="de-CH" sz="1200" dirty="0">
                <a:solidFill>
                  <a:prstClr val="black"/>
                </a:solidFill>
              </a:rPr>
              <a:t>, </a:t>
            </a:r>
            <a:r>
              <a:rPr lang="de-CH" sz="1200" dirty="0">
                <a:solidFill>
                  <a:prstClr val="black"/>
                </a:solidFill>
                <a:hlinkClick r:id="rId36"/>
              </a:rPr>
              <a:t>draft-</a:t>
            </a:r>
            <a:r>
              <a:rPr lang="de-CH" sz="1200" dirty="0" err="1">
                <a:solidFill>
                  <a:prstClr val="black"/>
                </a:solidFill>
                <a:hlinkClick r:id="rId36"/>
              </a:rPr>
              <a:t>ietf</a:t>
            </a:r>
            <a:r>
              <a:rPr lang="de-CH" sz="1200" dirty="0">
                <a:solidFill>
                  <a:prstClr val="black"/>
                </a:solidFill>
                <a:hlinkClick r:id="rId36"/>
              </a:rPr>
              <a:t>-netconf-</a:t>
            </a:r>
            <a:r>
              <a:rPr lang="de-CH" sz="1200" dirty="0" err="1">
                <a:solidFill>
                  <a:prstClr val="black"/>
                </a:solidFill>
                <a:hlinkClick r:id="rId36"/>
              </a:rPr>
              <a:t>udp</a:t>
            </a:r>
            <a:r>
              <a:rPr lang="de-CH" sz="1200" dirty="0">
                <a:solidFill>
                  <a:prstClr val="black"/>
                </a:solidFill>
                <a:hlinkClick r:id="rId36"/>
              </a:rPr>
              <a:t>-</a:t>
            </a:r>
            <a:r>
              <a:rPr lang="de-CH" sz="1200" dirty="0" err="1">
                <a:solidFill>
                  <a:prstClr val="black"/>
                </a:solidFill>
                <a:hlinkClick r:id="rId36"/>
              </a:rPr>
              <a:t>notif</a:t>
            </a:r>
            <a:r>
              <a:rPr lang="de-CH" sz="1200" dirty="0">
                <a:solidFill>
                  <a:prstClr val="black"/>
                </a:solidFill>
              </a:rPr>
              <a:t>, </a:t>
            </a:r>
            <a:r>
              <a:rPr lang="de-CH" sz="1200" dirty="0">
                <a:solidFill>
                  <a:prstClr val="black"/>
                </a:solidFill>
                <a:hlinkClick r:id="rId37"/>
              </a:rPr>
              <a:t>draft-</a:t>
            </a:r>
            <a:r>
              <a:rPr lang="de-CH" sz="1200" dirty="0" err="1">
                <a:solidFill>
                  <a:prstClr val="black"/>
                </a:solidFill>
                <a:hlinkClick r:id="rId37"/>
              </a:rPr>
              <a:t>ietf</a:t>
            </a:r>
            <a:r>
              <a:rPr lang="de-CH" sz="1200" dirty="0">
                <a:solidFill>
                  <a:prstClr val="black"/>
                </a:solidFill>
                <a:hlinkClick r:id="rId37"/>
              </a:rPr>
              <a:t>-netconf-</a:t>
            </a:r>
            <a:r>
              <a:rPr lang="de-CH" sz="1200" dirty="0" err="1">
                <a:solidFill>
                  <a:prstClr val="black"/>
                </a:solidFill>
                <a:hlinkClick r:id="rId37"/>
              </a:rPr>
              <a:t>distributed</a:t>
            </a:r>
            <a:r>
              <a:rPr lang="de-CH" sz="1200" dirty="0">
                <a:solidFill>
                  <a:prstClr val="black"/>
                </a:solidFill>
                <a:hlinkClick r:id="rId37"/>
              </a:rPr>
              <a:t>-</a:t>
            </a:r>
            <a:r>
              <a:rPr lang="de-CH" sz="1200" dirty="0" err="1">
                <a:solidFill>
                  <a:prstClr val="black"/>
                </a:solidFill>
                <a:hlinkClick r:id="rId37"/>
              </a:rPr>
              <a:t>notif</a:t>
            </a:r>
            <a:r>
              <a:rPr lang="de-CH" sz="1200" dirty="0">
                <a:solidFill>
                  <a:prstClr val="black"/>
                </a:solidFill>
              </a:rPr>
              <a:t>, </a:t>
            </a:r>
            <a:r>
              <a:rPr lang="de-CH" sz="1200" dirty="0">
                <a:solidFill>
                  <a:prstClr val="black"/>
                </a:solidFill>
                <a:hlinkClick r:id="rId38"/>
              </a:rPr>
              <a:t>draft-</a:t>
            </a:r>
            <a:r>
              <a:rPr lang="de-CH" sz="1200" dirty="0" err="1">
                <a:solidFill>
                  <a:prstClr val="black"/>
                </a:solidFill>
                <a:hlinkClick r:id="rId38"/>
              </a:rPr>
              <a:t>ahuang</a:t>
            </a:r>
            <a:r>
              <a:rPr lang="de-CH" sz="1200" dirty="0">
                <a:solidFill>
                  <a:prstClr val="black"/>
                </a:solidFill>
                <a:hlinkClick r:id="rId38"/>
              </a:rPr>
              <a:t>-netconf-</a:t>
            </a:r>
            <a:r>
              <a:rPr lang="de-CH" sz="1200" dirty="0" err="1">
                <a:solidFill>
                  <a:prstClr val="black"/>
                </a:solidFill>
                <a:hlinkClick r:id="rId38"/>
              </a:rPr>
              <a:t>notif</a:t>
            </a:r>
            <a:r>
              <a:rPr lang="de-CH" sz="1200" dirty="0">
                <a:solidFill>
                  <a:prstClr val="black"/>
                </a:solidFill>
                <a:hlinkClick r:id="rId38"/>
              </a:rPr>
              <a:t>-</a:t>
            </a:r>
            <a:r>
              <a:rPr lang="de-CH" sz="1200" dirty="0" err="1">
                <a:solidFill>
                  <a:prstClr val="black"/>
                </a:solidFill>
                <a:hlinkClick r:id="rId38"/>
              </a:rPr>
              <a:t>yang</a:t>
            </a:r>
            <a:r>
              <a:rPr lang="de-CH" sz="1200" dirty="0">
                <a:solidFill>
                  <a:prstClr val="black"/>
                </a:solidFill>
              </a:rPr>
              <a:t>, </a:t>
            </a:r>
            <a:r>
              <a:rPr lang="de-CH" sz="1200" dirty="0">
                <a:solidFill>
                  <a:prstClr val="black"/>
                </a:solidFill>
                <a:hlinkClick r:id="rId39"/>
              </a:rPr>
              <a:t>draft-</a:t>
            </a:r>
            <a:r>
              <a:rPr lang="de-CH" sz="1200" dirty="0" err="1">
                <a:solidFill>
                  <a:prstClr val="black"/>
                </a:solidFill>
                <a:hlinkClick r:id="rId39"/>
              </a:rPr>
              <a:t>ietf</a:t>
            </a:r>
            <a:r>
              <a:rPr lang="de-CH" sz="1200" dirty="0">
                <a:solidFill>
                  <a:prstClr val="black"/>
                </a:solidFill>
                <a:hlinkClick r:id="rId39"/>
              </a:rPr>
              <a:t>-netconf-</a:t>
            </a:r>
            <a:r>
              <a:rPr lang="de-CH" sz="1200" dirty="0" err="1">
                <a:solidFill>
                  <a:prstClr val="black"/>
                </a:solidFill>
                <a:hlinkClick r:id="rId39"/>
              </a:rPr>
              <a:t>yang</a:t>
            </a:r>
            <a:r>
              <a:rPr lang="de-CH" sz="1200" dirty="0">
                <a:solidFill>
                  <a:prstClr val="black"/>
                </a:solidFill>
                <a:hlinkClick r:id="rId39"/>
              </a:rPr>
              <a:t>-</a:t>
            </a:r>
            <a:r>
              <a:rPr lang="de-CH" sz="1200" dirty="0" err="1">
                <a:solidFill>
                  <a:prstClr val="black"/>
                </a:solidFill>
                <a:hlinkClick r:id="rId39"/>
              </a:rPr>
              <a:t>notifications-versioning</a:t>
            </a:r>
            <a:r>
              <a:rPr lang="de-CH" sz="1200" dirty="0">
                <a:solidFill>
                  <a:prstClr val="black"/>
                </a:solidFill>
              </a:rPr>
              <a:t>, </a:t>
            </a:r>
            <a:r>
              <a:rPr lang="de-CH" sz="1200" dirty="0">
                <a:solidFill>
                  <a:prstClr val="black"/>
                </a:solidFill>
                <a:hlinkClick r:id="rId40"/>
              </a:rPr>
              <a:t>draft-</a:t>
            </a:r>
            <a:r>
              <a:rPr lang="de-CH" sz="1200" dirty="0" err="1">
                <a:solidFill>
                  <a:prstClr val="black"/>
                </a:solidFill>
                <a:hlinkClick r:id="rId40"/>
              </a:rPr>
              <a:t>tgraf</a:t>
            </a:r>
            <a:r>
              <a:rPr lang="de-CH" sz="1200" dirty="0">
                <a:solidFill>
                  <a:prstClr val="black"/>
                </a:solidFill>
                <a:hlinkClick r:id="rId40"/>
              </a:rPr>
              <a:t>-netconf-</a:t>
            </a:r>
            <a:r>
              <a:rPr lang="de-CH" sz="1200" dirty="0" err="1">
                <a:solidFill>
                  <a:prstClr val="black"/>
                </a:solidFill>
                <a:hlinkClick r:id="rId40"/>
              </a:rPr>
              <a:t>notif</a:t>
            </a:r>
            <a:r>
              <a:rPr lang="de-CH" sz="1200" dirty="0">
                <a:solidFill>
                  <a:prstClr val="black"/>
                </a:solidFill>
                <a:hlinkClick r:id="rId40"/>
              </a:rPr>
              <a:t>-</a:t>
            </a:r>
            <a:r>
              <a:rPr lang="de-CH" sz="1200" dirty="0" err="1">
                <a:solidFill>
                  <a:prstClr val="black"/>
                </a:solidFill>
                <a:hlinkClick r:id="rId40"/>
              </a:rPr>
              <a:t>sequencing</a:t>
            </a:r>
            <a:r>
              <a:rPr lang="de-CH" sz="1200" dirty="0">
                <a:solidFill>
                  <a:prstClr val="black"/>
                </a:solidFill>
              </a:rPr>
              <a:t>, </a:t>
            </a:r>
            <a:r>
              <a:rPr lang="de-CH" sz="1200" dirty="0">
                <a:solidFill>
                  <a:prstClr val="black"/>
                </a:solidFill>
                <a:hlinkClick r:id="rId41"/>
              </a:rPr>
              <a:t>draft-</a:t>
            </a:r>
            <a:r>
              <a:rPr lang="de-CH" sz="1200" dirty="0" err="1">
                <a:solidFill>
                  <a:prstClr val="black"/>
                </a:solidFill>
                <a:hlinkClick r:id="rId41"/>
              </a:rPr>
              <a:t>tgraf</a:t>
            </a:r>
            <a:r>
              <a:rPr lang="de-CH" sz="1200" dirty="0">
                <a:solidFill>
                  <a:prstClr val="black"/>
                </a:solidFill>
                <a:hlinkClick r:id="rId41"/>
              </a:rPr>
              <a:t>-netconf-</a:t>
            </a:r>
            <a:r>
              <a:rPr lang="de-CH" sz="1200" dirty="0" err="1">
                <a:solidFill>
                  <a:prstClr val="black"/>
                </a:solidFill>
                <a:hlinkClick r:id="rId41"/>
              </a:rPr>
              <a:t>yang</a:t>
            </a:r>
            <a:r>
              <a:rPr lang="de-CH" sz="1200" dirty="0">
                <a:solidFill>
                  <a:prstClr val="black"/>
                </a:solidFill>
                <a:hlinkClick r:id="rId41"/>
              </a:rPr>
              <a:t>-push-observation-time</a:t>
            </a:r>
            <a:r>
              <a:rPr lang="de-CH" sz="1200" dirty="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39358FF-EF3C-19A5-B66E-56764914554A}"/>
              </a:ext>
            </a:extLst>
          </p:cNvPr>
          <p:cNvSpPr/>
          <p:nvPr/>
        </p:nvSpPr>
        <p:spPr bwMode="gray">
          <a:xfrm>
            <a:off x="6096000" y="4842000"/>
            <a:ext cx="4449694" cy="270701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Operational Data</a:t>
            </a:r>
            <a:b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</a:b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hlinkClick r:id="rId42"/>
              </a:rPr>
              <a:t>draft-</a:t>
            </a:r>
            <a:r>
              <a:rPr kumimoji="0" lang="en-US" sz="120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hlinkClick r:id="rId42"/>
              </a:rPr>
              <a:t>netana</a:t>
            </a: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hlinkClick r:id="rId42"/>
              </a:rPr>
              <a:t>-</a:t>
            </a:r>
            <a:r>
              <a:rPr kumimoji="0" lang="en-US" sz="120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hlinkClick r:id="rId42"/>
              </a:rPr>
              <a:t>nmop</a:t>
            </a: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hlinkClick r:id="rId42"/>
              </a:rPr>
              <a:t>-yang-message-broker-integration</a:t>
            </a:r>
            <a:b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</a:b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B2D3939-F517-F366-148A-DF75104D4638}"/>
              </a:ext>
            </a:extLst>
          </p:cNvPr>
          <p:cNvSpPr/>
          <p:nvPr/>
        </p:nvSpPr>
        <p:spPr bwMode="gray">
          <a:xfrm>
            <a:off x="6084464" y="2618584"/>
            <a:ext cx="4449694" cy="270701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Analytical Data</a:t>
            </a:r>
            <a:b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</a:b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hlinkClick r:id="rId42"/>
              </a:rPr>
              <a:t>draft-</a:t>
            </a:r>
            <a:r>
              <a:rPr kumimoji="0" lang="en-US" sz="120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hlinkClick r:id="rId42"/>
              </a:rPr>
              <a:t>netana</a:t>
            </a: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hlinkClick r:id="rId42"/>
              </a:rPr>
              <a:t>-</a:t>
            </a:r>
            <a:r>
              <a:rPr kumimoji="0" lang="en-US" sz="120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hlinkClick r:id="rId42"/>
              </a:rPr>
              <a:t>nmop</a:t>
            </a: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hlinkClick r:id="rId42"/>
              </a:rPr>
              <a:t>-yang-message-broker-integration</a:t>
            </a:r>
            <a:b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</a:b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1037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024DC3B6-499C-4E15-9336-2F15A0DF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4AC485-25DE-431E-B345-9C0A15BB7F8A}" type="slidenum">
              <a:rPr kumimoji="0" lang="de-CH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de-CH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09802C0-BFFB-9B0F-A529-E60CDD518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Monitoring L3 VPN's with IPFIX, BMP and YANG Push</a:t>
            </a:r>
            <a:br>
              <a:rPr lang="en-GB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From Connectivity Service to Realtime Network Analytics</a:t>
            </a:r>
          </a:p>
        </p:txBody>
      </p:sp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7FEC644C-5BBA-9D8A-F77B-29E3C855E4BF}"/>
              </a:ext>
            </a:extLst>
          </p:cNvPr>
          <p:cNvSpPr txBox="1">
            <a:spLocks/>
          </p:cNvSpPr>
          <p:nvPr/>
        </p:nvSpPr>
        <p:spPr bwMode="black">
          <a:xfrm>
            <a:off x="5903843" y="1742858"/>
            <a:ext cx="5684049" cy="47886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buClr>
                <a:srgbClr val="11AAFF"/>
              </a:buClr>
              <a:buSzTx/>
              <a:buFont typeface="TheSans Swisscom" panose="020B0603020202020204" pitchFamily="34" charset="0"/>
              <a:buChar char="&gt;"/>
              <a:tabLst/>
              <a:defRPr/>
            </a:pPr>
            <a:r>
              <a:rPr lang="en-US" b="1" dirty="0">
                <a:solidFill>
                  <a:srgbClr val="FF0000"/>
                </a:solidFill>
                <a:latin typeface="TheSans Swisscom Light"/>
              </a:rPr>
              <a:t>Connectivity Service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perspective, 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Connection Points are connected through Logical Connections.</a:t>
            </a: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buClr>
                <a:srgbClr val="11AAFF"/>
              </a:buClr>
              <a:buSzTx/>
              <a:buFont typeface="TheSans Swisscom" panose="020B0603020202020204" pitchFamily="34" charset="0"/>
              <a:buChar char="&gt;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From a BGP control-plane perspective, 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IPv4/6 unicast prefixes in VRF's are tagged with BGP standard communities. </a:t>
            </a:r>
          </a:p>
          <a:p>
            <a:pPr marL="362880" marR="0" lvl="1" indent="-18288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11AAFF"/>
              </a:buClr>
              <a:buSzTx/>
              <a:buFont typeface="TheSans Swisscom" panose="020B0603020202020204" pitchFamily="34" charset="0"/>
              <a:buChar char="&gt;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One BGP standard community to identify the Logical Connection. One BGP standard community to identify each Connection Point. </a:t>
            </a:r>
          </a:p>
          <a:p>
            <a:pPr marL="362880" marR="0" lvl="1" indent="-18288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11AAFF"/>
              </a:buClr>
              <a:buSzTx/>
              <a:buFont typeface="TheSans Swisscom" panose="020B0603020202020204" pitchFamily="34" charset="0"/>
              <a:buChar char="&gt;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heSans Swisscom Light"/>
                <a:ea typeface="+mn-ea"/>
                <a:cs typeface="+mn-cs"/>
              </a:rPr>
              <a:t>When IPv4/6 prefixes are exported from VRF's, a BGP route-distinguisher, BGP extended community route-targets and a SRv6 VPN SID for the IPv6 next-hop </a:t>
            </a:r>
            <a:r>
              <a:rPr lang="en-US" dirty="0">
                <a:latin typeface="TheSans Swisscom Light"/>
              </a:rPr>
              <a:t>are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heSans Swisscom Light"/>
                <a:ea typeface="+mn-ea"/>
                <a:cs typeface="+mn-cs"/>
              </a:rPr>
              <a:t> allocated.</a:t>
            </a: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buClr>
                <a:srgbClr val="11AAFF"/>
              </a:buClr>
              <a:buSzTx/>
              <a:buFont typeface="TheSans Swisscom" panose="020B0603020202020204" pitchFamily="34" charset="0"/>
              <a:buChar char="&gt;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From a forwarding plane perspective, 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heSans Swisscom Light"/>
                <a:ea typeface="+mn-ea"/>
                <a:cs typeface="+mn-cs"/>
              </a:rPr>
              <a:t>when IPv4/6 unicast traffic is received from the edge at the SRv6 PE, a lookup is performed, the SRv6 VPN SID is obtained and IPv6 next-hop is added when forwarded to the core.</a:t>
            </a: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buClr>
                <a:srgbClr val="11AAFF"/>
              </a:buClr>
              <a:buSzTx/>
              <a:buFont typeface="TheSans Swisscom" panose="020B0603020202020204" pitchFamily="34" charset="0"/>
              <a:buChar char="&gt;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Swisscom collects 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heSans Swisscom Light"/>
                <a:ea typeface="+mn-ea"/>
                <a:cs typeface="+mn-cs"/>
              </a:rPr>
              <a:t>MPLS and SRv6 provider data plane, IPv4/6 unicast customer data-plane in IPFIX and at provider edge BGP VPNv4/6 unicast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in production 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heSans Swisscom Light"/>
                <a:ea typeface="+mn-ea"/>
                <a:cs typeface="+mn-cs"/>
              </a:rPr>
              <a:t>to perform real-time data correlation.</a:t>
            </a: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11AAFF"/>
              </a:buClr>
              <a:buSzTx/>
              <a:buFont typeface="TheSans Swisscom" panose="020B0603020202020204" pitchFamily="34" charset="0"/>
              <a:buChar char="&gt;"/>
              <a:tabLst/>
              <a:defRPr/>
            </a:pP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C2E1AF7-54F3-0ED4-A99D-8EDF19642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104" y="1695129"/>
            <a:ext cx="4710952" cy="488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469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90665C-8566-4537-9D7A-7F19909CB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9B0DE-3FEB-4AA0-B465-B80EF7C1333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BE5644D-AF4A-4732-B3D8-A1D12FF5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10515600" cy="1325880"/>
          </a:xfrm>
        </p:spPr>
        <p:txBody>
          <a:bodyPr>
            <a:noAutofit/>
          </a:bodyPr>
          <a:lstStyle/>
          <a:p>
            <a:r>
              <a:rPr lang="en-US" sz="2700" b="1" dirty="0"/>
              <a:t>August 14th, </a:t>
            </a:r>
            <a:r>
              <a:rPr lang="de-CH" sz="2700" b="1" dirty="0"/>
              <a:t>SRv6 IS-IS ABR Route Aggregation</a:t>
            </a:r>
            <a:br>
              <a:rPr lang="en-US" sz="2700" dirty="0"/>
            </a:br>
            <a:r>
              <a:rPr lang="en-US" sz="2700" dirty="0">
                <a:solidFill>
                  <a:schemeClr val="bg1">
                    <a:lumMod val="65000"/>
                  </a:schemeClr>
                </a:solidFill>
              </a:rPr>
              <a:t>Post Maintenance Window Analysis</a:t>
            </a:r>
          </a:p>
        </p:txBody>
      </p:sp>
      <p:sp>
        <p:nvSpPr>
          <p:cNvPr id="23" name="Inhaltsplatzhalter 2">
            <a:extLst>
              <a:ext uri="{FF2B5EF4-FFF2-40B4-BE49-F238E27FC236}">
                <a16:creationId xmlns:a16="http://schemas.microsoft.com/office/drawing/2014/main" id="{200CBF14-04EF-4232-9E86-69C8CB496988}"/>
              </a:ext>
            </a:extLst>
          </p:cNvPr>
          <p:cNvSpPr txBox="1">
            <a:spLocks/>
          </p:cNvSpPr>
          <p:nvPr/>
        </p:nvSpPr>
        <p:spPr bwMode="black">
          <a:xfrm>
            <a:off x="8253850" y="448588"/>
            <a:ext cx="3814323" cy="511325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4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de-CH" sz="1200" b="1" dirty="0"/>
              <a:t>Maintenance </a:t>
            </a:r>
            <a:r>
              <a:rPr lang="de-CH" sz="1200" b="1" dirty="0" err="1"/>
              <a:t>Window</a:t>
            </a:r>
            <a:r>
              <a:rPr lang="de-CH" sz="1200" b="1" dirty="0"/>
              <a:t> </a:t>
            </a:r>
            <a:r>
              <a:rPr lang="en-US" sz="1200" b="1" dirty="0"/>
              <a:t>started on August 14th 00:04 and ended at 01:12. In total 15 configuration steps were performed. </a:t>
            </a:r>
            <a:r>
              <a:rPr lang="en-US" sz="1200" dirty="0"/>
              <a:t>These configuration steps involved: IS-IS overload-bit on ABR, ABR IS-IS L1/2 to L2/L2 and PE L1 to L2 migration, IS-IS locator summarization.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200" b="1" dirty="0"/>
              <a:t>Throughout the maintenance window, </a:t>
            </a:r>
            <a:r>
              <a:rPr lang="en-US" sz="1200" dirty="0"/>
              <a:t>in overlay topology changes, traffic volume and flow count changes, forwarding plane drops and customer data plane TCP congestion were measured and observed but nor alerted. </a:t>
            </a:r>
            <a:r>
              <a:rPr lang="en-US" sz="1200" b="1" dirty="0"/>
              <a:t>In SRv6 underlay, forwarding  plane drops were measured and observed but not alerted.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200" dirty="0"/>
              <a:t>Network operation center </a:t>
            </a:r>
            <a:r>
              <a:rPr lang="en-US" sz="1200" b="1" dirty="0"/>
              <a:t>was alerted</a:t>
            </a:r>
            <a:r>
              <a:rPr lang="en-US" sz="1200" dirty="0"/>
              <a:t> that 10 VOIP service calls were dropped, mobile subscriber control plane was interrupted. Both platform teams were notified </a:t>
            </a:r>
            <a:r>
              <a:rPr lang="en-US" sz="1200" b="1" dirty="0"/>
              <a:t>but did not gain insights in causality.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200" b="1" dirty="0"/>
              <a:t>At 01:51, </a:t>
            </a:r>
            <a:r>
              <a:rPr lang="en-US" sz="1200" dirty="0"/>
              <a:t>the maintenance window implementers informed network operation center that all configuration changes were performed, and no connectivity service impact was observed.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200" b="1" dirty="0"/>
              <a:t>At 10:22, </a:t>
            </a:r>
            <a:r>
              <a:rPr lang="en-US" sz="1200" dirty="0"/>
              <a:t>network operation center was being asked wherever connectivity service impact was visible and reasoning behind.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200" b="1" dirty="0"/>
              <a:t>At 11:12, </a:t>
            </a:r>
            <a:r>
              <a:rPr lang="en-US" sz="1200" dirty="0"/>
              <a:t>network operation center confirmed that wherever connectivity service impact is visible and most likely being related with performed maintenance window.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200" b="1" dirty="0"/>
              <a:t>During Post Maintenance Window Analysis, </a:t>
            </a:r>
            <a:r>
              <a:rPr lang="en-US" sz="1200" dirty="0"/>
              <a:t>connectivity service impact on 3 previous maintenance windows, August 6</a:t>
            </a:r>
            <a:r>
              <a:rPr lang="en-US" sz="1200" baseline="30000" dirty="0"/>
              <a:t>th</a:t>
            </a:r>
            <a:r>
              <a:rPr lang="en-US" sz="1200" dirty="0"/>
              <a:t>, August 7</a:t>
            </a:r>
            <a:r>
              <a:rPr lang="en-US" sz="1200" baseline="30000" dirty="0"/>
              <a:t>th</a:t>
            </a:r>
            <a:r>
              <a:rPr lang="en-US" sz="1200" dirty="0"/>
              <a:t> and August 13</a:t>
            </a:r>
            <a:r>
              <a:rPr lang="en-US" sz="1200" baseline="30000" dirty="0"/>
              <a:t>th</a:t>
            </a:r>
            <a:r>
              <a:rPr lang="en-US" sz="1200" dirty="0"/>
              <a:t> were discovered.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902489DE-F809-4491-97BA-957BEDA6A2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89453" y="448588"/>
            <a:ext cx="410400" cy="4104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5CDDA56-B5D8-4C49-8CCA-DCA4A19F195F}"/>
              </a:ext>
            </a:extLst>
          </p:cNvPr>
          <p:cNvSpPr/>
          <p:nvPr/>
        </p:nvSpPr>
        <p:spPr>
          <a:xfrm>
            <a:off x="265758" y="5437539"/>
            <a:ext cx="71038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Cosmos Bright Lights </a:t>
            </a:r>
            <a:r>
              <a:rPr lang="en-US" sz="1200" b="1" dirty="0">
                <a:solidFill>
                  <a:srgbClr val="FF0000"/>
                </a:solidFill>
              </a:rPr>
              <a:t>Anomaly Detection Results for 15 L3 VPN's Traversing SRv6 Core</a:t>
            </a:r>
            <a:endParaRPr lang="en-US" sz="1200" b="1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104586A3-D638-9D3A-739F-52AD87B0AB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56052" y="2751055"/>
            <a:ext cx="525183" cy="525183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00125EC-6F9E-5557-FFDC-E3069096210F}"/>
              </a:ext>
            </a:extLst>
          </p:cNvPr>
          <p:cNvCxnSpPr>
            <a:cxnSpLocks/>
          </p:cNvCxnSpPr>
          <p:nvPr/>
        </p:nvCxnSpPr>
        <p:spPr bwMode="gray">
          <a:xfrm flipH="1">
            <a:off x="7891749" y="976456"/>
            <a:ext cx="2238" cy="423719"/>
          </a:xfrm>
          <a:prstGeom prst="straightConnector1">
            <a:avLst/>
          </a:prstGeom>
          <a:ln w="25400">
            <a:solidFill>
              <a:srgbClr val="5944C6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8">
            <a:extLst>
              <a:ext uri="{FF2B5EF4-FFF2-40B4-BE49-F238E27FC236}">
                <a16:creationId xmlns:a16="http://schemas.microsoft.com/office/drawing/2014/main" id="{4DAC9546-B09D-A0B9-5C6E-D8B53F098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09059" y="1489994"/>
            <a:ext cx="409069" cy="409069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9C26D07A-EAA1-1142-73EF-5A3288679C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51001" y="3713045"/>
            <a:ext cx="525183" cy="525183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5C02EC7-F8AF-FEEA-2F3A-991690A27758}"/>
              </a:ext>
            </a:extLst>
          </p:cNvPr>
          <p:cNvCxnSpPr>
            <a:cxnSpLocks/>
          </p:cNvCxnSpPr>
          <p:nvPr/>
        </p:nvCxnSpPr>
        <p:spPr bwMode="gray">
          <a:xfrm>
            <a:off x="7896798" y="1954493"/>
            <a:ext cx="0" cy="718351"/>
          </a:xfrm>
          <a:prstGeom prst="straightConnector1">
            <a:avLst/>
          </a:prstGeom>
          <a:ln w="25400">
            <a:solidFill>
              <a:srgbClr val="5944C6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7E66736-C5E9-2C83-DF64-1A2A72348EFD}"/>
              </a:ext>
            </a:extLst>
          </p:cNvPr>
          <p:cNvCxnSpPr>
            <a:cxnSpLocks/>
          </p:cNvCxnSpPr>
          <p:nvPr/>
        </p:nvCxnSpPr>
        <p:spPr bwMode="gray">
          <a:xfrm>
            <a:off x="7913593" y="3276238"/>
            <a:ext cx="10374" cy="422109"/>
          </a:xfrm>
          <a:prstGeom prst="straightConnector1">
            <a:avLst/>
          </a:prstGeom>
          <a:ln w="25400">
            <a:solidFill>
              <a:srgbClr val="5944C6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CCB1A70-0E59-E058-9E02-E545175E4CA7}"/>
              </a:ext>
            </a:extLst>
          </p:cNvPr>
          <p:cNvCxnSpPr>
            <a:cxnSpLocks/>
          </p:cNvCxnSpPr>
          <p:nvPr/>
        </p:nvCxnSpPr>
        <p:spPr bwMode="gray">
          <a:xfrm>
            <a:off x="7899591" y="4302277"/>
            <a:ext cx="14001" cy="814199"/>
          </a:xfrm>
          <a:prstGeom prst="straightConnector1">
            <a:avLst/>
          </a:prstGeom>
          <a:ln w="25400">
            <a:solidFill>
              <a:srgbClr val="5944C6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CE0455F3-D9C5-815D-8F04-352BF98B3E3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9020" y="1810334"/>
            <a:ext cx="6986136" cy="3474543"/>
          </a:xfrm>
          <a:prstGeom prst="rect">
            <a:avLst/>
          </a:prstGeom>
        </p:spPr>
      </p:pic>
      <p:pic>
        <p:nvPicPr>
          <p:cNvPr id="46" name="Grafik 8">
            <a:extLst>
              <a:ext uri="{FF2B5EF4-FFF2-40B4-BE49-F238E27FC236}">
                <a16:creationId xmlns:a16="http://schemas.microsoft.com/office/drawing/2014/main" id="{2FFDB0D4-E444-256B-B862-0E2882DF0A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28973" y="5169072"/>
            <a:ext cx="409069" cy="409069"/>
          </a:xfrm>
          <a:prstGeom prst="rect">
            <a:avLst/>
          </a:prstGeom>
        </p:spPr>
      </p:pic>
      <p:pic>
        <p:nvPicPr>
          <p:cNvPr id="49" name="Grafik 8">
            <a:extLst>
              <a:ext uri="{FF2B5EF4-FFF2-40B4-BE49-F238E27FC236}">
                <a16:creationId xmlns:a16="http://schemas.microsoft.com/office/drawing/2014/main" id="{EF6B390E-5877-9297-712A-9BE3172861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42101" y="5897026"/>
            <a:ext cx="409069" cy="409069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2A693C2-9339-5D7D-2CD4-774A34A596DB}"/>
              </a:ext>
            </a:extLst>
          </p:cNvPr>
          <p:cNvCxnSpPr>
            <a:cxnSpLocks/>
          </p:cNvCxnSpPr>
          <p:nvPr/>
        </p:nvCxnSpPr>
        <p:spPr bwMode="gray">
          <a:xfrm flipH="1">
            <a:off x="7933507" y="5632699"/>
            <a:ext cx="6127" cy="249657"/>
          </a:xfrm>
          <a:prstGeom prst="straightConnector1">
            <a:avLst/>
          </a:prstGeom>
          <a:ln w="25400">
            <a:solidFill>
              <a:srgbClr val="5944C6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418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90665C-8566-4537-9D7A-7F19909CB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9B0DE-3FEB-4AA0-B465-B80EF7C1333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5C2956D9-21C7-308D-6DC1-343EDF11047B}"/>
              </a:ext>
            </a:extLst>
          </p:cNvPr>
          <p:cNvSpPr txBox="1">
            <a:spLocks/>
          </p:cNvSpPr>
          <p:nvPr/>
        </p:nvSpPr>
        <p:spPr bwMode="black">
          <a:xfrm>
            <a:off x="1785199" y="1925618"/>
            <a:ext cx="7577875" cy="3153997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4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350" dirty="0"/>
              <a:t>IPFIX configured on P and PE SRv6 nodes on SRv6 and IPv4/6 VRF unicast enabled interfaces. Capturing L3 IPv4/6 and L2 Ethernet overlay customer data plane </a:t>
            </a:r>
            <a:r>
              <a:rPr lang="en-US" sz="1350" b="1" dirty="0">
                <a:solidFill>
                  <a:srgbClr val="FF0000"/>
                </a:solidFill>
              </a:rPr>
              <a:t>and underlay SRv6 provider data plane metrics on SRv6 enabled interfaces, </a:t>
            </a:r>
            <a:r>
              <a:rPr lang="en-US" sz="1350" dirty="0"/>
              <a:t>and IPv4/6 and L2 Ethernet overlay customer data plane metrics on IPv4/6 VRF unicast enabled interfaces.</a:t>
            </a:r>
          </a:p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n-US" sz="1350" b="1" dirty="0">
                <a:solidFill>
                  <a:srgbClr val="00B050"/>
                </a:solidFill>
              </a:rPr>
              <a:t>-&gt; Shape, </a:t>
            </a:r>
            <a:r>
              <a:rPr lang="en-US" sz="1350" b="1" dirty="0"/>
              <a:t>means that we are engaged in IETF standardization, vendor implementations and running code. IPv4/6 unicast customer data plane visibility is in </a:t>
            </a:r>
            <a:r>
              <a:rPr lang="en-US" sz="1350" b="1" dirty="0">
                <a:solidFill>
                  <a:srgbClr val="FF0000"/>
                </a:solidFill>
              </a:rPr>
              <a:t>vital, </a:t>
            </a:r>
            <a:r>
              <a:rPr lang="en-US" sz="1350" b="1" dirty="0"/>
              <a:t>SRv6 data plane visibility is in </a:t>
            </a:r>
            <a:r>
              <a:rPr lang="en-US" sz="1350" b="1" dirty="0">
                <a:solidFill>
                  <a:srgbClr val="FF0000"/>
                </a:solidFill>
              </a:rPr>
              <a:t>applied,</a:t>
            </a:r>
            <a:r>
              <a:rPr lang="en-US" sz="1350" b="1" dirty="0"/>
              <a:t> On-Path delay is in </a:t>
            </a:r>
            <a:r>
              <a:rPr lang="en-US" sz="1350" b="1" dirty="0">
                <a:solidFill>
                  <a:srgbClr val="FF0000"/>
                </a:solidFill>
              </a:rPr>
              <a:t>operational </a:t>
            </a:r>
            <a:r>
              <a:rPr lang="en-US" sz="1350" b="1" dirty="0"/>
              <a:t>stage</a:t>
            </a:r>
            <a:r>
              <a:rPr lang="en-US" sz="1350" b="1" dirty="0">
                <a:solidFill>
                  <a:srgbClr val="00B050"/>
                </a:solidFill>
              </a:rPr>
              <a:t>.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350" dirty="0"/>
              <a:t>BMP Adj-RIB In post-policy on BGP VPNv4 /6 and IPv4/6 VRF unicast peers and Local-RIB on all RIB's configured on SRv6 PE's. BMP Adj-RIB In post-policy on BGP VPNv4 /6 peers on Route Reflectors configured.</a:t>
            </a:r>
          </a:p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n-US" sz="1350" b="1" dirty="0">
                <a:solidFill>
                  <a:srgbClr val="00B050"/>
                </a:solidFill>
              </a:rPr>
              <a:t>-&gt; Shape, </a:t>
            </a:r>
            <a:r>
              <a:rPr lang="en-US" sz="1350" b="1" dirty="0"/>
              <a:t>means that we are engaged in IETF standardization, vendor implementations and running code. BMP Local RIB data plane visibility is in </a:t>
            </a:r>
            <a:r>
              <a:rPr lang="en-US" sz="1350" b="1" dirty="0">
                <a:solidFill>
                  <a:srgbClr val="FF0000"/>
                </a:solidFill>
              </a:rPr>
              <a:t>applied, </a:t>
            </a:r>
            <a:r>
              <a:rPr lang="en-US" sz="1350" b="1" dirty="0"/>
              <a:t>BMP</a:t>
            </a:r>
            <a:r>
              <a:rPr lang="en-US" sz="1350" b="1" dirty="0">
                <a:solidFill>
                  <a:srgbClr val="FF0000"/>
                </a:solidFill>
              </a:rPr>
              <a:t> </a:t>
            </a:r>
            <a:r>
              <a:rPr lang="en-US" sz="1350" b="1" dirty="0"/>
              <a:t>Path Marking is in </a:t>
            </a:r>
            <a:r>
              <a:rPr lang="en-US" sz="1350" b="1" dirty="0">
                <a:solidFill>
                  <a:srgbClr val="FF0000"/>
                </a:solidFill>
              </a:rPr>
              <a:t>operational </a:t>
            </a:r>
            <a:r>
              <a:rPr lang="en-US" sz="1350" b="1" dirty="0"/>
              <a:t>stage.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350" dirty="0"/>
              <a:t>YANG Push Legacy on most nodes enabled but not relevant for this use case.</a:t>
            </a:r>
          </a:p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n-US" sz="1350" b="1" dirty="0">
                <a:solidFill>
                  <a:srgbClr val="00B050"/>
                </a:solidFill>
              </a:rPr>
              <a:t>-&gt; Take, </a:t>
            </a:r>
            <a:r>
              <a:rPr lang="en-US" sz="1350" b="1" dirty="0"/>
              <a:t>means that current YANG-Push legacy implementation is used without any vendor code change and is in </a:t>
            </a:r>
            <a:r>
              <a:rPr lang="en-US" sz="1350" b="1" dirty="0">
                <a:solidFill>
                  <a:srgbClr val="00B050"/>
                </a:solidFill>
              </a:rPr>
              <a:t>accepted</a:t>
            </a:r>
            <a:r>
              <a:rPr lang="en-US" sz="1350" b="1" dirty="0"/>
              <a:t> stage. However, IETF YANG-Push is</a:t>
            </a:r>
            <a:r>
              <a:rPr lang="en-US" sz="1350" b="1" dirty="0">
                <a:solidFill>
                  <a:srgbClr val="00B050"/>
                </a:solidFill>
              </a:rPr>
              <a:t> shape </a:t>
            </a:r>
            <a:r>
              <a:rPr lang="en-US" sz="1350" b="1" dirty="0"/>
              <a:t>and is in </a:t>
            </a:r>
            <a:r>
              <a:rPr lang="en-US" sz="1350" b="1" dirty="0">
                <a:solidFill>
                  <a:srgbClr val="FF0000"/>
                </a:solidFill>
              </a:rPr>
              <a:t>operational </a:t>
            </a:r>
            <a:r>
              <a:rPr lang="en-US" sz="1350" b="1" dirty="0"/>
              <a:t>state.</a:t>
            </a:r>
          </a:p>
        </p:txBody>
      </p:sp>
      <p:pic>
        <p:nvPicPr>
          <p:cNvPr id="7" name="Grafik 8">
            <a:extLst>
              <a:ext uri="{FF2B5EF4-FFF2-40B4-BE49-F238E27FC236}">
                <a16:creationId xmlns:a16="http://schemas.microsoft.com/office/drawing/2014/main" id="{774544A5-3C16-9493-9022-8907FDEF20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99452" y="3850616"/>
            <a:ext cx="409069" cy="409069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8DA5853-80EC-31B0-ADA5-CF683E2122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98121" y="5336605"/>
            <a:ext cx="410400" cy="410400"/>
          </a:xfrm>
          <a:prstGeom prst="rect">
            <a:avLst/>
          </a:prstGeom>
        </p:spPr>
      </p:pic>
      <p:pic>
        <p:nvPicPr>
          <p:cNvPr id="16" name="Grafik 8">
            <a:extLst>
              <a:ext uri="{FF2B5EF4-FFF2-40B4-BE49-F238E27FC236}">
                <a16:creationId xmlns:a16="http://schemas.microsoft.com/office/drawing/2014/main" id="{C515F773-D637-C025-5CC8-46F0B27384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99453" y="1925041"/>
            <a:ext cx="409069" cy="409069"/>
          </a:xfrm>
          <a:prstGeom prst="rect">
            <a:avLst/>
          </a:prstGeom>
        </p:spPr>
      </p:pic>
      <p:sp>
        <p:nvSpPr>
          <p:cNvPr id="2" name="Title 7">
            <a:extLst>
              <a:ext uri="{FF2B5EF4-FFF2-40B4-BE49-F238E27FC236}">
                <a16:creationId xmlns:a16="http://schemas.microsoft.com/office/drawing/2014/main" id="{5939124C-67BA-49D8-5E9E-97A906154C57}"/>
              </a:ext>
            </a:extLst>
          </p:cNvPr>
          <p:cNvSpPr txBox="1">
            <a:spLocks/>
          </p:cNvSpPr>
          <p:nvPr/>
        </p:nvSpPr>
        <p:spPr bwMode="black">
          <a:xfrm>
            <a:off x="841248" y="365760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b="1" dirty="0"/>
              <a:t>August 14th, </a:t>
            </a:r>
            <a:r>
              <a:rPr lang="de-CH" sz="2700" b="1" dirty="0"/>
              <a:t>SRv6 IS-IS ABR Route Aggregation</a:t>
            </a:r>
            <a:br>
              <a:rPr lang="en-US" sz="2700" dirty="0"/>
            </a:br>
            <a:r>
              <a:rPr lang="en-US" sz="2700" dirty="0">
                <a:solidFill>
                  <a:schemeClr val="bg1">
                    <a:lumMod val="65000"/>
                  </a:schemeClr>
                </a:solidFill>
              </a:rPr>
              <a:t>Network Telemetry Coverage</a:t>
            </a:r>
          </a:p>
        </p:txBody>
      </p:sp>
    </p:spTree>
    <p:extLst>
      <p:ext uri="{BB962C8B-B14F-4D97-AF65-F5344CB8AC3E}">
        <p14:creationId xmlns:p14="http://schemas.microsoft.com/office/powerpoint/2010/main" val="3326317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8C8A0974-3500-8B35-B52C-69FCA5111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014" y="1582634"/>
            <a:ext cx="5653443" cy="423507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90665C-8566-4537-9D7A-7F19909CB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9B0DE-3FEB-4AA0-B465-B80EF7C1333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CDDA56-B5D8-4C49-8CCA-DCA4A19F195F}"/>
              </a:ext>
            </a:extLst>
          </p:cNvPr>
          <p:cNvSpPr/>
          <p:nvPr/>
        </p:nvSpPr>
        <p:spPr>
          <a:xfrm>
            <a:off x="6240014" y="5912092"/>
            <a:ext cx="56174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Cosmos Bright Lights Anomaly Detection Results for 15 L3 VPN's </a:t>
            </a:r>
            <a:br>
              <a:rPr lang="en-US" sz="1200" b="1" dirty="0"/>
            </a:br>
            <a:r>
              <a:rPr lang="en-US" sz="1200" b="1" dirty="0"/>
              <a:t>Traversing SRv6 Core  at </a:t>
            </a:r>
            <a:r>
              <a:rPr lang="de-CH" sz="1200" b="1" dirty="0">
                <a:solidFill>
                  <a:srgbClr val="FF0000"/>
                </a:solidFill>
              </a:rPr>
              <a:t>Location OLT</a:t>
            </a:r>
            <a:endParaRPr lang="en-US" sz="12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25C706-4A5B-4B7A-A577-085012405072}"/>
              </a:ext>
            </a:extLst>
          </p:cNvPr>
          <p:cNvSpPr/>
          <p:nvPr/>
        </p:nvSpPr>
        <p:spPr>
          <a:xfrm>
            <a:off x="334512" y="5883235"/>
            <a:ext cx="56701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Cosmos Bright Lights Anomaly Detection Results for 15 L3 VPN's </a:t>
            </a:r>
            <a:br>
              <a:rPr lang="en-US" sz="1200" b="1" dirty="0"/>
            </a:br>
            <a:r>
              <a:rPr lang="en-US" sz="1200" b="1" dirty="0"/>
              <a:t>Traversing SRv6 Core  at </a:t>
            </a:r>
            <a:r>
              <a:rPr lang="de-CH" sz="1200" b="1" dirty="0">
                <a:solidFill>
                  <a:srgbClr val="FF0000"/>
                </a:solidFill>
              </a:rPr>
              <a:t>Location AAR</a:t>
            </a:r>
            <a:r>
              <a:rPr lang="de-CH" sz="1200" b="1" dirty="0"/>
              <a:t> </a:t>
            </a:r>
            <a:endParaRPr lang="en-US" sz="1200" b="1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425D40A-A485-E0F3-DAFF-6A6B93C45C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513" y="1583198"/>
            <a:ext cx="5670178" cy="423507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3646253-B1D6-64B2-2FE8-2FF8BE6338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0014" y="1572528"/>
            <a:ext cx="5626807" cy="4235070"/>
          </a:xfrm>
          <a:prstGeom prst="rect">
            <a:avLst/>
          </a:prstGeom>
        </p:spPr>
      </p:pic>
      <p:sp>
        <p:nvSpPr>
          <p:cNvPr id="2" name="Title 7">
            <a:extLst>
              <a:ext uri="{FF2B5EF4-FFF2-40B4-BE49-F238E27FC236}">
                <a16:creationId xmlns:a16="http://schemas.microsoft.com/office/drawing/2014/main" id="{EA940073-BABF-D950-98D0-5E0D4F9449C1}"/>
              </a:ext>
            </a:extLst>
          </p:cNvPr>
          <p:cNvSpPr txBox="1">
            <a:spLocks/>
          </p:cNvSpPr>
          <p:nvPr/>
        </p:nvSpPr>
        <p:spPr bwMode="black">
          <a:xfrm>
            <a:off x="841248" y="365760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b="1" dirty="0"/>
              <a:t>August 6/7th, SRv6 IS-IS ABR Route Aggregation</a:t>
            </a:r>
            <a:br>
              <a:rPr lang="en-US" sz="2700" dirty="0"/>
            </a:br>
            <a:r>
              <a:rPr lang="en-US" sz="2700" dirty="0">
                <a:solidFill>
                  <a:schemeClr val="bg1">
                    <a:lumMod val="65000"/>
                  </a:schemeClr>
                </a:solidFill>
              </a:rPr>
              <a:t>Post Maintenance Window Analysis</a:t>
            </a:r>
          </a:p>
        </p:txBody>
      </p:sp>
    </p:spTree>
    <p:extLst>
      <p:ext uri="{BB962C8B-B14F-4D97-AF65-F5344CB8AC3E}">
        <p14:creationId xmlns:p14="http://schemas.microsoft.com/office/powerpoint/2010/main" val="3306219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8568E5-4ACE-41BC-71F5-8048916B0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220" y="1582635"/>
            <a:ext cx="5653443" cy="42350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B634CA-C4B2-5D9E-CB74-28E14E0319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179" y="1593304"/>
            <a:ext cx="5620937" cy="42244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C8A0974-3500-8B35-B52C-69FCA51119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0014" y="1582634"/>
            <a:ext cx="5653443" cy="423507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90665C-8566-4537-9D7A-7F19909CB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9B0DE-3FEB-4AA0-B465-B80EF7C1333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CDDA56-B5D8-4C49-8CCA-DCA4A19F195F}"/>
              </a:ext>
            </a:extLst>
          </p:cNvPr>
          <p:cNvSpPr/>
          <p:nvPr/>
        </p:nvSpPr>
        <p:spPr>
          <a:xfrm>
            <a:off x="6240014" y="5912092"/>
            <a:ext cx="56174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Cosmos Bright Lights Anomaly Detection Results for 15 L3 VPN's </a:t>
            </a:r>
            <a:br>
              <a:rPr lang="en-US" sz="1200" b="1" dirty="0"/>
            </a:br>
            <a:r>
              <a:rPr lang="en-US" sz="1200" b="1" dirty="0"/>
              <a:t>Traversing SRv6 Core  at </a:t>
            </a:r>
            <a:r>
              <a:rPr lang="de-CH" sz="1200" b="1" dirty="0">
                <a:solidFill>
                  <a:srgbClr val="FF0000"/>
                </a:solidFill>
              </a:rPr>
              <a:t>Location ZHH</a:t>
            </a:r>
            <a:endParaRPr lang="en-US" sz="12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25C706-4A5B-4B7A-A577-085012405072}"/>
              </a:ext>
            </a:extLst>
          </p:cNvPr>
          <p:cNvSpPr/>
          <p:nvPr/>
        </p:nvSpPr>
        <p:spPr>
          <a:xfrm>
            <a:off x="334512" y="5883235"/>
            <a:ext cx="56701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Cosmos Bright Lights Anomaly Detection Results for 15 L3 VPN's </a:t>
            </a:r>
            <a:br>
              <a:rPr lang="en-US" sz="1200" b="1" dirty="0"/>
            </a:br>
            <a:r>
              <a:rPr lang="en-US" sz="1200" b="1" dirty="0"/>
              <a:t>Traversing SRv6 Core  at </a:t>
            </a:r>
            <a:r>
              <a:rPr lang="de-CH" sz="1200" b="1" dirty="0">
                <a:solidFill>
                  <a:srgbClr val="FF0000"/>
                </a:solidFill>
              </a:rPr>
              <a:t>Location ZHB</a:t>
            </a:r>
            <a:r>
              <a:rPr lang="de-CH" sz="1200" b="1" dirty="0"/>
              <a:t> </a:t>
            </a:r>
            <a:endParaRPr lang="en-US" sz="1200" b="1" dirty="0"/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EA940073-BABF-D950-98D0-5E0D4F9449C1}"/>
              </a:ext>
            </a:extLst>
          </p:cNvPr>
          <p:cNvSpPr txBox="1">
            <a:spLocks/>
          </p:cNvSpPr>
          <p:nvPr/>
        </p:nvSpPr>
        <p:spPr bwMode="black">
          <a:xfrm>
            <a:off x="841248" y="365760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b="1" dirty="0"/>
              <a:t>August 13/14th, SRv6 IS-IS ABR Route Aggregation</a:t>
            </a:r>
            <a:br>
              <a:rPr lang="en-US" sz="2700" dirty="0"/>
            </a:br>
            <a:r>
              <a:rPr lang="en-US" sz="2700" dirty="0">
                <a:solidFill>
                  <a:schemeClr val="bg1">
                    <a:lumMod val="65000"/>
                  </a:schemeClr>
                </a:solidFill>
              </a:rPr>
              <a:t>Post Maintenance Window Analysis</a:t>
            </a:r>
          </a:p>
        </p:txBody>
      </p:sp>
    </p:spTree>
    <p:extLst>
      <p:ext uri="{BB962C8B-B14F-4D97-AF65-F5344CB8AC3E}">
        <p14:creationId xmlns:p14="http://schemas.microsoft.com/office/powerpoint/2010/main" val="2039079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3070F97-5D79-7BE4-BAC2-315966453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43" y="1705467"/>
            <a:ext cx="8714646" cy="404652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90665C-8566-4537-9D7A-7F19909CB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9B0DE-3FEB-4AA0-B465-B80EF7C1333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37B3B6-1C20-C70F-6AC8-021DC43F4482}"/>
              </a:ext>
            </a:extLst>
          </p:cNvPr>
          <p:cNvSpPr/>
          <p:nvPr/>
        </p:nvSpPr>
        <p:spPr>
          <a:xfrm>
            <a:off x="191343" y="6117166"/>
            <a:ext cx="872068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Mobile Subscriber Management Control Plane Overlay </a:t>
            </a:r>
            <a:r>
              <a:rPr lang="en-US" sz="1200" b="1" dirty="0">
                <a:solidFill>
                  <a:srgbClr val="FF0000"/>
                </a:solidFill>
              </a:rPr>
              <a:t>Congestion</a:t>
            </a:r>
            <a:r>
              <a:rPr lang="en-US" sz="1200" b="1" dirty="0"/>
              <a:t> 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122241-06BD-CF66-A2CA-003F03B6E201}"/>
              </a:ext>
            </a:extLst>
          </p:cNvPr>
          <p:cNvSpPr/>
          <p:nvPr/>
        </p:nvSpPr>
        <p:spPr>
          <a:xfrm>
            <a:off x="9496425" y="1317848"/>
            <a:ext cx="2411246" cy="2377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b="1" dirty="0"/>
              <a:t>SRv6 forwarding plane and customer data plane. </a:t>
            </a:r>
            <a:r>
              <a:rPr lang="en-US" sz="1350" dirty="0"/>
              <a:t>Shows on a particular L3 VPN the amount of TCP SYN and RST </a:t>
            </a:r>
            <a:r>
              <a:rPr lang="en-US" sz="1350" b="1" dirty="0">
                <a:solidFill>
                  <a:srgbClr val="FF0000"/>
                </a:solidFill>
              </a:rPr>
              <a:t>from L4 port 389 were originated </a:t>
            </a:r>
            <a:r>
              <a:rPr lang="en-US" sz="1350" dirty="0"/>
              <a:t>and </a:t>
            </a:r>
            <a:r>
              <a:rPr lang="en-US" sz="1350" b="1" dirty="0"/>
              <a:t>through which PE nodes and with which SRv6 SID's</a:t>
            </a:r>
            <a:r>
              <a:rPr lang="en-US" sz="1350" dirty="0"/>
              <a:t> the traffic was forwarded with.  </a:t>
            </a:r>
            <a:r>
              <a:rPr lang="en-US" sz="1350" b="1" dirty="0"/>
              <a:t>Remark: IE6 </a:t>
            </a:r>
            <a:r>
              <a:rPr lang="en-US" sz="1350" b="1" dirty="0" err="1"/>
              <a:t>tcpControlBits</a:t>
            </a:r>
            <a:r>
              <a:rPr lang="en-US" sz="1350" b="1" dirty="0"/>
              <a:t> is a none key field.</a:t>
            </a:r>
            <a:endParaRPr lang="de-CH" sz="1350" b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E3B13FB-8CA7-B3DE-FF7A-B5744D340B82}"/>
              </a:ext>
            </a:extLst>
          </p:cNvPr>
          <p:cNvCxnSpPr>
            <a:cxnSpLocks/>
            <a:stCxn id="15" idx="1"/>
          </p:cNvCxnSpPr>
          <p:nvPr/>
        </p:nvCxnSpPr>
        <p:spPr bwMode="gray">
          <a:xfrm flipH="1">
            <a:off x="8972607" y="2506635"/>
            <a:ext cx="523818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23E8E282-DDF6-844E-1386-D9BEA4C5D5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7998" y="3762229"/>
            <a:ext cx="2653447" cy="1945861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3FE90F28-276C-1DF2-1F07-37BE763FC268}"/>
              </a:ext>
            </a:extLst>
          </p:cNvPr>
          <p:cNvSpPr/>
          <p:nvPr/>
        </p:nvSpPr>
        <p:spPr>
          <a:xfrm>
            <a:off x="9157941" y="5862503"/>
            <a:ext cx="26534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Resulted in Mobile Fallback Subscriber Session Count</a:t>
            </a:r>
            <a:endParaRPr lang="de-CH" sz="1200" dirty="0"/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7024C12A-6CB5-0B2D-EBE6-3BB7111B69E0}"/>
              </a:ext>
            </a:extLst>
          </p:cNvPr>
          <p:cNvSpPr txBox="1">
            <a:spLocks/>
          </p:cNvSpPr>
          <p:nvPr/>
        </p:nvSpPr>
        <p:spPr bwMode="black">
          <a:xfrm>
            <a:off x="841248" y="365760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b="1" dirty="0"/>
              <a:t>August 14th, </a:t>
            </a:r>
            <a:r>
              <a:rPr lang="de-CH" sz="2700" b="1" dirty="0"/>
              <a:t>SRv6 IS-IS ABR Route Aggregation</a:t>
            </a:r>
            <a:br>
              <a:rPr lang="en-US" sz="2700" dirty="0"/>
            </a:br>
            <a:r>
              <a:rPr lang="en-US" sz="2700" dirty="0">
                <a:solidFill>
                  <a:schemeClr val="bg1">
                    <a:lumMod val="65000"/>
                  </a:schemeClr>
                </a:solidFill>
              </a:rPr>
              <a:t>Mobile Subscriber Management Control Plane</a:t>
            </a:r>
          </a:p>
        </p:txBody>
      </p:sp>
    </p:spTree>
    <p:extLst>
      <p:ext uri="{BB962C8B-B14F-4D97-AF65-F5344CB8AC3E}">
        <p14:creationId xmlns:p14="http://schemas.microsoft.com/office/powerpoint/2010/main" val="1690469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5C6F61C-511A-4B37-FAF5-AFE333889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43" y="1691640"/>
            <a:ext cx="8714309" cy="402808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90665C-8566-4537-9D7A-7F19909CB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9B0DE-3FEB-4AA0-B465-B80EF7C1333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37B3B6-1C20-C70F-6AC8-021DC43F4482}"/>
              </a:ext>
            </a:extLst>
          </p:cNvPr>
          <p:cNvSpPr/>
          <p:nvPr/>
        </p:nvSpPr>
        <p:spPr>
          <a:xfrm>
            <a:off x="191343" y="6105135"/>
            <a:ext cx="872068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VOIP SIP Signaling Overlay </a:t>
            </a:r>
            <a:r>
              <a:rPr lang="en-US" sz="1200" b="1" dirty="0">
                <a:solidFill>
                  <a:srgbClr val="FF0000"/>
                </a:solidFill>
              </a:rPr>
              <a:t>Congestion</a:t>
            </a:r>
            <a:endParaRPr lang="de-CH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122241-06BD-CF66-A2CA-003F03B6E201}"/>
              </a:ext>
            </a:extLst>
          </p:cNvPr>
          <p:cNvSpPr/>
          <p:nvPr/>
        </p:nvSpPr>
        <p:spPr>
          <a:xfrm>
            <a:off x="9496425" y="2915043"/>
            <a:ext cx="241124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b="1" dirty="0"/>
              <a:t>SRv6 forwarding plane and customer data plane. </a:t>
            </a:r>
            <a:r>
              <a:rPr lang="en-US" sz="1350" dirty="0"/>
              <a:t>Shows on a particular L3 VPN the amount of traffic </a:t>
            </a:r>
            <a:r>
              <a:rPr lang="en-US" sz="1350" b="1" dirty="0">
                <a:solidFill>
                  <a:srgbClr val="FF0000"/>
                </a:solidFill>
              </a:rPr>
              <a:t>between L4 port 5060 </a:t>
            </a:r>
            <a:r>
              <a:rPr lang="en-US" sz="1350" dirty="0"/>
              <a:t>and </a:t>
            </a:r>
            <a:r>
              <a:rPr lang="en-US" sz="1350" b="1" dirty="0"/>
              <a:t>through which PE nodes and with which SRv6 SID's</a:t>
            </a:r>
            <a:r>
              <a:rPr lang="en-US" sz="1350" dirty="0"/>
              <a:t> the traffic was forwarded with. </a:t>
            </a:r>
            <a:endParaRPr lang="de-CH" sz="135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E3B13FB-8CA7-B3DE-FF7A-B5744D340B82}"/>
              </a:ext>
            </a:extLst>
          </p:cNvPr>
          <p:cNvCxnSpPr>
            <a:cxnSpLocks/>
            <a:stCxn id="15" idx="1"/>
          </p:cNvCxnSpPr>
          <p:nvPr/>
        </p:nvCxnSpPr>
        <p:spPr bwMode="gray">
          <a:xfrm flipH="1">
            <a:off x="9039225" y="3792206"/>
            <a:ext cx="4572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7">
            <a:extLst>
              <a:ext uri="{FF2B5EF4-FFF2-40B4-BE49-F238E27FC236}">
                <a16:creationId xmlns:a16="http://schemas.microsoft.com/office/drawing/2014/main" id="{FF698D95-A9CB-05D6-9F28-4C0B83A1E7B3}"/>
              </a:ext>
            </a:extLst>
          </p:cNvPr>
          <p:cNvSpPr txBox="1">
            <a:spLocks/>
          </p:cNvSpPr>
          <p:nvPr/>
        </p:nvSpPr>
        <p:spPr bwMode="black">
          <a:xfrm>
            <a:off x="841248" y="365760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b="1" dirty="0"/>
              <a:t>August 14th, </a:t>
            </a:r>
            <a:r>
              <a:rPr lang="de-CH" sz="2700" b="1" dirty="0"/>
              <a:t>SRv6 IS-IS ABR Route Aggregation</a:t>
            </a:r>
            <a:br>
              <a:rPr lang="en-US" sz="2700" dirty="0"/>
            </a:br>
            <a:r>
              <a:rPr lang="en-US" sz="2700" dirty="0">
                <a:solidFill>
                  <a:schemeClr val="bg1">
                    <a:lumMod val="65000"/>
                  </a:schemeClr>
                </a:solidFill>
              </a:rPr>
              <a:t>Mobile Subscriber Management Control Plane</a:t>
            </a:r>
          </a:p>
        </p:txBody>
      </p:sp>
    </p:spTree>
    <p:extLst>
      <p:ext uri="{BB962C8B-B14F-4D97-AF65-F5344CB8AC3E}">
        <p14:creationId xmlns:p14="http://schemas.microsoft.com/office/powerpoint/2010/main" val="22420716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_BODYSTYLE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iYfMyCJfkeJ7zPCYZol5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iYfMyCJfkeJ7zPCYZol5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_BODYSTYL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_BODYSTYL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_BODYSTYL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_BODYSTYL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_BODYSTYL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_BODYSTYL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_BODYSTYL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2e1fccfb-80ca-4fe1-a574-1516544edb53}" enabled="1" method="Standard" siteId="{364e5b87-c1c7-420d-9bee-c35d19b557a1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2262</Words>
  <Application>Microsoft Office PowerPoint</Application>
  <PresentationFormat>Widescreen</PresentationFormat>
  <Paragraphs>186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TheSans Swisscom</vt:lpstr>
      <vt:lpstr>TheSans Swisscom Light</vt:lpstr>
      <vt:lpstr>Wingdings</vt:lpstr>
      <vt:lpstr>Office Theme</vt:lpstr>
      <vt:lpstr>PowerPoint Presentation</vt:lpstr>
      <vt:lpstr>Data Mesh organizes Data in Organizations Enables Network Analytics use cases</vt:lpstr>
      <vt:lpstr>Monitoring L3 VPN's with IPFIX, BMP and YANG Push From Connectivity Service to Realtime Network Analytics</vt:lpstr>
      <vt:lpstr>August 14th, SRv6 IS-IS ABR Route Aggregation Post Maintenance Window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Swisscom - Cosmos Bright Lights PoC Summary After 21 Incidents and 18 Months Time</vt:lpstr>
      <vt:lpstr>Swisscom - Cosmos Bright Lights PoC Detail Multiple Perspectives increases Accuracy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 Präsentation</dc:title>
  <dc:creator>Graf Thomas, INI-ONE-WSN-DCF</dc:creator>
  <cp:lastModifiedBy>Graf Thomas, INI-NET-VNC-HCS</cp:lastModifiedBy>
  <cp:revision>283</cp:revision>
  <dcterms:created xsi:type="dcterms:W3CDTF">2019-11-29T14:22:02Z</dcterms:created>
  <dcterms:modified xsi:type="dcterms:W3CDTF">2024-09-06T09:51:24Z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1fccfb-80ca-4fe1-a574-1516544edb53_Enabled">
    <vt:lpwstr>true</vt:lpwstr>
  </property>
  <property fmtid="{D5CDD505-2E9C-101B-9397-08002B2CF9AE}" pid="3" name="MSIP_Label_2e1fccfb-80ca-4fe1-a574-1516544edb53_SetDate">
    <vt:lpwstr>2023-03-20T10:46:29Z</vt:lpwstr>
  </property>
  <property fmtid="{D5CDD505-2E9C-101B-9397-08002B2CF9AE}" pid="4" name="MSIP_Label_2e1fccfb-80ca-4fe1-a574-1516544edb53_Method">
    <vt:lpwstr>Standard</vt:lpwstr>
  </property>
  <property fmtid="{D5CDD505-2E9C-101B-9397-08002B2CF9AE}" pid="5" name="MSIP_Label_2e1fccfb-80ca-4fe1-a574-1516544edb53_Name">
    <vt:lpwstr>C2 Internal</vt:lpwstr>
  </property>
  <property fmtid="{D5CDD505-2E9C-101B-9397-08002B2CF9AE}" pid="6" name="MSIP_Label_2e1fccfb-80ca-4fe1-a574-1516544edb53_SiteId">
    <vt:lpwstr>364e5b87-c1c7-420d-9bee-c35d19b557a1</vt:lpwstr>
  </property>
  <property fmtid="{D5CDD505-2E9C-101B-9397-08002B2CF9AE}" pid="7" name="MSIP_Label_2e1fccfb-80ca-4fe1-a574-1516544edb53_ActionId">
    <vt:lpwstr>f20e7325-fc30-45a7-a02f-991797c0d813</vt:lpwstr>
  </property>
  <property fmtid="{D5CDD505-2E9C-101B-9397-08002B2CF9AE}" pid="8" name="MSIP_Label_2e1fccfb-80ca-4fe1-a574-1516544edb53_ContentBits">
    <vt:lpwstr>0</vt:lpwstr>
  </property>
  <property fmtid="{D5CDD505-2E9C-101B-9397-08002B2CF9AE}" pid="9" name="Sensitivity">
    <vt:lpwstr>C2 General</vt:lpwstr>
  </property>
</Properties>
</file>