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21"/>
  </p:notesMasterIdLst>
  <p:sldIdLst>
    <p:sldId id="266" r:id="rId6"/>
    <p:sldId id="257" r:id="rId7"/>
    <p:sldId id="2145706283" r:id="rId8"/>
    <p:sldId id="26425" r:id="rId9"/>
    <p:sldId id="1062" r:id="rId10"/>
    <p:sldId id="2145706252" r:id="rId11"/>
    <p:sldId id="2145706254" r:id="rId12"/>
    <p:sldId id="2145706255" r:id="rId13"/>
    <p:sldId id="2145706258" r:id="rId14"/>
    <p:sldId id="2145706256" r:id="rId15"/>
    <p:sldId id="2145706257" r:id="rId16"/>
    <p:sldId id="2145706251" r:id="rId17"/>
    <p:sldId id="2145706281" r:id="rId18"/>
    <p:sldId id="2145706282" r:id="rId19"/>
    <p:sldId id="270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B217F-28B1-477D-84F2-29723FAFC3F3}" v="20" dt="2024-11-03T08:08:37.45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7" d="100"/>
          <a:sy n="137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656B217F-28B1-477D-84F2-29723FAFC3F3}"/>
    <pc:docChg chg="undo custSel addSld delSld modSld sldOrd">
      <pc:chgData name="Graf Thomas, INI-NET-VNC-HCS" userId="487bc3e3-9ce7-4cdd-b7b4-8899ea88d289" providerId="ADAL" clId="{656B217F-28B1-477D-84F2-29723FAFC3F3}" dt="2024-11-03T08:08:37.458" v="848"/>
      <pc:docMkLst>
        <pc:docMk/>
      </pc:docMkLst>
      <pc:sldChg chg="addSp delSp modSp mod">
        <pc:chgData name="Graf Thomas, INI-NET-VNC-HCS" userId="487bc3e3-9ce7-4cdd-b7b4-8899ea88d289" providerId="ADAL" clId="{656B217F-28B1-477D-84F2-29723FAFC3F3}" dt="2024-11-02T17:53:57.432" v="824" actId="20577"/>
        <pc:sldMkLst>
          <pc:docMk/>
          <pc:sldMk cId="0" sldId="257"/>
        </pc:sldMkLst>
        <pc:spChg chg="mod">
          <ac:chgData name="Graf Thomas, INI-NET-VNC-HCS" userId="487bc3e3-9ce7-4cdd-b7b4-8899ea88d289" providerId="ADAL" clId="{656B217F-28B1-477D-84F2-29723FAFC3F3}" dt="2024-11-02T17:53:47.897" v="820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656B217F-28B1-477D-84F2-29723FAFC3F3}" dt="2024-11-02T17:53:57.432" v="824" actId="20577"/>
          <ac:spMkLst>
            <pc:docMk/>
            <pc:sldMk cId="0" sldId="257"/>
            <ac:spMk id="1453" creationId="{00000000-0000-0000-0000-000000000000}"/>
          </ac:spMkLst>
        </pc:spChg>
        <pc:picChg chg="add del mod">
          <ac:chgData name="Graf Thomas, INI-NET-VNC-HCS" userId="487bc3e3-9ce7-4cdd-b7b4-8899ea88d289" providerId="ADAL" clId="{656B217F-28B1-477D-84F2-29723FAFC3F3}" dt="2024-11-02T17:53:51.509" v="821" actId="478"/>
          <ac:picMkLst>
            <pc:docMk/>
            <pc:sldMk cId="0" sldId="257"/>
            <ac:picMk id="3" creationId="{A3CB70B7-32E3-8604-9AD6-F419B2110856}"/>
          </ac:picMkLst>
        </pc:picChg>
      </pc:sldChg>
      <pc:sldChg chg="addSp delSp modSp mod">
        <pc:chgData name="Graf Thomas, INI-NET-VNC-HCS" userId="487bc3e3-9ce7-4cdd-b7b4-8899ea88d289" providerId="ADAL" clId="{656B217F-28B1-477D-84F2-29723FAFC3F3}" dt="2024-11-02T14:20:38.431" v="33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656B217F-28B1-477D-84F2-29723FAFC3F3}" dt="2024-11-02T14:20:38.431" v="33" actId="20577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656B217F-28B1-477D-84F2-29723FAFC3F3}" dt="2024-11-02T14:20:26.170" v="17" actId="1076"/>
          <ac:picMkLst>
            <pc:docMk/>
            <pc:sldMk cId="1596945169" sldId="266"/>
            <ac:picMk id="6" creationId="{374E82DD-152B-8EA3-B6ED-F159ACD492D4}"/>
          </ac:picMkLst>
        </pc:picChg>
        <pc:picChg chg="del">
          <ac:chgData name="Graf Thomas, INI-NET-VNC-HCS" userId="487bc3e3-9ce7-4cdd-b7b4-8899ea88d289" providerId="ADAL" clId="{656B217F-28B1-477D-84F2-29723FAFC3F3}" dt="2024-11-02T14:20:11.946" v="10" actId="478"/>
          <ac:picMkLst>
            <pc:docMk/>
            <pc:sldMk cId="1596945169" sldId="266"/>
            <ac:picMk id="11" creationId="{D345F695-AA6D-922F-66ED-2C0814D365CF}"/>
          </ac:picMkLst>
        </pc:picChg>
      </pc:sldChg>
      <pc:sldChg chg="modSp mod">
        <pc:chgData name="Graf Thomas, INI-NET-VNC-HCS" userId="487bc3e3-9ce7-4cdd-b7b4-8899ea88d289" providerId="ADAL" clId="{656B217F-28B1-477D-84F2-29723FAFC3F3}" dt="2024-11-02T14:27:08.394" v="187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656B217F-28B1-477D-84F2-29723FAFC3F3}" dt="2024-11-02T14:27:08.394" v="187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2T14:40:18.759" v="264" actId="1076"/>
        <pc:sldMkLst>
          <pc:docMk/>
          <pc:sldMk cId="1525364606" sldId="1062"/>
        </pc:sldMkLst>
        <pc:spChg chg="mod">
          <ac:chgData name="Graf Thomas, INI-NET-VNC-HCS" userId="487bc3e3-9ce7-4cdd-b7b4-8899ea88d289" providerId="ADAL" clId="{656B217F-28B1-477D-84F2-29723FAFC3F3}" dt="2024-11-02T14:38:52.532" v="256"/>
          <ac:spMkLst>
            <pc:docMk/>
            <pc:sldMk cId="1525364606" sldId="1062"/>
            <ac:spMk id="19" creationId="{CEBC47B8-4836-4511-8B73-827D0F57004D}"/>
          </ac:spMkLst>
        </pc:spChg>
        <pc:picChg chg="add mod">
          <ac:chgData name="Graf Thomas, INI-NET-VNC-HCS" userId="487bc3e3-9ce7-4cdd-b7b4-8899ea88d289" providerId="ADAL" clId="{656B217F-28B1-477D-84F2-29723FAFC3F3}" dt="2024-11-02T14:40:18.759" v="264" actId="1076"/>
          <ac:picMkLst>
            <pc:docMk/>
            <pc:sldMk cId="1525364606" sldId="1062"/>
            <ac:picMk id="3" creationId="{6BA1DBD8-18D7-937E-A7C7-FEE8015074D3}"/>
          </ac:picMkLst>
        </pc:picChg>
        <pc:picChg chg="del">
          <ac:chgData name="Graf Thomas, INI-NET-VNC-HCS" userId="487bc3e3-9ce7-4cdd-b7b4-8899ea88d289" providerId="ADAL" clId="{656B217F-28B1-477D-84F2-29723FAFC3F3}" dt="2024-11-02T14:40:06.960" v="257" actId="478"/>
          <ac:picMkLst>
            <pc:docMk/>
            <pc:sldMk cId="1525364606" sldId="1062"/>
            <ac:picMk id="8" creationId="{E183307D-3D12-0E09-7263-9D51CA8FC6A0}"/>
          </ac:picMkLst>
        </pc:picChg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3638075850" sldId="1063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1916714737" sldId="1064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1666603665" sldId="1065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4001364847" sldId="1066"/>
        </pc:sldMkLst>
      </pc:sldChg>
      <pc:sldChg chg="modSp mod">
        <pc:chgData name="Graf Thomas, INI-NET-VNC-HCS" userId="487bc3e3-9ce7-4cdd-b7b4-8899ea88d289" providerId="ADAL" clId="{656B217F-28B1-477D-84F2-29723FAFC3F3}" dt="2024-11-02T14:31:54.818" v="234" actId="20577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656B217F-28B1-477D-84F2-29723FAFC3F3}" dt="2024-11-02T14:23:04.593" v="38" actId="20577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656B217F-28B1-477D-84F2-29723FAFC3F3}" dt="2024-11-02T14:31:54.818" v="234" actId="20577"/>
          <ac:spMkLst>
            <pc:docMk/>
            <pc:sldMk cId="320697580" sldId="26425"/>
            <ac:spMk id="6" creationId="{ABB61075-2877-B162-7D8F-97EC17B8DF39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3T08:08:27.313" v="844" actId="962"/>
        <pc:sldMkLst>
          <pc:docMk/>
          <pc:sldMk cId="2799895506" sldId="2145706251"/>
        </pc:sldMkLst>
        <pc:spChg chg="mod">
          <ac:chgData name="Graf Thomas, INI-NET-VNC-HCS" userId="487bc3e3-9ce7-4cdd-b7b4-8899ea88d289" providerId="ADAL" clId="{656B217F-28B1-477D-84F2-29723FAFC3F3}" dt="2024-11-02T17:40:00.096" v="647" actId="1076"/>
          <ac:spMkLst>
            <pc:docMk/>
            <pc:sldMk cId="2799895506" sldId="2145706251"/>
            <ac:spMk id="3" creationId="{4B51529C-5875-F2C8-3A59-29DCA152E0A8}"/>
          </ac:spMkLst>
        </pc:spChg>
        <pc:spChg chg="mod">
          <ac:chgData name="Graf Thomas, INI-NET-VNC-HCS" userId="487bc3e3-9ce7-4cdd-b7b4-8899ea88d289" providerId="ADAL" clId="{656B217F-28B1-477D-84F2-29723FAFC3F3}" dt="2024-11-02T17:43:04.290" v="666" actId="14100"/>
          <ac:spMkLst>
            <pc:docMk/>
            <pc:sldMk cId="2799895506" sldId="2145706251"/>
            <ac:spMk id="6" creationId="{024DC3B6-499C-4E15-9336-2F15A0DFB843}"/>
          </ac:spMkLst>
        </pc:spChg>
        <pc:spChg chg="mod">
          <ac:chgData name="Graf Thomas, INI-NET-VNC-HCS" userId="487bc3e3-9ce7-4cdd-b7b4-8899ea88d289" providerId="ADAL" clId="{656B217F-28B1-477D-84F2-29723FAFC3F3}" dt="2024-11-02T17:30:00.029" v="503" actId="20577"/>
          <ac:spMkLst>
            <pc:docMk/>
            <pc:sldMk cId="2799895506" sldId="2145706251"/>
            <ac:spMk id="19" creationId="{56D79134-17A9-8BC8-B7D0-97BCFFB9A6B2}"/>
          </ac:spMkLst>
        </pc:spChg>
        <pc:graphicFrameChg chg="mod modGraphic">
          <ac:chgData name="Graf Thomas, INI-NET-VNC-HCS" userId="487bc3e3-9ce7-4cdd-b7b4-8899ea88d289" providerId="ADAL" clId="{656B217F-28B1-477D-84F2-29723FAFC3F3}" dt="2024-11-02T17:43:23.177" v="670" actId="20577"/>
          <ac:graphicFrameMkLst>
            <pc:docMk/>
            <pc:sldMk cId="2799895506" sldId="2145706251"/>
            <ac:graphicFrameMk id="4" creationId="{5DBF70CC-97EC-A9C0-4D9B-B62507F3329B}"/>
          </ac:graphicFrameMkLst>
        </pc:graphicFrameChg>
        <pc:picChg chg="add del mod">
          <ac:chgData name="Graf Thomas, INI-NET-VNC-HCS" userId="487bc3e3-9ce7-4cdd-b7b4-8899ea88d289" providerId="ADAL" clId="{656B217F-28B1-477D-84F2-29723FAFC3F3}" dt="2024-11-03T08:08:22.476" v="840" actId="478"/>
          <ac:picMkLst>
            <pc:docMk/>
            <pc:sldMk cId="2799895506" sldId="2145706251"/>
            <ac:picMk id="5" creationId="{F0E1EFCC-62CA-904A-8D3A-0FEA6EA7EA0D}"/>
          </ac:picMkLst>
        </pc:picChg>
        <pc:picChg chg="add mod">
          <ac:chgData name="Graf Thomas, INI-NET-VNC-HCS" userId="487bc3e3-9ce7-4cdd-b7b4-8899ea88d289" providerId="ADAL" clId="{656B217F-28B1-477D-84F2-29723FAFC3F3}" dt="2024-11-03T08:08:27.313" v="844" actId="962"/>
          <ac:picMkLst>
            <pc:docMk/>
            <pc:sldMk cId="2799895506" sldId="2145706251"/>
            <ac:picMk id="7" creationId="{80C1CA06-B077-CE61-F35C-106E88070796}"/>
          </ac:picMkLst>
        </pc:picChg>
        <pc:picChg chg="del">
          <ac:chgData name="Graf Thomas, INI-NET-VNC-HCS" userId="487bc3e3-9ce7-4cdd-b7b4-8899ea88d289" providerId="ADAL" clId="{656B217F-28B1-477D-84F2-29723FAFC3F3}" dt="2024-10-25T07:40:38.862" v="0" actId="478"/>
          <ac:picMkLst>
            <pc:docMk/>
            <pc:sldMk cId="2799895506" sldId="2145706251"/>
            <ac:picMk id="11" creationId="{703C149C-EC86-4803-0E0D-78D7F067E939}"/>
          </ac:picMkLst>
        </pc:picChg>
      </pc:sldChg>
      <pc:sldChg chg="addSp delSp modSp mod">
        <pc:chgData name="Graf Thomas, INI-NET-VNC-HCS" userId="487bc3e3-9ce7-4cdd-b7b4-8899ea88d289" providerId="ADAL" clId="{656B217F-28B1-477D-84F2-29723FAFC3F3}" dt="2024-11-02T16:17:30.646" v="354" actId="13926"/>
        <pc:sldMkLst>
          <pc:docMk/>
          <pc:sldMk cId="2302738936" sldId="2145706252"/>
        </pc:sldMkLst>
        <pc:spChg chg="add del mod">
          <ac:chgData name="Graf Thomas, INI-NET-VNC-HCS" userId="487bc3e3-9ce7-4cdd-b7b4-8899ea88d289" providerId="ADAL" clId="{656B217F-28B1-477D-84F2-29723FAFC3F3}" dt="2024-11-02T16:15:02.030" v="323" actId="478"/>
          <ac:spMkLst>
            <pc:docMk/>
            <pc:sldMk cId="2302738936" sldId="2145706252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17:26.023" v="353" actId="13926"/>
          <ac:spMkLst>
            <pc:docMk/>
            <pc:sldMk cId="2302738936" sldId="2145706252"/>
            <ac:spMk id="3" creationId="{AD2EC9A0-3414-EDCD-0C3B-7FCA402B2EA5}"/>
          </ac:spMkLst>
        </pc:spChg>
        <pc:spChg chg="del mod">
          <ac:chgData name="Graf Thomas, INI-NET-VNC-HCS" userId="487bc3e3-9ce7-4cdd-b7b4-8899ea88d289" providerId="ADAL" clId="{656B217F-28B1-477D-84F2-29723FAFC3F3}" dt="2024-11-02T16:14:58.511" v="322" actId="478"/>
          <ac:spMkLst>
            <pc:docMk/>
            <pc:sldMk cId="2302738936" sldId="2145706252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17:30.646" v="354" actId="13926"/>
          <ac:spMkLst>
            <pc:docMk/>
            <pc:sldMk cId="2302738936" sldId="2145706252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14:52.096" v="321" actId="6549"/>
          <ac:spMkLst>
            <pc:docMk/>
            <pc:sldMk cId="2302738936" sldId="2145706252"/>
            <ac:spMk id="1452" creationId="{00000000-0000-0000-0000-000000000000}"/>
          </ac:spMkLst>
        </pc:spChg>
      </pc:sldChg>
      <pc:sldChg chg="modSp add del mod">
        <pc:chgData name="Graf Thomas, INI-NET-VNC-HCS" userId="487bc3e3-9ce7-4cdd-b7b4-8899ea88d289" providerId="ADAL" clId="{656B217F-28B1-477D-84F2-29723FAFC3F3}" dt="2024-11-02T16:17:57.750" v="357" actId="47"/>
        <pc:sldMkLst>
          <pc:docMk/>
          <pc:sldMk cId="2724267360" sldId="2145706253"/>
        </pc:sldMkLst>
        <pc:spChg chg="mod">
          <ac:chgData name="Graf Thomas, INI-NET-VNC-HCS" userId="487bc3e3-9ce7-4cdd-b7b4-8899ea88d289" providerId="ADAL" clId="{656B217F-28B1-477D-84F2-29723FAFC3F3}" dt="2024-11-02T14:32:59.943" v="246" actId="20577"/>
          <ac:spMkLst>
            <pc:docMk/>
            <pc:sldMk cId="2724267360" sldId="2145706253"/>
            <ac:spMk id="1452" creationId="{00000000-0000-0000-0000-000000000000}"/>
          </ac:spMkLst>
        </pc:spChg>
      </pc:sldChg>
      <pc:sldChg chg="delSp modSp add mod">
        <pc:chgData name="Graf Thomas, INI-NET-VNC-HCS" userId="487bc3e3-9ce7-4cdd-b7b4-8899ea88d289" providerId="ADAL" clId="{656B217F-28B1-477D-84F2-29723FAFC3F3}" dt="2024-11-02T17:06:32.529" v="492" actId="20577"/>
        <pc:sldMkLst>
          <pc:docMk/>
          <pc:sldMk cId="4020294929" sldId="2145706254"/>
        </pc:sldMkLst>
        <pc:spChg chg="mod">
          <ac:chgData name="Graf Thomas, INI-NET-VNC-HCS" userId="487bc3e3-9ce7-4cdd-b7b4-8899ea88d289" providerId="ADAL" clId="{656B217F-28B1-477D-84F2-29723FAFC3F3}" dt="2024-11-02T17:06:32.529" v="492" actId="20577"/>
          <ac:spMkLst>
            <pc:docMk/>
            <pc:sldMk cId="4020294929" sldId="2145706254"/>
            <ac:spMk id="2" creationId="{B316E1A9-B1E3-7D98-ECF8-7398FA14B8D7}"/>
          </ac:spMkLst>
        </pc:spChg>
        <pc:spChg chg="del">
          <ac:chgData name="Graf Thomas, INI-NET-VNC-HCS" userId="487bc3e3-9ce7-4cdd-b7b4-8899ea88d289" providerId="ADAL" clId="{656B217F-28B1-477D-84F2-29723FAFC3F3}" dt="2024-11-02T16:15:32.263" v="329" actId="478"/>
          <ac:spMkLst>
            <pc:docMk/>
            <pc:sldMk cId="4020294929" sldId="2145706254"/>
            <ac:spMk id="3" creationId="{AD2EC9A0-3414-EDCD-0C3B-7FCA402B2EA5}"/>
          </ac:spMkLst>
        </pc:spChg>
        <pc:spChg chg="mod">
          <ac:chgData name="Graf Thomas, INI-NET-VNC-HCS" userId="487bc3e3-9ce7-4cdd-b7b4-8899ea88d289" providerId="ADAL" clId="{656B217F-28B1-477D-84F2-29723FAFC3F3}" dt="2024-11-02T16:17:44.843" v="355" actId="13926"/>
          <ac:spMkLst>
            <pc:docMk/>
            <pc:sldMk cId="4020294929" sldId="2145706254"/>
            <ac:spMk id="5" creationId="{C3714DF3-42F8-B66D-D12E-D5FA33EA9FF1}"/>
          </ac:spMkLst>
        </pc:spChg>
        <pc:spChg chg="del">
          <ac:chgData name="Graf Thomas, INI-NET-VNC-HCS" userId="487bc3e3-9ce7-4cdd-b7b4-8899ea88d289" providerId="ADAL" clId="{656B217F-28B1-477D-84F2-29723FAFC3F3}" dt="2024-11-02T16:15:42.170" v="332" actId="478"/>
          <ac:spMkLst>
            <pc:docMk/>
            <pc:sldMk cId="4020294929" sldId="2145706254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16:55.717" v="348" actId="20577"/>
          <ac:spMkLst>
            <pc:docMk/>
            <pc:sldMk cId="4020294929" sldId="2145706254"/>
            <ac:spMk id="1452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656B217F-28B1-477D-84F2-29723FAFC3F3}" dt="2024-11-02T17:06:35.754" v="493" actId="20577"/>
        <pc:sldMkLst>
          <pc:docMk/>
          <pc:sldMk cId="802826038" sldId="2145706255"/>
        </pc:sldMkLst>
        <pc:spChg chg="mod">
          <ac:chgData name="Graf Thomas, INI-NET-VNC-HCS" userId="487bc3e3-9ce7-4cdd-b7b4-8899ea88d289" providerId="ADAL" clId="{656B217F-28B1-477D-84F2-29723FAFC3F3}" dt="2024-11-02T17:06:35.754" v="493" actId="20577"/>
          <ac:spMkLst>
            <pc:docMk/>
            <pc:sldMk cId="802826038" sldId="2145706255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20:09.163" v="390" actId="13926"/>
          <ac:spMkLst>
            <pc:docMk/>
            <pc:sldMk cId="802826038" sldId="214570625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18:55.526" v="385" actId="20577"/>
          <ac:spMkLst>
            <pc:docMk/>
            <pc:sldMk cId="802826038" sldId="2145706255"/>
            <ac:spMk id="1452" creationId="{00000000-0000-0000-0000-000000000000}"/>
          </ac:spMkLst>
        </pc:spChg>
      </pc:sldChg>
      <pc:sldChg chg="modSp add del mod ord">
        <pc:chgData name="Graf Thomas, INI-NET-VNC-HCS" userId="487bc3e3-9ce7-4cdd-b7b4-8899ea88d289" providerId="ADAL" clId="{656B217F-28B1-477D-84F2-29723FAFC3F3}" dt="2024-11-02T16:18:46.361" v="373" actId="47"/>
        <pc:sldMkLst>
          <pc:docMk/>
          <pc:sldMk cId="1307421826" sldId="2145706255"/>
        </pc:sldMkLst>
        <pc:spChg chg="mod">
          <ac:chgData name="Graf Thomas, INI-NET-VNC-HCS" userId="487bc3e3-9ce7-4cdd-b7b4-8899ea88d289" providerId="ADAL" clId="{656B217F-28B1-477D-84F2-29723FAFC3F3}" dt="2024-11-02T16:18:43.841" v="372" actId="6549"/>
          <ac:spMkLst>
            <pc:docMk/>
            <pc:sldMk cId="1307421826" sldId="214570625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656B217F-28B1-477D-84F2-29723FAFC3F3}" dt="2024-11-02T17:04:13.578" v="483" actId="13926"/>
        <pc:sldMkLst>
          <pc:docMk/>
          <pc:sldMk cId="712617954" sldId="2145706256"/>
        </pc:sldMkLst>
        <pc:spChg chg="mod">
          <ac:chgData name="Graf Thomas, INI-NET-VNC-HCS" userId="487bc3e3-9ce7-4cdd-b7b4-8899ea88d289" providerId="ADAL" clId="{656B217F-28B1-477D-84F2-29723FAFC3F3}" dt="2024-11-02T17:03:27.131" v="481" actId="13926"/>
          <ac:spMkLst>
            <pc:docMk/>
            <pc:sldMk cId="712617954" sldId="2145706256"/>
            <ac:spMk id="3" creationId="{AD2EC9A0-3414-EDCD-0C3B-7FCA402B2EA5}"/>
          </ac:spMkLst>
        </pc:spChg>
        <pc:spChg chg="mod">
          <ac:chgData name="Graf Thomas, INI-NET-VNC-HCS" userId="487bc3e3-9ce7-4cdd-b7b4-8899ea88d289" providerId="ADAL" clId="{656B217F-28B1-477D-84F2-29723FAFC3F3}" dt="2024-11-02T17:04:13.578" v="483" actId="13926"/>
          <ac:spMkLst>
            <pc:docMk/>
            <pc:sldMk cId="712617954" sldId="2145706256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23:51.850" v="413" actId="20577"/>
          <ac:spMkLst>
            <pc:docMk/>
            <pc:sldMk cId="712617954" sldId="2145706256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656B217F-28B1-477D-84F2-29723FAFC3F3}" dt="2024-11-02T17:06:19.514" v="491" actId="13926"/>
        <pc:sldMkLst>
          <pc:docMk/>
          <pc:sldMk cId="3439327153" sldId="2145706257"/>
        </pc:sldMkLst>
        <pc:spChg chg="mod">
          <ac:chgData name="Graf Thomas, INI-NET-VNC-HCS" userId="487bc3e3-9ce7-4cdd-b7b4-8899ea88d289" providerId="ADAL" clId="{656B217F-28B1-477D-84F2-29723FAFC3F3}" dt="2024-11-02T17:06:19.514" v="491" actId="13926"/>
          <ac:spMkLst>
            <pc:docMk/>
            <pc:sldMk cId="3439327153" sldId="2145706257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7:05:23.333" v="488" actId="13926"/>
          <ac:spMkLst>
            <pc:docMk/>
            <pc:sldMk cId="3439327153" sldId="2145706257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24:06.943" v="426" actId="20577"/>
          <ac:spMkLst>
            <pc:docMk/>
            <pc:sldMk cId="3439327153" sldId="2145706257"/>
            <ac:spMk id="1452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656B217F-28B1-477D-84F2-29723FAFC3F3}" dt="2024-11-02T16:28:58.260" v="479" actId="13926"/>
        <pc:sldMkLst>
          <pc:docMk/>
          <pc:sldMk cId="2675805009" sldId="2145706258"/>
        </pc:sldMkLst>
        <pc:spChg chg="mod">
          <ac:chgData name="Graf Thomas, INI-NET-VNC-HCS" userId="487bc3e3-9ce7-4cdd-b7b4-8899ea88d289" providerId="ADAL" clId="{656B217F-28B1-477D-84F2-29723FAFC3F3}" dt="2024-11-02T16:28:58.260" v="479" actId="13926"/>
          <ac:spMkLst>
            <pc:docMk/>
            <pc:sldMk cId="2675805009" sldId="2145706258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28:41.296" v="467" actId="20577"/>
          <ac:spMkLst>
            <pc:docMk/>
            <pc:sldMk cId="2675805009" sldId="2145706258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27:17.054" v="439" actId="20577"/>
          <ac:spMkLst>
            <pc:docMk/>
            <pc:sldMk cId="2675805009" sldId="2145706258"/>
            <ac:spMk id="1452" creationId="{00000000-0000-0000-0000-000000000000}"/>
          </ac:spMkLst>
        </pc:spChg>
      </pc:sldChg>
      <pc:sldChg chg="add del">
        <pc:chgData name="Graf Thomas, INI-NET-VNC-HCS" userId="487bc3e3-9ce7-4cdd-b7b4-8899ea88d289" providerId="ADAL" clId="{656B217F-28B1-477D-84F2-29723FAFC3F3}" dt="2024-11-02T17:43:16.089" v="669" actId="2696"/>
        <pc:sldMkLst>
          <pc:docMk/>
          <pc:sldMk cId="1552717135" sldId="2145706280"/>
        </pc:sldMkLst>
      </pc:sldChg>
      <pc:sldChg chg="addSp delSp modSp add mod">
        <pc:chgData name="Graf Thomas, INI-NET-VNC-HCS" userId="487bc3e3-9ce7-4cdd-b7b4-8899ea88d289" providerId="ADAL" clId="{656B217F-28B1-477D-84F2-29723FAFC3F3}" dt="2024-11-03T08:08:34.513" v="846"/>
        <pc:sldMkLst>
          <pc:docMk/>
          <pc:sldMk cId="528691890" sldId="2145706281"/>
        </pc:sldMkLst>
        <pc:spChg chg="mod">
          <ac:chgData name="Graf Thomas, INI-NET-VNC-HCS" userId="487bc3e3-9ce7-4cdd-b7b4-8899ea88d289" providerId="ADAL" clId="{656B217F-28B1-477D-84F2-29723FAFC3F3}" dt="2024-11-02T17:43:08.211" v="667" actId="14100"/>
          <ac:spMkLst>
            <pc:docMk/>
            <pc:sldMk cId="528691890" sldId="2145706281"/>
            <ac:spMk id="6" creationId="{024DC3B6-499C-4E15-9336-2F15A0DFB843}"/>
          </ac:spMkLst>
        </pc:spChg>
        <pc:spChg chg="mod">
          <ac:chgData name="Graf Thomas, INI-NET-VNC-HCS" userId="487bc3e3-9ce7-4cdd-b7b4-8899ea88d289" providerId="ADAL" clId="{656B217F-28B1-477D-84F2-29723FAFC3F3}" dt="2024-11-02T17:30:44.457" v="505" actId="20577"/>
          <ac:spMkLst>
            <pc:docMk/>
            <pc:sldMk cId="528691890" sldId="2145706281"/>
            <ac:spMk id="19" creationId="{56D79134-17A9-8BC8-B7D0-97BCFFB9A6B2}"/>
          </ac:spMkLst>
        </pc:spChg>
        <pc:graphicFrameChg chg="mod modGraphic">
          <ac:chgData name="Graf Thomas, INI-NET-VNC-HCS" userId="487bc3e3-9ce7-4cdd-b7b4-8899ea88d289" providerId="ADAL" clId="{656B217F-28B1-477D-84F2-29723FAFC3F3}" dt="2024-11-02T17:41:50.725" v="656" actId="2165"/>
          <ac:graphicFrameMkLst>
            <pc:docMk/>
            <pc:sldMk cId="528691890" sldId="2145706281"/>
            <ac:graphicFrameMk id="4" creationId="{5DBF70CC-97EC-A9C0-4D9B-B62507F3329B}"/>
          </ac:graphicFrameMkLst>
        </pc:graphicFrameChg>
        <pc:picChg chg="add mod">
          <ac:chgData name="Graf Thomas, INI-NET-VNC-HCS" userId="487bc3e3-9ce7-4cdd-b7b4-8899ea88d289" providerId="ADAL" clId="{656B217F-28B1-477D-84F2-29723FAFC3F3}" dt="2024-11-03T08:08:34.513" v="846"/>
          <ac:picMkLst>
            <pc:docMk/>
            <pc:sldMk cId="528691890" sldId="2145706281"/>
            <ac:picMk id="2" creationId="{7D42C8AB-7D13-74A4-E665-E2D56AC005D5}"/>
          </ac:picMkLst>
        </pc:picChg>
        <pc:picChg chg="del">
          <ac:chgData name="Graf Thomas, INI-NET-VNC-HCS" userId="487bc3e3-9ce7-4cdd-b7b4-8899ea88d289" providerId="ADAL" clId="{656B217F-28B1-477D-84F2-29723FAFC3F3}" dt="2024-11-03T08:08:34.160" v="845" actId="478"/>
          <ac:picMkLst>
            <pc:docMk/>
            <pc:sldMk cId="528691890" sldId="2145706281"/>
            <ac:picMk id="5" creationId="{F0E1EFCC-62CA-904A-8D3A-0FEA6EA7EA0D}"/>
          </ac:picMkLst>
        </pc:picChg>
      </pc:sldChg>
      <pc:sldChg chg="addSp delSp modSp add mod">
        <pc:chgData name="Graf Thomas, INI-NET-VNC-HCS" userId="487bc3e3-9ce7-4cdd-b7b4-8899ea88d289" providerId="ADAL" clId="{656B217F-28B1-477D-84F2-29723FAFC3F3}" dt="2024-11-03T08:08:37.458" v="848"/>
        <pc:sldMkLst>
          <pc:docMk/>
          <pc:sldMk cId="3521643054" sldId="2145706282"/>
        </pc:sldMkLst>
        <pc:spChg chg="mod">
          <ac:chgData name="Graf Thomas, INI-NET-VNC-HCS" userId="487bc3e3-9ce7-4cdd-b7b4-8899ea88d289" providerId="ADAL" clId="{656B217F-28B1-477D-84F2-29723FAFC3F3}" dt="2024-11-02T17:43:12.131" v="668" actId="14100"/>
          <ac:spMkLst>
            <pc:docMk/>
            <pc:sldMk cId="3521643054" sldId="2145706282"/>
            <ac:spMk id="6" creationId="{024DC3B6-499C-4E15-9336-2F15A0DFB843}"/>
          </ac:spMkLst>
        </pc:spChg>
        <pc:spChg chg="mod">
          <ac:chgData name="Graf Thomas, INI-NET-VNC-HCS" userId="487bc3e3-9ce7-4cdd-b7b4-8899ea88d289" providerId="ADAL" clId="{656B217F-28B1-477D-84F2-29723FAFC3F3}" dt="2024-11-02T17:42:17.955" v="657" actId="20577"/>
          <ac:spMkLst>
            <pc:docMk/>
            <pc:sldMk cId="3521643054" sldId="2145706282"/>
            <ac:spMk id="19" creationId="{56D79134-17A9-8BC8-B7D0-97BCFFB9A6B2}"/>
          </ac:spMkLst>
        </pc:spChg>
        <pc:graphicFrameChg chg="mod modGraphic">
          <ac:chgData name="Graf Thomas, INI-NET-VNC-HCS" userId="487bc3e3-9ce7-4cdd-b7b4-8899ea88d289" providerId="ADAL" clId="{656B217F-28B1-477D-84F2-29723FAFC3F3}" dt="2024-11-02T17:41:42.194" v="655" actId="2165"/>
          <ac:graphicFrameMkLst>
            <pc:docMk/>
            <pc:sldMk cId="3521643054" sldId="2145706282"/>
            <ac:graphicFrameMk id="4" creationId="{5DBF70CC-97EC-A9C0-4D9B-B62507F3329B}"/>
          </ac:graphicFrameMkLst>
        </pc:graphicFrameChg>
        <pc:picChg chg="add mod">
          <ac:chgData name="Graf Thomas, INI-NET-VNC-HCS" userId="487bc3e3-9ce7-4cdd-b7b4-8899ea88d289" providerId="ADAL" clId="{656B217F-28B1-477D-84F2-29723FAFC3F3}" dt="2024-11-03T08:08:37.458" v="848"/>
          <ac:picMkLst>
            <pc:docMk/>
            <pc:sldMk cId="3521643054" sldId="2145706282"/>
            <ac:picMk id="2" creationId="{AC438B58-4F11-EC9B-800B-B2BF04C5DDA5}"/>
          </ac:picMkLst>
        </pc:picChg>
        <pc:picChg chg="del">
          <ac:chgData name="Graf Thomas, INI-NET-VNC-HCS" userId="487bc3e3-9ce7-4cdd-b7b4-8899ea88d289" providerId="ADAL" clId="{656B217F-28B1-477D-84F2-29723FAFC3F3}" dt="2024-11-03T08:08:37.054" v="847" actId="478"/>
          <ac:picMkLst>
            <pc:docMk/>
            <pc:sldMk cId="3521643054" sldId="2145706282"/>
            <ac:picMk id="5" creationId="{F0E1EFCC-62CA-904A-8D3A-0FEA6EA7EA0D}"/>
          </ac:picMkLst>
        </pc:picChg>
      </pc:sldChg>
      <pc:sldChg chg="modSp add mod">
        <pc:chgData name="Graf Thomas, INI-NET-VNC-HCS" userId="487bc3e3-9ce7-4cdd-b7b4-8899ea88d289" providerId="ADAL" clId="{656B217F-28B1-477D-84F2-29723FAFC3F3}" dt="2024-11-02T17:54:30.197" v="839" actId="20577"/>
        <pc:sldMkLst>
          <pc:docMk/>
          <pc:sldMk cId="1390985706" sldId="2145706283"/>
        </pc:sldMkLst>
        <pc:spChg chg="mod">
          <ac:chgData name="Graf Thomas, INI-NET-VNC-HCS" userId="487bc3e3-9ce7-4cdd-b7b4-8899ea88d289" providerId="ADAL" clId="{656B217F-28B1-477D-84F2-29723FAFC3F3}" dt="2024-11-02T17:54:30.197" v="839" actId="20577"/>
          <ac:spMkLst>
            <pc:docMk/>
            <pc:sldMk cId="1390985706" sldId="2145706283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656B217F-28B1-477D-84F2-29723FAFC3F3}" dt="2024-11-02T17:54:22.911" v="831" actId="14100"/>
          <ac:spMkLst>
            <pc:docMk/>
            <pc:sldMk cId="1390985706" sldId="2145706283"/>
            <ac:spMk id="1453" creationId="{00000000-0000-0000-0000-000000000000}"/>
          </ac:spMkLst>
        </pc:spChg>
        <pc:picChg chg="mod">
          <ac:chgData name="Graf Thomas, INI-NET-VNC-HCS" userId="487bc3e3-9ce7-4cdd-b7b4-8899ea88d289" providerId="ADAL" clId="{656B217F-28B1-477D-84F2-29723FAFC3F3}" dt="2024-11-02T17:54:14.393" v="829" actId="1076"/>
          <ac:picMkLst>
            <pc:docMk/>
            <pc:sldMk cId="1390985706" sldId="2145706283"/>
            <ac:picMk id="3" creationId="{A3CB70B7-32E3-8604-9AD6-F419B211085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work-analytics/ietf-network-analytics-document-status/tree/main/120/Hackathon" TargetMode="External"/><Relationship Id="rId2" Type="http://schemas.openxmlformats.org/officeDocument/2006/relationships/hyperlink" Target="https://github.com/network-analytics/ietf-network-analytics-document-status/tree/main/121/Hacka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tgraf-netconf-yang-push-observation-time" TargetMode="External"/><Relationship Id="rId3" Type="http://schemas.openxmlformats.org/officeDocument/2006/relationships/hyperlink" Target="https://datatracker.ietf.org/doc/html/rfc8641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hyperlink" Target="https://datatracker.ietf.org/doc/html/rfc8639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ietf-netconf-distributed-notif" TargetMode="External"/><Relationship Id="rId10" Type="http://schemas.openxmlformats.org/officeDocument/2006/relationships/hyperlink" Target="https://datatracker.ietf.org/doc/html/draft-ietf-netconf-yang-library-augmentation" TargetMode="External"/><Relationship Id="rId4" Type="http://schemas.openxmlformats.org/officeDocument/2006/relationships/hyperlink" Target="https://datatracker.ietf.org/doc/html/draft-ietf-netconf-udp-notif" TargetMode="External"/><Relationship Id="rId9" Type="http://schemas.openxmlformats.org/officeDocument/2006/relationships/hyperlink" Target="https://datatracker.ietf.org/doc/html/rfc852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121</a:t>
            </a:r>
          </a:p>
          <a:p>
            <a:r>
              <a:rPr lang="en-US" sz="2500" dirty="0"/>
              <a:t>November 2-3rd,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  <p:pic>
        <p:nvPicPr>
          <p:cNvPr id="6" name="Picture 5" descr="A person on a scooter next to a body of water&#10;&#10;Description automatically generated">
            <a:extLst>
              <a:ext uri="{FF2B5EF4-FFF2-40B4-BE49-F238E27FC236}">
                <a16:creationId xmlns:a16="http://schemas.microsoft.com/office/drawing/2014/main" id="{374E82DD-152B-8EA3-B6ED-F159ACD49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9" y="595126"/>
            <a:ext cx="2964936" cy="19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VSR –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608715" y="1165724"/>
            <a:ext cx="3695444" cy="340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ietf-notifications:notification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"2024-11-02T16:20:16.989632098+00:00",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11008,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ietf-datastores:operational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ietf-yang-push:datastore-xpath-filter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/l3vrf/interface/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loopback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ietf-udp-notif-transport:udp-notif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purpose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"send 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ietf-distributed-notif:message-publisher-ids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ietf-yang-push:on-change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-on-start": 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CH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ietf-yang-push-revision:module-version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-name":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vrouter-loopback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"2024-04-22"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475993" y="1208943"/>
            <a:ext cx="3837093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ietf-notifications:notification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"2024-11-02T16:25:19.639303753+00:00",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11014,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7126179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VSR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776133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"2024-11-02T16:25:20.795276882+00:00",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11016,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"in-octets": "68993004950",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"in-unicast-pkts": "389889038",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"in-discards": "69240",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"out-octets": "65180577234",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"out-unicast-pkts": "330829342",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293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"2024-11-02T16:21:17.889933885+00:00",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11010,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"patch-1",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"false"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4393271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133" y="4771228"/>
            <a:ext cx="399475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12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 – MVP 1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46641"/>
              </p:ext>
            </p:extLst>
          </p:nvPr>
        </p:nvGraphicFramePr>
        <p:xfrm>
          <a:off x="706796" y="1351992"/>
          <a:ext cx="6642273" cy="3262518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RFC 8639 YANG-Push </a:t>
                      </a:r>
                      <a:r>
                        <a:rPr lang="de-CH" sz="1400" u="none" strike="noStrike" dirty="0" err="1">
                          <a:effectLst/>
                          <a:latin typeface="Calibri (Body)"/>
                        </a:rPr>
                        <a:t>Subscription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(x)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(x)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RFC 8641 YANG-Push </a:t>
                      </a:r>
                      <a:r>
                        <a:rPr lang="de-CH" sz="1400" u="none" strike="noStrike" dirty="0" err="1">
                          <a:effectLst/>
                          <a:latin typeface="Calibri (Body)"/>
                        </a:rPr>
                        <a:t>Notification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(x)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udp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notifications-versioning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sequencing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-push-observation-time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7895 YANG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8525 YANG Library (NMDA)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library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-augmentation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9196 System and 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Notification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 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Capabilities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06244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netana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envelope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7367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6" y="4698486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121</a:t>
            </a:r>
          </a:p>
        </p:txBody>
      </p:sp>
      <p:pic>
        <p:nvPicPr>
          <p:cNvPr id="7" name="Picture 6" descr="A green four leaf clover&#10;&#10;Description automatically generated">
            <a:extLst>
              <a:ext uri="{FF2B5EF4-FFF2-40B4-BE49-F238E27FC236}">
                <a16:creationId xmlns:a16="http://schemas.microsoft.com/office/drawing/2014/main" id="{80C1CA06-B077-CE61-F35C-106E8807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0" y="1399963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133" y="4771228"/>
            <a:ext cx="399475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 – MVP 2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61198"/>
              </p:ext>
            </p:extLst>
          </p:nvPr>
        </p:nvGraphicFramePr>
        <p:xfrm>
          <a:off x="706796" y="1351992"/>
          <a:ext cx="6642273" cy="1242694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distributed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RFC 9254 CBOR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6347/RFC 9147 DTLS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121</a:t>
            </a:r>
          </a:p>
        </p:txBody>
      </p:sp>
      <p:pic>
        <p:nvPicPr>
          <p:cNvPr id="2" name="Picture 1" descr="A green four leaf clover&#10;&#10;Description automatically generated">
            <a:extLst>
              <a:ext uri="{FF2B5EF4-FFF2-40B4-BE49-F238E27FC236}">
                <a16:creationId xmlns:a16="http://schemas.microsoft.com/office/drawing/2014/main" id="{7D42C8AB-7D13-74A4-E665-E2D56AC0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0" y="1399963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9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5040" y="4771228"/>
            <a:ext cx="42656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14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 – MVP 3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65915"/>
              </p:ext>
            </p:extLst>
          </p:nvPr>
        </p:nvGraphicFramePr>
        <p:xfrm>
          <a:off x="706796" y="1351992"/>
          <a:ext cx="6642273" cy="990216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8641 on-change 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subscriptions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draft-</a:t>
                      </a:r>
                      <a:r>
                        <a:rPr lang="de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netana</a:t>
                      </a:r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-netconf-</a:t>
                      </a:r>
                      <a:r>
                        <a:rPr lang="de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yp</a:t>
                      </a:r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-transport-</a:t>
                      </a:r>
                      <a:r>
                        <a:rPr lang="de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capabilities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121</a:t>
            </a:r>
          </a:p>
        </p:txBody>
      </p:sp>
      <p:pic>
        <p:nvPicPr>
          <p:cNvPr id="2" name="Picture 1" descr="A green four leaf clover&#10;&#10;Description automatically generated">
            <a:extLst>
              <a:ext uri="{FF2B5EF4-FFF2-40B4-BE49-F238E27FC236}">
                <a16:creationId xmlns:a16="http://schemas.microsoft.com/office/drawing/2014/main" id="{AC438B58-4F11-EC9B-800B-B2BF04C5D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0" y="1399963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4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340275" cy="38924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Rob Wilton – Cisco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Nick Corran - Cisco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Emma Rankin – Cisco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Mathew Green – Cisco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Samuel Gauthier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Jérémie Leska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Zhuoyao Lin - Huawei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Ebben Aries – Juniper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James Cummings - Nokia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Paolo Lucente – </a:t>
            </a:r>
            <a:r>
              <a:rPr lang="en-US" sz="1300" dirty="0" err="1"/>
              <a:t>Pmacct</a:t>
            </a:r>
            <a:endParaRPr lang="en-US" sz="13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Holger Keller – DT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Daniel Voyer – Bell Canada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Alex Huang-Feng – INSA Lyon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Yannick Buchs – Swisscom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Thomas Graf – Swisscom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Ahmed Elhassany – Swisscom (remote)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5AAF90-511B-0B0A-6656-F89C17A8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20" y="1163017"/>
            <a:ext cx="4675680" cy="35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 and Software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Development 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MVP 1 – Basic Requirements (9)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MVP 2 – Scale and Secure (3)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MVP 3 – Optimizations (2)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Cisco IOS XR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- 6WIND VSR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Huawei VRP 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Receiver - </a:t>
            </a:r>
            <a:r>
              <a:rPr lang="en-US" sz="1200" dirty="0" err="1">
                <a:latin typeface="Calibri (Body)"/>
              </a:rPr>
              <a:t>Pmacct</a:t>
            </a:r>
            <a:endParaRPr lang="en-US" sz="1200" dirty="0">
              <a:latin typeface="Calibri (Body)"/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lang="de-CH" sz="3800"/>
              <a:t>Repository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52873" y="1350609"/>
            <a:ext cx="2549314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  <a:hlinkClick r:id="rId2"/>
              </a:rPr>
              <a:t>https://github.com/network-analytics/ietf-network-analytics-document-status/tree/main/121/Hackathon</a:t>
            </a:r>
            <a:r>
              <a:rPr lang="en-US" sz="1200" dirty="0">
                <a:latin typeface="Calibri (Body)"/>
              </a:rPr>
              <a:t> 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</a:rPr>
              <a:t>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Packet capture on the wire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Netconf RPCs and YANG-Push JSON messages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Python script which performed test cases</a:t>
            </a:r>
            <a:endParaRPr lang="en-US" sz="1200" dirty="0">
              <a:solidFill>
                <a:srgbClr val="FF0000"/>
              </a:solidFill>
              <a:latin typeface="Calibri (Body)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B70B7-32E3-8604-9AD6-F419B2110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572" y="1350609"/>
            <a:ext cx="4841228" cy="31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857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530"/>
            <a:ext cx="4075043" cy="286088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/>
              <a:t>Subscription to YANG Notifications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8639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RFC 8641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</a:t>
            </a:r>
            <a:r>
              <a:rPr lang="en-US" sz="1200" dirty="0" err="1">
                <a:hlinkClick r:id="rId4"/>
              </a:rPr>
              <a:t>udp</a:t>
            </a:r>
            <a:r>
              <a:rPr lang="en-US" sz="1200" dirty="0">
                <a:hlinkClick r:id="rId4"/>
              </a:rPr>
              <a:t>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-netconf-distributed-</a:t>
            </a:r>
            <a:r>
              <a:rPr lang="en-US" sz="1200" dirty="0" err="1">
                <a:hlinkClick r:id="rId5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tgraf</a:t>
            </a:r>
            <a:r>
              <a:rPr lang="en-US" sz="1200" dirty="0">
                <a:hlinkClick r:id="rId6"/>
              </a:rPr>
              <a:t>-netconf-</a:t>
            </a:r>
            <a:r>
              <a:rPr lang="en-US" sz="1200" dirty="0" err="1">
                <a:hlinkClick r:id="rId6"/>
              </a:rPr>
              <a:t>notif</a:t>
            </a:r>
            <a:r>
              <a:rPr lang="en-US" sz="1200" dirty="0">
                <a:hlinkClick r:id="rId6"/>
              </a:rPr>
              <a:t>-sequencing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ietf</a:t>
            </a:r>
            <a:r>
              <a:rPr lang="en-US" sz="1200" dirty="0">
                <a:hlinkClick r:id="rId7"/>
              </a:rPr>
              <a:t>-netconf-yang-notifications-versioning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draft-</a:t>
            </a:r>
            <a:r>
              <a:rPr lang="en-US" sz="1200" dirty="0" err="1">
                <a:hlinkClick r:id="rId8"/>
              </a:rPr>
              <a:t>tgraf</a:t>
            </a:r>
            <a:r>
              <a:rPr lang="en-US" sz="1200" dirty="0">
                <a:hlinkClick r:id="rId8"/>
              </a:rPr>
              <a:t>-netconf-yang-push-observation-time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RFC 8525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draft-</a:t>
            </a:r>
            <a:r>
              <a:rPr lang="en-US" sz="1200" dirty="0" err="1">
                <a:hlinkClick r:id="rId10"/>
              </a:rPr>
              <a:t>ietf</a:t>
            </a:r>
            <a:r>
              <a:rPr lang="en-US" sz="1200" dirty="0">
                <a:hlinkClick r:id="rId10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4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</a:t>
            </a:r>
            <a:br>
              <a:rPr lang="en-US" sz="2100" b="1" dirty="0"/>
            </a:br>
            <a:r>
              <a:rPr lang="en-US" sz="2100" b="1" dirty="0"/>
              <a:t>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ietf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4839087" y="98428"/>
            <a:ext cx="4304913" cy="504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(12)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(10) Get |  ^                                   ^ (9) Validate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Schema |  |                                   | Serialized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Message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Broker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(11) Issue                        | (8) Serialize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YANG-Push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annotated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v  | Schema             (6) Post       | ID on Producer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(7)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Schema ID     (4) Get |  ^ (3) Receive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Schema |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Subscription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(5) Publish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with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(1) Discover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Notif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  v  |   |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Capabilities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Manage YANG-Push  | ---------------&gt;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Subscription    | (2) Subscribe   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---------------&gt;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700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Figure 1: End to End Workflow</a:t>
            </a:r>
            <a:endParaRPr lang="de-CH" sz="7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6777769" y="2540114"/>
            <a:ext cx="2366231" cy="23680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5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"2024-11-01T14:01:36.147Z",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70,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A1DBD8-18D7-937E-A7C7-FEE801507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2" y="3012346"/>
            <a:ext cx="3066136" cy="19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IOS XR –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608715" y="1165724"/>
            <a:ext cx="3695444" cy="2970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"2024-11-02T14:38:22.598Z",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13,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"IOS-XR",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ietf-yang-push:datastore-xpath-filter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Cisco-IOS-XR-pfi-im-cmd-oper:interfaces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/interface[interface-name='Loopback13']",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-name": "Cisco-IOS-XR-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-im-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-oper",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"2024-02-29"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ietf-yang-push:periodic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4500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475993" y="1208943"/>
            <a:ext cx="3837093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"2024-11-02T14:43:24.981Z",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21,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7389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IOS XR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776133" cy="293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23,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"line-state":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"encapsulation-type-string":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28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"2024-11-02T14:54:32.529Z",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"2024-11-02T14:54:32.517Z",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"state-changed",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"TODO - insert patch-id here",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/interface[interface-name='Loopback13']",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"line-state": "im-state-admin-down",</a:t>
            </a:r>
          </a:p>
        </p:txBody>
      </p:sp>
    </p:spTree>
    <p:extLst>
      <p:ext uri="{BB962C8B-B14F-4D97-AF65-F5344CB8AC3E}">
        <p14:creationId xmlns:p14="http://schemas.microsoft.com/office/powerpoint/2010/main" val="4020294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Huawei VRP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938693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"2024-11-02T10:30:52Z",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"ipf-zbl1243-r-daisy-21",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"2024-11-02T10:30:52Z",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16974853,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huawei-ifm:ifm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"interfaces":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"name": "GigabitEthernet0/3/11",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"mib-statistics":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"receive-byte": "33448478274",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"send-byte": "20330971890",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"receive-packet": "75363920",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"send-packet": "103904697",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"receive-unicast-packet": "75340369",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"receive-multicast-packet": "23548",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"receive-broad-packet": "3",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"send-unicast-packet": "103904697",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"send-multicast-packet":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"send-broad-packet": "0",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28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"2024-11-02T10:38:52Z",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"ipf-zbl1243-r-daisy-21",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"2024-11-02T10:38:52Z",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"state-changed",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16974841,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19,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"edit1",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"merge",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huawei-ifm:ifm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/interfaces/interface[name=GigabitEthernet0/3/9]/dynamic",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"dynamic":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"link-status": "down"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},</a:t>
            </a:r>
          </a:p>
        </p:txBody>
      </p:sp>
    </p:spTree>
    <p:extLst>
      <p:ext uri="{BB962C8B-B14F-4D97-AF65-F5344CB8AC3E}">
        <p14:creationId xmlns:p14="http://schemas.microsoft.com/office/powerpoint/2010/main" val="8028260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Huawei VRP – YANG Library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938693" cy="13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RPC &lt;get&gt; Request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="urn:ietf:params:xml:ns:netconf:base:1.0" message-id="2"&gt;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&lt;get&gt;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&lt;filter type="subtree"&gt;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&lt;yang-library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urn:ietf:params:xml:ns:yang:ietf-yang-library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/&gt;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&lt;/filter&gt;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&lt;/get&gt;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RPC reply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-reply message-id="2"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&lt;data&gt;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&lt;yang-library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urn:ietf:params:xml:ns:yang:ietf-yang-library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&lt;content-id&gt;3880047851&lt;/content-id&gt;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&lt;module-set&gt;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&lt;name&gt;config-module&lt;/name&gt;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&lt;name&gt;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openconfig-acl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&lt;revision&gt;2017-05-26&lt;/revision&gt;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&lt;namespace&gt;http://openconfig.net/yang/acl&lt;/namespace&gt;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&lt;deviation&gt;huawei-openconfig-acl-deviations-OC-NE-M2K-B&lt;/deviation&gt;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&lt;/module&gt;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&lt;name&gt;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-interfaces&lt;/name&gt;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&lt;revision&gt;2021-04-06&lt;/revision&gt;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&lt;namespace&gt;http://openconfig.net/yang/interfaces&lt;/namespace&gt;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&lt;deviation&gt;huawei-openconfig-interfaces-deviations-OC-NE-M2K-B&lt;/deviation&gt;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huawei-openconfig-qos-ext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openconfig-vlan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-platform-transceiver&lt;/augmented-by&gt;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-platform-port&lt;/augmented-by&gt;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-if-tunnel&lt;/augmented-by&gt;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-if-ethernet&lt;/augmented-by&gt;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-if-aggregate&lt;/augmented-by&gt;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&lt;/module&gt;</a:t>
            </a:r>
          </a:p>
        </p:txBody>
      </p:sp>
    </p:spTree>
    <p:extLst>
      <p:ext uri="{BB962C8B-B14F-4D97-AF65-F5344CB8AC3E}">
        <p14:creationId xmlns:p14="http://schemas.microsoft.com/office/powerpoint/2010/main" val="26758050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B2B72F-94A1-4B32-A6B4-DC59A1476CA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1298763-e545-4be1-82f8-4df8b8c23ea2"/>
    <ds:schemaRef ds:uri="http://www.w3.org/XML/1998/namespace"/>
    <ds:schemaRef ds:uri="http://schemas.microsoft.com/office/infopath/2007/PartnerControls"/>
    <ds:schemaRef ds:uri="http://purl.org/dc/terms/"/>
    <ds:schemaRef ds:uri="1405d6e0-8097-4962-a335-478dac259ee9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2572</Words>
  <Application>Microsoft Office PowerPoint</Application>
  <PresentationFormat>On-screen Show (16:9)</PresentationFormat>
  <Paragraphs>466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 (Body)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1_Office Theme</vt:lpstr>
      <vt:lpstr>Validate  Configured Subscription YANG-Push Publisher Implementations NETCONF &amp; NMOP WG</vt:lpstr>
      <vt:lpstr>Hackathon – Plan and Software</vt:lpstr>
      <vt:lpstr>Hackathon – Repository</vt:lpstr>
      <vt:lpstr>An Architecture for YANG-Push  to Apache Kafka Integration  draft-ietf-nmop-yang-kafka-integration</vt:lpstr>
      <vt:lpstr>PowerPoint Presentation</vt:lpstr>
      <vt:lpstr>Cisco IOS XR – Subscription Notifications</vt:lpstr>
      <vt:lpstr>Cisco IOS XR – Push Notifications</vt:lpstr>
      <vt:lpstr>Huawei VRP – Push Notifications</vt:lpstr>
      <vt:lpstr>Huawei VRP – YANG Library</vt:lpstr>
      <vt:lpstr>6WIND VSR – Subscription Notifications</vt:lpstr>
      <vt:lpstr>6WIND VSR – Push Notifications</vt:lpstr>
      <vt:lpstr>YANG-Push Implementation Status IETF 121 – MVP 1</vt:lpstr>
      <vt:lpstr>YANG-Push Implementation Status IETF 121 – MVP 2</vt:lpstr>
      <vt:lpstr>YANG-Push Implementation Status IETF 121 – MVP 3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11</cp:revision>
  <dcterms:modified xsi:type="dcterms:W3CDTF">2024-11-03T08:08:39Z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