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dcc07dc1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0dcc07dc1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cc07dc17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Comment that there was a consistency request from the WG</a:t>
            </a:r>
            <a:endParaRPr/>
          </a:p>
        </p:txBody>
      </p:sp>
      <p:sp>
        <p:nvSpPr>
          <p:cNvPr id="93" name="Google Shape;93;g30dcc07dc17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dcc07dc1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0dcc07dc1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1605ce7f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a1605ce7f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3a1605ce7f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dcc07dc1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0dcc07dc1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2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400"/>
              <a:buFont typeface="Calibri"/>
              <a:buNone/>
            </a:pPr>
            <a:r>
              <a:rPr b="1" i="0" lang="de-CH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 Groupings 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UDP Clients and UDP Servers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de-CH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draft-ietf-netconf-udp-client-server-</a:t>
            </a: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Two YANG 1.1 modules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de-CH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 to support the configuration of UDP clients and UDP servers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4956600"/>
            <a:ext cx="105702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Watsen, Watsen Networks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de-CH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18th 2025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Groupings (</a:t>
            </a:r>
            <a:r>
              <a:rPr i="1" lang="de-CH" sz="2700">
                <a:solidFill>
                  <a:srgbClr val="FF0000"/>
                </a:solidFill>
              </a:rPr>
              <a:t>No changes since -05</a:t>
            </a:r>
            <a:r>
              <a:rPr lang="de-CH" sz="2700">
                <a:solidFill>
                  <a:srgbClr val="AEABAB"/>
                </a:solidFill>
              </a:rPr>
              <a:t>)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141400" y="1774925"/>
            <a:ext cx="139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8053450" y="1774925"/>
            <a:ext cx="209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525" y="2474624"/>
            <a:ext cx="5201075" cy="14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7355"/>
          <a:stretch/>
        </p:blipFill>
        <p:spPr>
          <a:xfrm>
            <a:off x="6756575" y="2474626"/>
            <a:ext cx="4456824" cy="140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1098400" y="4130700"/>
            <a:ext cx="957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used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configuring a UDP client and UDP server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standalone or with other protocols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098400" y="5272800"/>
            <a:ext cx="9571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removed “-grouping” and “-supported” suffixes (as requested by the WG)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734200" y="1517225"/>
            <a:ext cx="11268000" cy="4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WGLC ended 20th February (closed already)</a:t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Thanks to Thomas, Benoit, Med, Andy, Mahesh and Rob for the review and comments during the WGLC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Changes: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Editorial changes (+ add consistency with RFC 9643 [TCP groupings])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Server grouping: explicit that the remote-address and local-address must be part of the same address family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New section with “Adherence to NMDA”</a:t>
            </a:r>
            <a:endParaRPr sz="1900"/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Security Considerations updated with latest I-D.ietf-netmod-rfc8407bis template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de-CH" sz="1900"/>
              <a:t>Ready for next steps :)</a:t>
            </a:r>
            <a:endParaRPr sz="19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420" y="2203163"/>
            <a:ext cx="4989154" cy="13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Groupings for UDP Clients and UDP Servers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Changes on -03 and -04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1716800" y="1587575"/>
            <a:ext cx="92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7711925" y="1587575"/>
            <a:ext cx="9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50" y="2203175"/>
            <a:ext cx="5747352" cy="1274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48" y="4122525"/>
            <a:ext cx="4080202" cy="120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/>
          <p:nvPr/>
        </p:nvSpPr>
        <p:spPr>
          <a:xfrm>
            <a:off x="2039875" y="2523300"/>
            <a:ext cx="9231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2276475" y="45951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6">
            <a:alphaModFix/>
          </a:blip>
          <a:srcRect b="0" l="0" r="0" t="7355"/>
          <a:stretch/>
        </p:blipFill>
        <p:spPr>
          <a:xfrm>
            <a:off x="6448168" y="4288125"/>
            <a:ext cx="4203257" cy="13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/>
          <p:nvPr/>
        </p:nvSpPr>
        <p:spPr>
          <a:xfrm>
            <a:off x="4876800" y="3033075"/>
            <a:ext cx="982800" cy="20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