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dcc07dc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0dcc07dc1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dcc07dc17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Comment that there was a consistency request from the WG</a:t>
            </a:r>
            <a:endParaRPr/>
          </a:p>
        </p:txBody>
      </p:sp>
      <p:sp>
        <p:nvSpPr>
          <p:cNvPr id="93" name="Google Shape;93;g30dcc07dc17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dcc07dc1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0dcc07dc1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5d839b23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35d839b23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5d839b23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35d839b23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a1605ce7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a1605ce7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3a1605ce7f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dcc07dc1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0dcc07dc1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mailarchive.ietf.org/arch/msg/netconf/yGrkdcOZFIvLTBl0Fu6w__xxUNA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606830" y="1365772"/>
            <a:ext cx="11395200" cy="3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400"/>
              <a:buFont typeface="Calibri"/>
              <a:buNone/>
            </a:pPr>
            <a:r>
              <a:rPr b="1" i="0" lang="de-CH" sz="3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YANG Groupings </a:t>
            </a:r>
            <a:r>
              <a:rPr b="1" i="0" lang="de-CH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UDP Clients and UDP Servers</a:t>
            </a:r>
            <a:br>
              <a:rPr b="1" i="0" lang="de-CH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C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draft-ietf-netconf-udp-client-server-</a:t>
            </a: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de-CH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Two YANG 1.1 modules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de-CH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	 to support the configuration of UDP clients and UDP servers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838200" y="4956600"/>
            <a:ext cx="10570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 Watsen, Watsen Networks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de-CH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</a:t>
            </a:r>
            <a:r>
              <a:rPr lang="de-CH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18th 2025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Groupings for UDP Clients and UDP Servers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Groupings (</a:t>
            </a:r>
            <a:r>
              <a:rPr i="1" lang="de-CH" sz="2700">
                <a:solidFill>
                  <a:srgbClr val="FF0000"/>
                </a:solidFill>
              </a:rPr>
              <a:t>No changes since -05</a:t>
            </a:r>
            <a:r>
              <a:rPr lang="de-CH" sz="2700">
                <a:solidFill>
                  <a:srgbClr val="AEABAB"/>
                </a:solidFill>
              </a:rPr>
              <a:t>)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141400" y="1774925"/>
            <a:ext cx="13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053450" y="1774925"/>
            <a:ext cx="20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525" y="2474624"/>
            <a:ext cx="5201075" cy="14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0" r="0" t="7355"/>
          <a:stretch/>
        </p:blipFill>
        <p:spPr>
          <a:xfrm>
            <a:off x="6756575" y="2474626"/>
            <a:ext cx="4456824" cy="14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1098400" y="4130700"/>
            <a:ext cx="957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used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a UDP client and UDP server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standalone or with other protocols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098400" y="5272800"/>
            <a:ext cx="957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removed “-grouping” and “-supported” suffixes (as requested by the WG)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Groupings for UDP Clients and UDP Servers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Status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734200" y="1517225"/>
            <a:ext cx="11268000" cy="4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WGLC ended 20th February (closed already)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Thanks to Thomas, Benoit, Med, Andy, Mahesh and Rob for the review and comments during the WGLC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Changes: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Editorial changes (+ add consistency with RFC 9643 [TCP groupings])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Server grouping: explicit that the remote-address and local-address must be part of the same address family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New section with “Adherence to NMDA”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Security Considerations updated with latest I-D.ietf-netmod-rfc8407bis template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Ready for next steps (but got a last-minute discussion :) )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Groupings for UDP Clients and UDP Servers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One last discussion with Rob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810400" y="1517225"/>
            <a:ext cx="5197200" cy="4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With the current implementation, the server cannot have a ‘local-address’ bound to multiple ‘local-port’s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Reason: only ‘local-address’ is present on the ‘local-bind’ key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Note this is implemented similarly in TCP server grouping</a:t>
            </a:r>
            <a:endParaRPr sz="1900"/>
          </a:p>
          <a:p>
            <a: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Was discussed on the ML [1]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Question to the WG: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Is this a valid use case?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pic>
        <p:nvPicPr>
          <p:cNvPr id="117" name="Google Shape;117;p16" title="Screenshot 2025-03-15 at 15.25.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375" y="2035125"/>
            <a:ext cx="5197151" cy="15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 title="Screenshot 2025-03-15 at 15.25.4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378" y="4344350"/>
            <a:ext cx="5197184" cy="15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/>
          <p:nvPr/>
        </p:nvSpPr>
        <p:spPr>
          <a:xfrm>
            <a:off x="10492825" y="5018701"/>
            <a:ext cx="1173900" cy="27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7756663" y="1331325"/>
            <a:ext cx="303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iteration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7238254" y="3702850"/>
            <a:ext cx="40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Discussed on the ML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9021375" y="5526700"/>
            <a:ext cx="131400" cy="1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849575" y="6218625"/>
            <a:ext cx="96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de-CH" sz="1100" u="sng">
                <a:solidFill>
                  <a:schemeClr val="hlink"/>
                </a:solidFill>
                <a:hlinkClick r:id="rId5"/>
              </a:rPr>
              <a:t>https://mailarchive.ietf.org/arch/msg/netconf/yGrkdcOZFIvLTBl0Fu6w__xxUNA/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Groupings for UDP Clients and UDP Servers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One last discussion with Rob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810400" y="1517225"/>
            <a:ext cx="5197200" cy="4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A way to fix this is changing local-port to a ‘leaf-list’ instead of a ‘leaf’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We should decide and move on (poll?):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Option A: without changes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Option B: ‘local-port’ as a leaf-list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pic>
        <p:nvPicPr>
          <p:cNvPr id="131" name="Google Shape;131;p17" title="Screenshot 2025-03-15 at 15.25.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375" y="2035125"/>
            <a:ext cx="5197151" cy="15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7756663" y="1331325"/>
            <a:ext cx="303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iteration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7" title="Screenshot 2025-03-15 at 15.36.0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369" y="4462600"/>
            <a:ext cx="5197155" cy="15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7756638" y="3730825"/>
            <a:ext cx="303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7856475" y="5623050"/>
            <a:ext cx="1357500" cy="27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BACKUP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420" y="2203163"/>
            <a:ext cx="4989154" cy="13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Groupings for UDP Clients and UDP Servers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Changes on -03 and -04</a:t>
            </a:r>
            <a:endParaRPr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716800" y="1587575"/>
            <a:ext cx="92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7711925" y="1587575"/>
            <a:ext cx="98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50" y="2203175"/>
            <a:ext cx="5747352" cy="127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248" y="4122525"/>
            <a:ext cx="4080202" cy="12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2039875" y="2523300"/>
            <a:ext cx="9231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2276475" y="4595175"/>
            <a:ext cx="9828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6">
            <a:alphaModFix/>
          </a:blip>
          <a:srcRect b="0" l="0" r="0" t="7355"/>
          <a:stretch/>
        </p:blipFill>
        <p:spPr>
          <a:xfrm>
            <a:off x="6448168" y="4288125"/>
            <a:ext cx="4203257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/>
          <p:nvPr/>
        </p:nvSpPr>
        <p:spPr>
          <a:xfrm>
            <a:off x="4876800" y="3033075"/>
            <a:ext cx="9828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