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21"/>
  </p:notesMasterIdLst>
  <p:sldIdLst>
    <p:sldId id="266" r:id="rId6"/>
    <p:sldId id="257" r:id="rId7"/>
    <p:sldId id="2145706283" r:id="rId8"/>
    <p:sldId id="26425" r:id="rId9"/>
    <p:sldId id="1062" r:id="rId10"/>
    <p:sldId id="2145706252" r:id="rId11"/>
    <p:sldId id="2145706254" r:id="rId12"/>
    <p:sldId id="2145706255" r:id="rId13"/>
    <p:sldId id="2145706258" r:id="rId14"/>
    <p:sldId id="2145706256" r:id="rId15"/>
    <p:sldId id="2145706257" r:id="rId16"/>
    <p:sldId id="2145706251" r:id="rId17"/>
    <p:sldId id="2145706281" r:id="rId18"/>
    <p:sldId id="2145706282" r:id="rId19"/>
    <p:sldId id="270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B217F-28B1-477D-84F2-29723FAFC3F3}" v="54" dt="2024-11-03T11:40:58.02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656B217F-28B1-477D-84F2-29723FAFC3F3}"/>
    <pc:docChg chg="undo custSel addSld delSld modSld sldOrd">
      <pc:chgData name="Graf Thomas, INI-NET-VNC-HCS" userId="487bc3e3-9ce7-4cdd-b7b4-8899ea88d289" providerId="ADAL" clId="{656B217F-28B1-477D-84F2-29723FAFC3F3}" dt="2024-11-03T11:47:46.284" v="1253" actId="20577"/>
      <pc:docMkLst>
        <pc:docMk/>
      </pc:docMkLst>
      <pc:sldChg chg="addSp delSp modSp mod">
        <pc:chgData name="Graf Thomas, INI-NET-VNC-HCS" userId="487bc3e3-9ce7-4cdd-b7b4-8899ea88d289" providerId="ADAL" clId="{656B217F-28B1-477D-84F2-29723FAFC3F3}" dt="2024-11-03T11:31:53.514" v="968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656B217F-28B1-477D-84F2-29723FAFC3F3}" dt="2024-11-02T17:53:47.897" v="820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656B217F-28B1-477D-84F2-29723FAFC3F3}" dt="2024-11-03T11:31:53.514" v="968" actId="20577"/>
          <ac:spMkLst>
            <pc:docMk/>
            <pc:sldMk cId="0" sldId="257"/>
            <ac:spMk id="1453" creationId="{00000000-0000-0000-0000-000000000000}"/>
          </ac:spMkLst>
        </pc:spChg>
        <pc:picChg chg="add del mod">
          <ac:chgData name="Graf Thomas, INI-NET-VNC-HCS" userId="487bc3e3-9ce7-4cdd-b7b4-8899ea88d289" providerId="ADAL" clId="{656B217F-28B1-477D-84F2-29723FAFC3F3}" dt="2024-11-02T17:53:51.509" v="821" actId="478"/>
          <ac:picMkLst>
            <pc:docMk/>
            <pc:sldMk cId="0" sldId="257"/>
            <ac:picMk id="3" creationId="{A3CB70B7-32E3-8604-9AD6-F419B2110856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4:20:38.431" v="33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656B217F-28B1-477D-84F2-29723FAFC3F3}" dt="2024-11-02T14:20:38.431" v="33" actId="20577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656B217F-28B1-477D-84F2-29723FAFC3F3}" dt="2024-11-02T14:20:26.170" v="17" actId="1076"/>
          <ac:picMkLst>
            <pc:docMk/>
            <pc:sldMk cId="1596945169" sldId="266"/>
            <ac:picMk id="6" creationId="{374E82DD-152B-8EA3-B6ED-F159ACD492D4}"/>
          </ac:picMkLst>
        </pc:picChg>
        <pc:picChg chg="del">
          <ac:chgData name="Graf Thomas, INI-NET-VNC-HCS" userId="487bc3e3-9ce7-4cdd-b7b4-8899ea88d289" providerId="ADAL" clId="{656B217F-28B1-477D-84F2-29723FAFC3F3}" dt="2024-11-02T14:20:11.946" v="10" actId="478"/>
          <ac:picMkLst>
            <pc:docMk/>
            <pc:sldMk cId="1596945169" sldId="266"/>
            <ac:picMk id="11" creationId="{D345F695-AA6D-922F-66ED-2C0814D365CF}"/>
          </ac:picMkLst>
        </pc:picChg>
      </pc:sldChg>
      <pc:sldChg chg="modSp mod">
        <pc:chgData name="Graf Thomas, INI-NET-VNC-HCS" userId="487bc3e3-9ce7-4cdd-b7b4-8899ea88d289" providerId="ADAL" clId="{656B217F-28B1-477D-84F2-29723FAFC3F3}" dt="2024-11-03T11:41:49.020" v="1246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656B217F-28B1-477D-84F2-29723FAFC3F3}" dt="2024-11-03T11:41:49.020" v="1246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40:18.759" v="264" actId="1076"/>
        <pc:sldMkLst>
          <pc:docMk/>
          <pc:sldMk cId="1525364606" sldId="1062"/>
        </pc:sldMkLst>
        <pc:spChg chg="mod">
          <ac:chgData name="Graf Thomas, INI-NET-VNC-HCS" userId="487bc3e3-9ce7-4cdd-b7b4-8899ea88d289" providerId="ADAL" clId="{656B217F-28B1-477D-84F2-29723FAFC3F3}" dt="2024-11-02T14:38:52.532" v="256"/>
          <ac:spMkLst>
            <pc:docMk/>
            <pc:sldMk cId="1525364606" sldId="1062"/>
            <ac:spMk id="19" creationId="{CEBC47B8-4836-4511-8B73-827D0F57004D}"/>
          </ac:spMkLst>
        </pc:spChg>
        <pc:picChg chg="add mod">
          <ac:chgData name="Graf Thomas, INI-NET-VNC-HCS" userId="487bc3e3-9ce7-4cdd-b7b4-8899ea88d289" providerId="ADAL" clId="{656B217F-28B1-477D-84F2-29723FAFC3F3}" dt="2024-11-02T14:40:18.759" v="264" actId="1076"/>
          <ac:picMkLst>
            <pc:docMk/>
            <pc:sldMk cId="1525364606" sldId="1062"/>
            <ac:picMk id="3" creationId="{6BA1DBD8-18D7-937E-A7C7-FEE8015074D3}"/>
          </ac:picMkLst>
        </pc:picChg>
        <pc:picChg chg="del">
          <ac:chgData name="Graf Thomas, INI-NET-VNC-HCS" userId="487bc3e3-9ce7-4cdd-b7b4-8899ea88d289" providerId="ADAL" clId="{656B217F-28B1-477D-84F2-29723FAFC3F3}" dt="2024-11-02T14:40:06.960" v="257" actId="478"/>
          <ac:picMkLst>
            <pc:docMk/>
            <pc:sldMk cId="1525364606" sldId="1062"/>
            <ac:picMk id="8" creationId="{E183307D-3D12-0E09-7263-9D51CA8FC6A0}"/>
          </ac:picMkLst>
        </pc:picChg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3638075850" sldId="1063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916714737" sldId="1064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666603665" sldId="1065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4001364847" sldId="1066"/>
        </pc:sldMkLst>
      </pc:sldChg>
      <pc:sldChg chg="modSp mod">
        <pc:chgData name="Graf Thomas, INI-NET-VNC-HCS" userId="487bc3e3-9ce7-4cdd-b7b4-8899ea88d289" providerId="ADAL" clId="{656B217F-28B1-477D-84F2-29723FAFC3F3}" dt="2024-11-02T14:31:54.818" v="234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656B217F-28B1-477D-84F2-29723FAFC3F3}" dt="2024-11-02T14:23:04.593" v="38" actId="20577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656B217F-28B1-477D-84F2-29723FAFC3F3}" dt="2024-11-02T14:31:54.818" v="234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3T11:46:00.050" v="1249" actId="20577"/>
        <pc:sldMkLst>
          <pc:docMk/>
          <pc:sldMk cId="2799895506" sldId="2145706251"/>
        </pc:sldMkLst>
        <pc:spChg chg="mod">
          <ac:chgData name="Graf Thomas, INI-NET-VNC-HCS" userId="487bc3e3-9ce7-4cdd-b7b4-8899ea88d289" providerId="ADAL" clId="{656B217F-28B1-477D-84F2-29723FAFC3F3}" dt="2024-11-03T11:25:23.285" v="928" actId="207"/>
          <ac:spMkLst>
            <pc:docMk/>
            <pc:sldMk cId="2799895506" sldId="2145706251"/>
            <ac:spMk id="3" creationId="{4B51529C-5875-F2C8-3A59-29DCA152E0A8}"/>
          </ac:spMkLst>
        </pc:spChg>
        <pc:spChg chg="mod">
          <ac:chgData name="Graf Thomas, INI-NET-VNC-HCS" userId="487bc3e3-9ce7-4cdd-b7b4-8899ea88d289" providerId="ADAL" clId="{656B217F-28B1-477D-84F2-29723FAFC3F3}" dt="2024-11-02T17:43:04.290" v="666" actId="14100"/>
          <ac:spMkLst>
            <pc:docMk/>
            <pc:sldMk cId="2799895506" sldId="2145706251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30:00.029" v="503" actId="20577"/>
          <ac:spMkLst>
            <pc:docMk/>
            <pc:sldMk cId="2799895506" sldId="2145706251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3T11:46:00.050" v="1249" actId="20577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add del mod">
          <ac:chgData name="Graf Thomas, INI-NET-VNC-HCS" userId="487bc3e3-9ce7-4cdd-b7b4-8899ea88d289" providerId="ADAL" clId="{656B217F-28B1-477D-84F2-29723FAFC3F3}" dt="2024-11-03T08:08:22.476" v="840" actId="478"/>
          <ac:picMkLst>
            <pc:docMk/>
            <pc:sldMk cId="2799895506" sldId="2145706251"/>
            <ac:picMk id="5" creationId="{F0E1EFCC-62CA-904A-8D3A-0FEA6EA7EA0D}"/>
          </ac:picMkLst>
        </pc:picChg>
        <pc:picChg chg="add mod">
          <ac:chgData name="Graf Thomas, INI-NET-VNC-HCS" userId="487bc3e3-9ce7-4cdd-b7b4-8899ea88d289" providerId="ADAL" clId="{656B217F-28B1-477D-84F2-29723FAFC3F3}" dt="2024-11-03T08:08:27.313" v="844" actId="962"/>
          <ac:picMkLst>
            <pc:docMk/>
            <pc:sldMk cId="2799895506" sldId="2145706251"/>
            <ac:picMk id="7" creationId="{80C1CA06-B077-CE61-F35C-106E88070796}"/>
          </ac:picMkLst>
        </pc:picChg>
        <pc:picChg chg="del">
          <ac:chgData name="Graf Thomas, INI-NET-VNC-HCS" userId="487bc3e3-9ce7-4cdd-b7b4-8899ea88d289" providerId="ADAL" clId="{656B217F-28B1-477D-84F2-29723FAFC3F3}" dt="2024-10-25T07:40:38.862" v="0" actId="478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6:17:30.646" v="354" actId="13926"/>
        <pc:sldMkLst>
          <pc:docMk/>
          <pc:sldMk cId="2302738936" sldId="2145706252"/>
        </pc:sldMkLst>
        <pc:spChg chg="add del mod">
          <ac:chgData name="Graf Thomas, INI-NET-VNC-HCS" userId="487bc3e3-9ce7-4cdd-b7b4-8899ea88d289" providerId="ADAL" clId="{656B217F-28B1-477D-84F2-29723FAFC3F3}" dt="2024-11-02T16:15:02.030" v="323" actId="478"/>
          <ac:spMkLst>
            <pc:docMk/>
            <pc:sldMk cId="2302738936" sldId="2145706252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17:26.023" v="353" actId="13926"/>
          <ac:spMkLst>
            <pc:docMk/>
            <pc:sldMk cId="2302738936" sldId="2145706252"/>
            <ac:spMk id="3" creationId="{AD2EC9A0-3414-EDCD-0C3B-7FCA402B2EA5}"/>
          </ac:spMkLst>
        </pc:spChg>
        <pc:spChg chg="del mod">
          <ac:chgData name="Graf Thomas, INI-NET-VNC-HCS" userId="487bc3e3-9ce7-4cdd-b7b4-8899ea88d289" providerId="ADAL" clId="{656B217F-28B1-477D-84F2-29723FAFC3F3}" dt="2024-11-02T16:14:58.511" v="322" actId="478"/>
          <ac:spMkLst>
            <pc:docMk/>
            <pc:sldMk cId="2302738936" sldId="2145706252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7:30.646" v="354" actId="13926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4:52.096" v="321" actId="6549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modSp add del mod">
        <pc:chgData name="Graf Thomas, INI-NET-VNC-HCS" userId="487bc3e3-9ce7-4cdd-b7b4-8899ea88d289" providerId="ADAL" clId="{656B217F-28B1-477D-84F2-29723FAFC3F3}" dt="2024-11-02T16:17:57.750" v="357" actId="47"/>
        <pc:sldMkLst>
          <pc:docMk/>
          <pc:sldMk cId="2724267360" sldId="2145706253"/>
        </pc:sldMkLst>
        <pc:spChg chg="mod">
          <ac:chgData name="Graf Thomas, INI-NET-VNC-HCS" userId="487bc3e3-9ce7-4cdd-b7b4-8899ea88d289" providerId="ADAL" clId="{656B217F-28B1-477D-84F2-29723FAFC3F3}" dt="2024-11-02T14:32:59.943" v="246" actId="20577"/>
          <ac:spMkLst>
            <pc:docMk/>
            <pc:sldMk cId="2724267360" sldId="2145706253"/>
            <ac:spMk id="1452" creationId="{00000000-0000-0000-0000-000000000000}"/>
          </ac:spMkLst>
        </pc:spChg>
      </pc:sldChg>
      <pc:sldChg chg="delSp modSp add mod">
        <pc:chgData name="Graf Thomas, INI-NET-VNC-HCS" userId="487bc3e3-9ce7-4cdd-b7b4-8899ea88d289" providerId="ADAL" clId="{656B217F-28B1-477D-84F2-29723FAFC3F3}" dt="2024-11-02T17:06:32.529" v="492" actId="20577"/>
        <pc:sldMkLst>
          <pc:docMk/>
          <pc:sldMk cId="4020294929" sldId="2145706254"/>
        </pc:sldMkLst>
        <pc:spChg chg="mod">
          <ac:chgData name="Graf Thomas, INI-NET-VNC-HCS" userId="487bc3e3-9ce7-4cdd-b7b4-8899ea88d289" providerId="ADAL" clId="{656B217F-28B1-477D-84F2-29723FAFC3F3}" dt="2024-11-02T17:06:32.529" v="492" actId="20577"/>
          <ac:spMkLst>
            <pc:docMk/>
            <pc:sldMk cId="4020294929" sldId="2145706254"/>
            <ac:spMk id="2" creationId="{B316E1A9-B1E3-7D98-ECF8-7398FA14B8D7}"/>
          </ac:spMkLst>
        </pc:spChg>
        <pc:spChg chg="del">
          <ac:chgData name="Graf Thomas, INI-NET-VNC-HCS" userId="487bc3e3-9ce7-4cdd-b7b4-8899ea88d289" providerId="ADAL" clId="{656B217F-28B1-477D-84F2-29723FAFC3F3}" dt="2024-11-02T16:15:32.263" v="329" actId="478"/>
          <ac:spMkLst>
            <pc:docMk/>
            <pc:sldMk cId="4020294929" sldId="2145706254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6:17:44.843" v="355" actId="13926"/>
          <ac:spMkLst>
            <pc:docMk/>
            <pc:sldMk cId="4020294929" sldId="2145706254"/>
            <ac:spMk id="5" creationId="{C3714DF3-42F8-B66D-D12E-D5FA33EA9FF1}"/>
          </ac:spMkLst>
        </pc:spChg>
        <pc:spChg chg="del">
          <ac:chgData name="Graf Thomas, INI-NET-VNC-HCS" userId="487bc3e3-9ce7-4cdd-b7b4-8899ea88d289" providerId="ADAL" clId="{656B217F-28B1-477D-84F2-29723FAFC3F3}" dt="2024-11-02T16:15:42.170" v="332" actId="478"/>
          <ac:spMkLst>
            <pc:docMk/>
            <pc:sldMk cId="4020294929" sldId="2145706254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6:55.717" v="348" actId="20577"/>
          <ac:spMkLst>
            <pc:docMk/>
            <pc:sldMk cId="4020294929" sldId="2145706254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7:06:35.754" v="493" actId="20577"/>
        <pc:sldMkLst>
          <pc:docMk/>
          <pc:sldMk cId="802826038" sldId="2145706255"/>
        </pc:sldMkLst>
        <pc:spChg chg="mod">
          <ac:chgData name="Graf Thomas, INI-NET-VNC-HCS" userId="487bc3e3-9ce7-4cdd-b7b4-8899ea88d289" providerId="ADAL" clId="{656B217F-28B1-477D-84F2-29723FAFC3F3}" dt="2024-11-02T17:06:35.754" v="493" actId="20577"/>
          <ac:spMkLst>
            <pc:docMk/>
            <pc:sldMk cId="802826038" sldId="2145706255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0:09.163" v="390" actId="13926"/>
          <ac:spMkLst>
            <pc:docMk/>
            <pc:sldMk cId="802826038" sldId="214570625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8:55.526" v="385" actId="20577"/>
          <ac:spMkLst>
            <pc:docMk/>
            <pc:sldMk cId="802826038" sldId="2145706255"/>
            <ac:spMk id="1452" creationId="{00000000-0000-0000-0000-000000000000}"/>
          </ac:spMkLst>
        </pc:spChg>
      </pc:sldChg>
      <pc:sldChg chg="modSp add del mod ord">
        <pc:chgData name="Graf Thomas, INI-NET-VNC-HCS" userId="487bc3e3-9ce7-4cdd-b7b4-8899ea88d289" providerId="ADAL" clId="{656B217F-28B1-477D-84F2-29723FAFC3F3}" dt="2024-11-02T16:18:46.361" v="373" actId="47"/>
        <pc:sldMkLst>
          <pc:docMk/>
          <pc:sldMk cId="1307421826" sldId="2145706255"/>
        </pc:sldMkLst>
        <pc:spChg chg="mod">
          <ac:chgData name="Graf Thomas, INI-NET-VNC-HCS" userId="487bc3e3-9ce7-4cdd-b7b4-8899ea88d289" providerId="ADAL" clId="{656B217F-28B1-477D-84F2-29723FAFC3F3}" dt="2024-11-02T16:18:43.841" v="372" actId="6549"/>
          <ac:spMkLst>
            <pc:docMk/>
            <pc:sldMk cId="1307421826" sldId="214570625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7:04:13.578" v="483" actId="13926"/>
        <pc:sldMkLst>
          <pc:docMk/>
          <pc:sldMk cId="712617954" sldId="2145706256"/>
        </pc:sldMkLst>
        <pc:spChg chg="mod">
          <ac:chgData name="Graf Thomas, INI-NET-VNC-HCS" userId="487bc3e3-9ce7-4cdd-b7b4-8899ea88d289" providerId="ADAL" clId="{656B217F-28B1-477D-84F2-29723FAFC3F3}" dt="2024-11-02T17:03:27.131" v="481" actId="13926"/>
          <ac:spMkLst>
            <pc:docMk/>
            <pc:sldMk cId="712617954" sldId="2145706256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7:04:13.578" v="483" actId="13926"/>
          <ac:spMkLst>
            <pc:docMk/>
            <pc:sldMk cId="712617954" sldId="2145706256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23:51.850" v="413" actId="20577"/>
          <ac:spMkLst>
            <pc:docMk/>
            <pc:sldMk cId="712617954" sldId="2145706256"/>
            <ac:spMk id="1452" creationId="{00000000-0000-0000-0000-000000000000}"/>
          </ac:spMkLst>
        </pc:spChg>
      </pc:sldChg>
      <pc:sldChg chg="addSp delSp modSp add mod ord">
        <pc:chgData name="Graf Thomas, INI-NET-VNC-HCS" userId="487bc3e3-9ce7-4cdd-b7b4-8899ea88d289" providerId="ADAL" clId="{656B217F-28B1-477D-84F2-29723FAFC3F3}" dt="2024-11-03T11:41:26.638" v="1212" actId="20577"/>
        <pc:sldMkLst>
          <pc:docMk/>
          <pc:sldMk cId="3439327153" sldId="2145706257"/>
        </pc:sldMkLst>
        <pc:spChg chg="del mod">
          <ac:chgData name="Graf Thomas, INI-NET-VNC-HCS" userId="487bc3e3-9ce7-4cdd-b7b4-8899ea88d289" providerId="ADAL" clId="{656B217F-28B1-477D-84F2-29723FAFC3F3}" dt="2024-11-03T11:33:50.495" v="1018" actId="478"/>
          <ac:spMkLst>
            <pc:docMk/>
            <pc:sldMk cId="3439327153" sldId="2145706257"/>
            <ac:spMk id="2" creationId="{B316E1A9-B1E3-7D98-ECF8-7398FA14B8D7}"/>
          </ac:spMkLst>
        </pc:spChg>
        <pc:spChg chg="del mod">
          <ac:chgData name="Graf Thomas, INI-NET-VNC-HCS" userId="487bc3e3-9ce7-4cdd-b7b4-8899ea88d289" providerId="ADAL" clId="{656B217F-28B1-477D-84F2-29723FAFC3F3}" dt="2024-11-03T11:33:50.495" v="1018" actId="478"/>
          <ac:spMkLst>
            <pc:docMk/>
            <pc:sldMk cId="3439327153" sldId="2145706257"/>
            <ac:spMk id="5" creationId="{C3714DF3-42F8-B66D-D12E-D5FA33EA9FF1}"/>
          </ac:spMkLst>
        </pc:spChg>
        <pc:spChg chg="add del mod">
          <ac:chgData name="Graf Thomas, INI-NET-VNC-HCS" userId="487bc3e3-9ce7-4cdd-b7b4-8899ea88d289" providerId="ADAL" clId="{656B217F-28B1-477D-84F2-29723FAFC3F3}" dt="2024-11-03T11:37:20.034" v="1031" actId="478"/>
          <ac:spMkLst>
            <pc:docMk/>
            <pc:sldMk cId="3439327153" sldId="2145706257"/>
            <ac:spMk id="9" creationId="{34D97D9D-2E76-CE99-0627-F3B8BB362E91}"/>
          </ac:spMkLst>
        </pc:spChg>
        <pc:spChg chg="add mod">
          <ac:chgData name="Graf Thomas, INI-NET-VNC-HCS" userId="487bc3e3-9ce7-4cdd-b7b4-8899ea88d289" providerId="ADAL" clId="{656B217F-28B1-477D-84F2-29723FAFC3F3}" dt="2024-11-03T11:37:33.438" v="1057" actId="20577"/>
          <ac:spMkLst>
            <pc:docMk/>
            <pc:sldMk cId="3439327153" sldId="2145706257"/>
            <ac:spMk id="10" creationId="{611114E9-AA6B-A9C7-FB6B-BBB82D498CEF}"/>
          </ac:spMkLst>
        </pc:spChg>
        <pc:spChg chg="add mod">
          <ac:chgData name="Graf Thomas, INI-NET-VNC-HCS" userId="487bc3e3-9ce7-4cdd-b7b4-8899ea88d289" providerId="ADAL" clId="{656B217F-28B1-477D-84F2-29723FAFC3F3}" dt="2024-11-03T11:38:32.386" v="1073" actId="1076"/>
          <ac:spMkLst>
            <pc:docMk/>
            <pc:sldMk cId="3439327153" sldId="2145706257"/>
            <ac:spMk id="11" creationId="{189D0D5A-5BFA-1645-4C39-3537B2C44F8C}"/>
          </ac:spMkLst>
        </pc:spChg>
        <pc:spChg chg="add mod">
          <ac:chgData name="Graf Thomas, INI-NET-VNC-HCS" userId="487bc3e3-9ce7-4cdd-b7b4-8899ea88d289" providerId="ADAL" clId="{656B217F-28B1-477D-84F2-29723FAFC3F3}" dt="2024-11-03T11:41:26.638" v="1212" actId="20577"/>
          <ac:spMkLst>
            <pc:docMk/>
            <pc:sldMk cId="3439327153" sldId="2145706257"/>
            <ac:spMk id="12" creationId="{B5DF38FF-788C-4853-D612-B7961B5C805B}"/>
          </ac:spMkLst>
        </pc:spChg>
        <pc:spChg chg="del mod">
          <ac:chgData name="Graf Thomas, INI-NET-VNC-HCS" userId="487bc3e3-9ce7-4cdd-b7b4-8899ea88d289" providerId="ADAL" clId="{656B217F-28B1-477D-84F2-29723FAFC3F3}" dt="2024-11-03T11:37:17.338" v="1030" actId="478"/>
          <ac:spMkLst>
            <pc:docMk/>
            <pc:sldMk cId="3439327153" sldId="2145706257"/>
            <ac:spMk id="1452" creationId="{00000000-0000-0000-0000-000000000000}"/>
          </ac:spMkLst>
        </pc:spChg>
        <pc:picChg chg="add mod">
          <ac:chgData name="Graf Thomas, INI-NET-VNC-HCS" userId="487bc3e3-9ce7-4cdd-b7b4-8899ea88d289" providerId="ADAL" clId="{656B217F-28B1-477D-84F2-29723FAFC3F3}" dt="2024-11-03T11:37:42.748" v="1059" actId="14100"/>
          <ac:picMkLst>
            <pc:docMk/>
            <pc:sldMk cId="3439327153" sldId="2145706257"/>
            <ac:picMk id="4" creationId="{FD36FA2D-FBCE-CB2A-D01D-2EA7296B8728}"/>
          </ac:picMkLst>
        </pc:picChg>
        <pc:picChg chg="add del mod">
          <ac:chgData name="Graf Thomas, INI-NET-VNC-HCS" userId="487bc3e3-9ce7-4cdd-b7b4-8899ea88d289" providerId="ADAL" clId="{656B217F-28B1-477D-84F2-29723FAFC3F3}" dt="2024-11-03T11:37:49.259" v="1060" actId="478"/>
          <ac:picMkLst>
            <pc:docMk/>
            <pc:sldMk cId="3439327153" sldId="2145706257"/>
            <ac:picMk id="7" creationId="{808C6806-849B-09FD-37CE-6C328B958DA1}"/>
          </ac:picMkLst>
        </pc:picChg>
      </pc:sldChg>
      <pc:sldChg chg="modSp add mod">
        <pc:chgData name="Graf Thomas, INI-NET-VNC-HCS" userId="487bc3e3-9ce7-4cdd-b7b4-8899ea88d289" providerId="ADAL" clId="{656B217F-28B1-477D-84F2-29723FAFC3F3}" dt="2024-11-02T16:28:58.260" v="479" actId="13926"/>
        <pc:sldMkLst>
          <pc:docMk/>
          <pc:sldMk cId="2675805009" sldId="2145706258"/>
        </pc:sldMkLst>
        <pc:spChg chg="mod">
          <ac:chgData name="Graf Thomas, INI-NET-VNC-HCS" userId="487bc3e3-9ce7-4cdd-b7b4-8899ea88d289" providerId="ADAL" clId="{656B217F-28B1-477D-84F2-29723FAFC3F3}" dt="2024-11-02T16:28:58.260" v="479" actId="13926"/>
          <ac:spMkLst>
            <pc:docMk/>
            <pc:sldMk cId="2675805009" sldId="2145706258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8:41.296" v="467" actId="20577"/>
          <ac:spMkLst>
            <pc:docMk/>
            <pc:sldMk cId="2675805009" sldId="2145706258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27:17.054" v="439" actId="20577"/>
          <ac:spMkLst>
            <pc:docMk/>
            <pc:sldMk cId="2675805009" sldId="2145706258"/>
            <ac:spMk id="1452" creationId="{00000000-0000-0000-0000-000000000000}"/>
          </ac:spMkLst>
        </pc:spChg>
      </pc:sldChg>
      <pc:sldChg chg="add del">
        <pc:chgData name="Graf Thomas, INI-NET-VNC-HCS" userId="487bc3e3-9ce7-4cdd-b7b4-8899ea88d289" providerId="ADAL" clId="{656B217F-28B1-477D-84F2-29723FAFC3F3}" dt="2024-11-02T17:43:16.089" v="669" actId="2696"/>
        <pc:sldMkLst>
          <pc:docMk/>
          <pc:sldMk cId="1552717135" sldId="2145706280"/>
        </pc:sldMkLst>
      </pc:sldChg>
      <pc:sldChg chg="addSp delSp modSp add mod">
        <pc:chgData name="Graf Thomas, INI-NET-VNC-HCS" userId="487bc3e3-9ce7-4cdd-b7b4-8899ea88d289" providerId="ADAL" clId="{656B217F-28B1-477D-84F2-29723FAFC3F3}" dt="2024-11-03T11:47:42.683" v="1251" actId="20577"/>
        <pc:sldMkLst>
          <pc:docMk/>
          <pc:sldMk cId="528691890" sldId="2145706281"/>
        </pc:sldMkLst>
        <pc:spChg chg="mod">
          <ac:chgData name="Graf Thomas, INI-NET-VNC-HCS" userId="487bc3e3-9ce7-4cdd-b7b4-8899ea88d289" providerId="ADAL" clId="{656B217F-28B1-477D-84F2-29723FAFC3F3}" dt="2024-11-03T11:47:42.683" v="1251" actId="20577"/>
          <ac:spMkLst>
            <pc:docMk/>
            <pc:sldMk cId="528691890" sldId="2145706281"/>
            <ac:spMk id="3" creationId="{4B51529C-5875-F2C8-3A59-29DCA152E0A8}"/>
          </ac:spMkLst>
        </pc:spChg>
        <pc:spChg chg="mod">
          <ac:chgData name="Graf Thomas, INI-NET-VNC-HCS" userId="487bc3e3-9ce7-4cdd-b7b4-8899ea88d289" providerId="ADAL" clId="{656B217F-28B1-477D-84F2-29723FAFC3F3}" dt="2024-11-02T17:43:08.211" v="667" actId="14100"/>
          <ac:spMkLst>
            <pc:docMk/>
            <pc:sldMk cId="528691890" sldId="2145706281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30:44.457" v="505" actId="20577"/>
          <ac:spMkLst>
            <pc:docMk/>
            <pc:sldMk cId="528691890" sldId="2145706281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3T11:23:53.416" v="922"/>
          <ac:graphicFrameMkLst>
            <pc:docMk/>
            <pc:sldMk cId="528691890" sldId="2145706281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656B217F-28B1-477D-84F2-29723FAFC3F3}" dt="2024-11-03T08:08:34.513" v="846"/>
          <ac:picMkLst>
            <pc:docMk/>
            <pc:sldMk cId="528691890" sldId="2145706281"/>
            <ac:picMk id="2" creationId="{7D42C8AB-7D13-74A4-E665-E2D56AC005D5}"/>
          </ac:picMkLst>
        </pc:picChg>
        <pc:picChg chg="del">
          <ac:chgData name="Graf Thomas, INI-NET-VNC-HCS" userId="487bc3e3-9ce7-4cdd-b7b4-8899ea88d289" providerId="ADAL" clId="{656B217F-28B1-477D-84F2-29723FAFC3F3}" dt="2024-11-03T08:08:34.160" v="845" actId="478"/>
          <ac:picMkLst>
            <pc:docMk/>
            <pc:sldMk cId="528691890" sldId="2145706281"/>
            <ac:picMk id="5" creationId="{F0E1EFCC-62CA-904A-8D3A-0FEA6EA7EA0D}"/>
          </ac:picMkLst>
        </pc:picChg>
      </pc:sldChg>
      <pc:sldChg chg="addSp delSp modSp add mod">
        <pc:chgData name="Graf Thomas, INI-NET-VNC-HCS" userId="487bc3e3-9ce7-4cdd-b7b4-8899ea88d289" providerId="ADAL" clId="{656B217F-28B1-477D-84F2-29723FAFC3F3}" dt="2024-11-03T11:47:46.284" v="1253" actId="20577"/>
        <pc:sldMkLst>
          <pc:docMk/>
          <pc:sldMk cId="3521643054" sldId="2145706282"/>
        </pc:sldMkLst>
        <pc:spChg chg="mod">
          <ac:chgData name="Graf Thomas, INI-NET-VNC-HCS" userId="487bc3e3-9ce7-4cdd-b7b4-8899ea88d289" providerId="ADAL" clId="{656B217F-28B1-477D-84F2-29723FAFC3F3}" dt="2024-11-03T11:47:46.284" v="1253" actId="20577"/>
          <ac:spMkLst>
            <pc:docMk/>
            <pc:sldMk cId="3521643054" sldId="2145706282"/>
            <ac:spMk id="3" creationId="{4B51529C-5875-F2C8-3A59-29DCA152E0A8}"/>
          </ac:spMkLst>
        </pc:spChg>
        <pc:spChg chg="mod">
          <ac:chgData name="Graf Thomas, INI-NET-VNC-HCS" userId="487bc3e3-9ce7-4cdd-b7b4-8899ea88d289" providerId="ADAL" clId="{656B217F-28B1-477D-84F2-29723FAFC3F3}" dt="2024-11-02T17:43:12.131" v="668" actId="14100"/>
          <ac:spMkLst>
            <pc:docMk/>
            <pc:sldMk cId="3521643054" sldId="2145706282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42:17.955" v="657" actId="20577"/>
          <ac:spMkLst>
            <pc:docMk/>
            <pc:sldMk cId="3521643054" sldId="2145706282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3T11:24:09.913" v="925" actId="20577"/>
          <ac:graphicFrameMkLst>
            <pc:docMk/>
            <pc:sldMk cId="3521643054" sldId="2145706282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656B217F-28B1-477D-84F2-29723FAFC3F3}" dt="2024-11-03T08:08:37.458" v="848"/>
          <ac:picMkLst>
            <pc:docMk/>
            <pc:sldMk cId="3521643054" sldId="2145706282"/>
            <ac:picMk id="2" creationId="{AC438B58-4F11-EC9B-800B-B2BF04C5DDA5}"/>
          </ac:picMkLst>
        </pc:picChg>
        <pc:picChg chg="del">
          <ac:chgData name="Graf Thomas, INI-NET-VNC-HCS" userId="487bc3e3-9ce7-4cdd-b7b4-8899ea88d289" providerId="ADAL" clId="{656B217F-28B1-477D-84F2-29723FAFC3F3}" dt="2024-11-03T08:08:37.054" v="847" actId="478"/>
          <ac:picMkLst>
            <pc:docMk/>
            <pc:sldMk cId="3521643054" sldId="2145706282"/>
            <ac:picMk id="5" creationId="{F0E1EFCC-62CA-904A-8D3A-0FEA6EA7EA0D}"/>
          </ac:picMkLst>
        </pc:picChg>
      </pc:sldChg>
      <pc:sldChg chg="modSp add mod">
        <pc:chgData name="Graf Thomas, INI-NET-VNC-HCS" userId="487bc3e3-9ce7-4cdd-b7b4-8899ea88d289" providerId="ADAL" clId="{656B217F-28B1-477D-84F2-29723FAFC3F3}" dt="2024-11-02T17:54:30.197" v="839" actId="20577"/>
        <pc:sldMkLst>
          <pc:docMk/>
          <pc:sldMk cId="1390985706" sldId="2145706283"/>
        </pc:sldMkLst>
        <pc:spChg chg="mod">
          <ac:chgData name="Graf Thomas, INI-NET-VNC-HCS" userId="487bc3e3-9ce7-4cdd-b7b4-8899ea88d289" providerId="ADAL" clId="{656B217F-28B1-477D-84F2-29723FAFC3F3}" dt="2024-11-02T17:54:30.197" v="839" actId="20577"/>
          <ac:spMkLst>
            <pc:docMk/>
            <pc:sldMk cId="1390985706" sldId="2145706283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656B217F-28B1-477D-84F2-29723FAFC3F3}" dt="2024-11-02T17:54:22.911" v="831" actId="14100"/>
          <ac:spMkLst>
            <pc:docMk/>
            <pc:sldMk cId="1390985706" sldId="2145706283"/>
            <ac:spMk id="1453" creationId="{00000000-0000-0000-0000-000000000000}"/>
          </ac:spMkLst>
        </pc:spChg>
        <pc:picChg chg="mod">
          <ac:chgData name="Graf Thomas, INI-NET-VNC-HCS" userId="487bc3e3-9ce7-4cdd-b7b4-8899ea88d289" providerId="ADAL" clId="{656B217F-28B1-477D-84F2-29723FAFC3F3}" dt="2024-11-02T17:54:14.393" v="829" actId="1076"/>
          <ac:picMkLst>
            <pc:docMk/>
            <pc:sldMk cId="1390985706" sldId="2145706283"/>
            <ac:picMk id="3" creationId="{A3CB70B7-32E3-8604-9AD6-F419B21108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macct/pmacc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twork-analytics/ietf-network-analytics-document-status/tree/main/121/Hackathon" TargetMode="External"/><Relationship Id="rId4" Type="http://schemas.openxmlformats.org/officeDocument/2006/relationships/hyperlink" Target="https://github.com/NetGauze/NetGauz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work-analytics/ietf-network-analytics-document-status/tree/main/120/Hackathon" TargetMode="External"/><Relationship Id="rId2" Type="http://schemas.openxmlformats.org/officeDocument/2006/relationships/hyperlink" Target="https://github.com/network-analytics/ietf-network-analytics-document-status/tree/main/121/Hacka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ietf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121</a:t>
            </a:r>
          </a:p>
          <a:p>
            <a:r>
              <a:rPr lang="en-US" sz="2500" dirty="0"/>
              <a:t>November 2-3rd,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6" name="Picture 5" descr="A person on a scooter next to a body of water&#10;&#10;Description automatically generated">
            <a:extLst>
              <a:ext uri="{FF2B5EF4-FFF2-40B4-BE49-F238E27FC236}">
                <a16:creationId xmlns:a16="http://schemas.microsoft.com/office/drawing/2014/main" id="{374E82DD-152B-8EA3-B6ED-F159ACD49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9" y="595126"/>
            <a:ext cx="2964936" cy="19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340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"2024-11-02T16:20:16.989632098+00:00",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11008,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ietf-datastores:operational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/l3vrf/interface/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ietf-udp-notif-transport:udp-notif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ietf-distributed-notif:message-publisher-ids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ietf-yang-push:on-change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-on-start":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CH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ietf-yang-push-revision:module-version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vrouter-loopback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"2024-04-22"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"2024-11-02T16:25:19.639303753+00:00",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11014,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7126179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6FA2D-FBCE-CB2A-D01D-2EA7296B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059636"/>
            <a:ext cx="4206679" cy="39791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11114E9-AA6B-A9C7-FB6B-BBB82D498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Udp-notif</a:t>
            </a:r>
            <a:r>
              <a:rPr lang="de-CH" sz="3800" dirty="0"/>
              <a:t> - Segmentation</a:t>
            </a:r>
            <a:endParaRPr sz="3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9D0D5A-5BFA-1645-4C39-3537B2C44F8C}"/>
              </a:ext>
            </a:extLst>
          </p:cNvPr>
          <p:cNvSpPr/>
          <p:nvPr/>
        </p:nvSpPr>
        <p:spPr>
          <a:xfrm>
            <a:off x="121920" y="3226613"/>
            <a:ext cx="1666240" cy="857251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DF38FF-788C-4853-D612-B7961B5C80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4771" y="1167729"/>
            <a:ext cx="4206680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YANG-Push Publisher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Huawei VRP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Cisco IOS XR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YANG-Push Receiver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 err="1">
                <a:latin typeface="Calibri (Body)"/>
              </a:rPr>
              <a:t>Pmacct</a:t>
            </a:r>
            <a:br>
              <a:rPr lang="en-US" sz="1200" dirty="0">
                <a:latin typeface="Calibri (Body)"/>
              </a:rPr>
            </a:br>
            <a:r>
              <a:rPr lang="en-US" sz="1200" dirty="0">
                <a:latin typeface="Calibri (Body)"/>
                <a:hlinkClick r:id="rId3"/>
              </a:rPr>
              <a:t>https://github.com/pmacct/pmacct</a:t>
            </a:r>
            <a:br>
              <a:rPr lang="en-US" sz="1200" dirty="0">
                <a:latin typeface="Calibri (Body)"/>
              </a:rPr>
            </a:br>
            <a:endParaRPr lang="en-US" sz="1200" dirty="0">
              <a:latin typeface="Calibri (Body)"/>
            </a:endParaRP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 err="1">
                <a:latin typeface="Calibri (Body)"/>
              </a:rPr>
              <a:t>Netgauze</a:t>
            </a:r>
            <a:br>
              <a:rPr lang="en-US" sz="1200" dirty="0">
                <a:latin typeface="Calibri (Body)"/>
              </a:rPr>
            </a:br>
            <a:r>
              <a:rPr lang="en-US" sz="1200" dirty="0">
                <a:latin typeface="Calibri (Body)"/>
                <a:hlinkClick r:id="rId4"/>
              </a:rPr>
              <a:t>https://github.com/NetGauze/NetGauze</a:t>
            </a:r>
            <a:endParaRPr lang="en-US" sz="1200" dirty="0">
              <a:latin typeface="Calibri (Body)"/>
            </a:endParaRP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Tools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Wireshark dissector</a:t>
            </a:r>
            <a:br>
              <a:rPr lang="en-US" sz="1200" dirty="0">
                <a:latin typeface="Calibri (Body)"/>
              </a:rPr>
            </a:br>
            <a:r>
              <a:rPr lang="en-US" sz="1200" dirty="0">
                <a:latin typeface="Calibri (Body)"/>
                <a:hlinkClick r:id="rId5"/>
              </a:rPr>
              <a:t>https://github.com/network-analytics/ietf-network-analytics-document-status/tree/main/121/Hackathon</a:t>
            </a:r>
            <a:endParaRPr lang="en-US" sz="1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393271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133" y="4771228"/>
            <a:ext cx="399475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12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1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86354"/>
              </p:ext>
            </p:extLst>
          </p:nvPr>
        </p:nvGraphicFramePr>
        <p:xfrm>
          <a:off x="706796" y="1351992"/>
          <a:ext cx="6642273" cy="3262518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P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7895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8525 YANG Library (NMDA)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P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9196 System and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Capabilities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06244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netana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envelope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7367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6" y="4698486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Green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at IETF 121. 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"P"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to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partially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implemented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</p:txBody>
      </p:sp>
      <p:pic>
        <p:nvPicPr>
          <p:cNvPr id="7" name="Picture 6" descr="A green four leaf clover&#10;&#10;Description automatically generated">
            <a:extLst>
              <a:ext uri="{FF2B5EF4-FFF2-40B4-BE49-F238E27FC236}">
                <a16:creationId xmlns:a16="http://schemas.microsoft.com/office/drawing/2014/main" id="{80C1CA06-B077-CE61-F35C-106E8807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0" y="1399963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133" y="4771228"/>
            <a:ext cx="399475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2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47835"/>
              </p:ext>
            </p:extLst>
          </p:nvPr>
        </p:nvGraphicFramePr>
        <p:xfrm>
          <a:off x="706796" y="1351992"/>
          <a:ext cx="6642273" cy="1242694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RFC 9254 CBOR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6347/RFC 9147 DTLS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Green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at IETF 121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. "P"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to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partially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implemented</a:t>
            </a:r>
            <a:endParaRPr lang="de-CH" sz="1200" b="0" u="none" strike="noStrike" dirty="0">
              <a:solidFill>
                <a:srgbClr val="FF0000"/>
              </a:solidFill>
              <a:effectLst/>
              <a:latin typeface="+mn-lt"/>
            </a:endParaRPr>
          </a:p>
        </p:txBody>
      </p:sp>
      <p:pic>
        <p:nvPicPr>
          <p:cNvPr id="2" name="Picture 1" descr="A green four leaf clover&#10;&#10;Description automatically generated">
            <a:extLst>
              <a:ext uri="{FF2B5EF4-FFF2-40B4-BE49-F238E27FC236}">
                <a16:creationId xmlns:a16="http://schemas.microsoft.com/office/drawing/2014/main" id="{7D42C8AB-7D13-74A4-E665-E2D56AC0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0" y="1399963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040" y="4771228"/>
            <a:ext cx="42656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14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3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70926"/>
              </p:ext>
            </p:extLst>
          </p:nvPr>
        </p:nvGraphicFramePr>
        <p:xfrm>
          <a:off x="706796" y="1351992"/>
          <a:ext cx="6642273" cy="990216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8641 on-change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subscriptions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draft-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netana</a:t>
                      </a:r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-netconf-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yp</a:t>
                      </a:r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-transport-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capabilities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Green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at IETF 121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. </a:t>
            </a:r>
            <a:r>
              <a:rPr lang="de-CH" sz="1200" b="0" u="none" strike="noStrike">
                <a:solidFill>
                  <a:schemeClr val="tx1"/>
                </a:solidFill>
                <a:effectLst/>
                <a:latin typeface="+mn-lt"/>
              </a:rPr>
              <a:t>"P"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to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partially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implemented</a:t>
            </a:r>
            <a:endParaRPr lang="de-CH" sz="1200" b="0" u="none" strike="noStrike" dirty="0">
              <a:solidFill>
                <a:srgbClr val="FF0000"/>
              </a:solidFill>
              <a:effectLst/>
              <a:latin typeface="+mn-lt"/>
            </a:endParaRPr>
          </a:p>
        </p:txBody>
      </p:sp>
      <p:pic>
        <p:nvPicPr>
          <p:cNvPr id="2" name="Picture 1" descr="A green four leaf clover&#10;&#10;Description automatically generated">
            <a:extLst>
              <a:ext uri="{FF2B5EF4-FFF2-40B4-BE49-F238E27FC236}">
                <a16:creationId xmlns:a16="http://schemas.microsoft.com/office/drawing/2014/main" id="{AC438B58-4F11-EC9B-800B-B2BF04C5D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0" y="1399963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8924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Nick Corran -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Mathew Green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Samuel Gauthier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Jérémie Leska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Zhuoyao Lin -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Ebben Aries – Juniper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James Cummings - Nokia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Paolo Lucente – </a:t>
            </a:r>
            <a:r>
              <a:rPr lang="en-US" sz="1300" dirty="0" err="1"/>
              <a:t>Pmacct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Yannick Buchs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Thomas Graf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Ahmed Elhassany – Swisscom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Uwe Storbeck – Swisscom (remote)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163017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 and Software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Development 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1 – Basic Requirements (9)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2 – Scale and Secure (3)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3 – Optimizations (2)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–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 err="1">
                <a:latin typeface="Calibri (Body)"/>
              </a:rPr>
              <a:t>udp-notif</a:t>
            </a:r>
            <a:r>
              <a:rPr lang="en-US" sz="1200" dirty="0">
                <a:latin typeface="Calibri (Body)"/>
              </a:rPr>
              <a:t> dissector - Wireshark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lang="de-CH" sz="3800"/>
              <a:t>Repository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52873" y="1350609"/>
            <a:ext cx="254931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https://github.com/network-analytics/ietf-network-analytics-document-status/tree/main/121/Hackathon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B70B7-32E3-8604-9AD6-F419B2110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2" y="1350609"/>
            <a:ext cx="4841228" cy="31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857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ietf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4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"2024-11-01T14:01:36.147Z",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70,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A1DBD8-18D7-937E-A7C7-FEE801507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2" y="3012346"/>
            <a:ext cx="3066136" cy="19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2970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"2024-11-02T14:38:22.598Z",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13,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"IOS-XR",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/interface[interface-name='Loopback13']",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"Cisco-IOS-XR-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-im-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-oper",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"2024-02-29"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ietf-yang-push:periodic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4500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"2024-11-02T14:43:24.981Z",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21,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23,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"line-state":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"2024-11-02T14:54:32.529Z",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"2024-11-02T14:54:32.517Z",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/interface[interface-name='Loopback13']",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"line-state": "im-state-admin-down",</a:t>
            </a:r>
          </a:p>
        </p:txBody>
      </p:sp>
    </p:spTree>
    <p:extLst>
      <p:ext uri="{BB962C8B-B14F-4D97-AF65-F5344CB8AC3E}">
        <p14:creationId xmlns:p14="http://schemas.microsoft.com/office/powerpoint/2010/main" val="4020294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"name": "GigabitEthernet0/3/11",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"mib-statistics":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"receive-byte": "33448478274",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"send-byte": "20330971890",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"receive-packet": "75363920",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"receive-unicast-packet": "75340369",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"receive-multicast-packet": "23548",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"receive-broad-packet": "3",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"send-unicast-packet":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"send-multicast-packet":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"send-broad-packet": "0",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16974841,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19,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"edit1",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"merge",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/interfaces/interface[name=GigabitEthernet0/3/9]/dynamic",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"dynamic":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"link-status": "down"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},</a:t>
            </a:r>
          </a:p>
        </p:txBody>
      </p:sp>
    </p:spTree>
    <p:extLst>
      <p:ext uri="{BB962C8B-B14F-4D97-AF65-F5344CB8AC3E}">
        <p14:creationId xmlns:p14="http://schemas.microsoft.com/office/powerpoint/2010/main" val="8028260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YANG Library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&lt;get&gt; Request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 message-id="2"&gt;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&lt;filter type="subtree"&gt;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/&gt;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&lt;/filter&gt;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&lt;/get&gt;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reply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-reply message-id="2"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&lt;data&gt;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&lt;content-id&gt;3880047851&lt;/content-id&gt;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&lt;module-set&gt;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&lt;name&gt;config-module&lt;/name&gt;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openconfig-acl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&lt;revision&gt;2017-05-26&lt;/revision&gt;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&lt;namespace&gt;http://openconfig.net/yang/acl&lt;/namespace&gt;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&lt;deviation&gt;huawei-openconfig-acl-deviations-OC-NE-M2K-B&lt;/deviation&gt;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&lt;revision&gt;2021-04-06&lt;/revision&gt;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&lt;namespace&gt;http://openconfig.net/yang/interfaces&lt;/namespace&gt;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&lt;deviation&gt;huawei-openconfig-interfaces-deviations-OC-NE-M2K-B&lt;/deviation&gt;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huawei-openconfig-qos-ext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openconfig-vlan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-platform-transceiver&lt;/augmented-by&gt;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-platform-port&lt;/augmented-by&gt;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-if-tunnel&lt;/augmented-by&gt;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-if-ethernet&lt;/augmented-by&gt;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-if-aggregate&lt;/augmented-by&gt;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26758050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e1298763-e545-4be1-82f8-4df8b8c23ea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1405d6e0-8097-4962-a335-478dac259ee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2349</Words>
  <Application>Microsoft Office PowerPoint</Application>
  <PresentationFormat>On-screen Show (16:9)</PresentationFormat>
  <Paragraphs>426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 (Body)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 and Software</vt:lpstr>
      <vt:lpstr>Hackathon – Repository</vt:lpstr>
      <vt:lpstr>An Architecture for YANG-Push  to Apache Kafka Integration  draft-ietf-nmop-yang-kafka-integration</vt:lpstr>
      <vt:lpstr>PowerPoint Presentation</vt:lpstr>
      <vt:lpstr>Cisco IOS XR – Subscription Notifications</vt:lpstr>
      <vt:lpstr>Cisco IOS XR – Push Notifications</vt:lpstr>
      <vt:lpstr>Huawei VRP – Push Notifications</vt:lpstr>
      <vt:lpstr>Huawei VRP – YANG Library</vt:lpstr>
      <vt:lpstr>6WIND VSR – Subscription Notifications</vt:lpstr>
      <vt:lpstr>Udp-notif - Segmentation</vt:lpstr>
      <vt:lpstr>YANG-Push Implementation Status IETF 121 – MVP 1</vt:lpstr>
      <vt:lpstr>YANG-Push Implementation Status IETF 121 – MVP 2</vt:lpstr>
      <vt:lpstr>YANG-Push Implementation Status IETF 121 – MVP 3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11</cp:revision>
  <dcterms:modified xsi:type="dcterms:W3CDTF">2024-11-03T11:47:46Z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