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041" r:id="rId2"/>
    <p:sldId id="214570622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Subscription to Distributed Notifications</a:t>
            </a:r>
            <a:br>
              <a:rPr lang="en-US" sz="3600" b="1" dirty="0"/>
            </a:br>
            <a:r>
              <a:rPr lang="en-US" sz="2800" dirty="0"/>
              <a:t>draft-ietf-netconf-distributed-notif-07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Extends YANG notification subscription to allow metrics being 	published directly from processors on line cards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145579"/>
            <a:ext cx="11163943" cy="1216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G. Zheng, Huawei </a:t>
            </a:r>
            <a:br>
              <a:rPr lang="de-CH" sz="4000" dirty="0">
                <a:latin typeface="+mj-lt"/>
              </a:rPr>
            </a:br>
            <a:r>
              <a:rPr lang="de-CH" sz="4000" dirty="0">
                <a:latin typeface="+mj-lt"/>
              </a:rPr>
              <a:t>T. Zhou, Huawei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T. Graf, Swisscom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P. Francois, INSA-Lyon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A. Huang Feng, INSA-Lyon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E. Voit, Cisco Systems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Subscription to Distributed Notifications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Status</a:t>
            </a:r>
          </a:p>
          <a:p>
            <a:r>
              <a:rPr lang="en-US" sz="2000" b="1"/>
              <a:t> -07 </a:t>
            </a:r>
            <a:r>
              <a:rPr lang="en-US" sz="2000" b="1" dirty="0"/>
              <a:t>published</a:t>
            </a:r>
          </a:p>
          <a:p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Added Implementation Status Section</a:t>
            </a:r>
            <a:endParaRPr lang="en-US" sz="2000" b="1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ditorial updates</a:t>
            </a:r>
            <a:endParaRPr lang="en-US" sz="2000" b="1" dirty="0"/>
          </a:p>
          <a:p>
            <a:pPr marL="0" indent="0">
              <a:buNone/>
            </a:pPr>
            <a:br>
              <a:rPr lang="en-US" sz="2000" b="1" dirty="0"/>
            </a:br>
            <a:r>
              <a:rPr lang="en-US" sz="2000" b="1" dirty="0"/>
              <a:t>-&gt; Requesting feedback and comments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7C3B84B0-CEE6-9508-972D-6095E0E01E98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G. Zheng, Huawei </a:t>
            </a:r>
            <a:br>
              <a:rPr lang="de-CH" sz="3600" dirty="0">
                <a:latin typeface="+mj-lt"/>
              </a:rPr>
            </a:br>
            <a:r>
              <a:rPr lang="de-CH" sz="3600" dirty="0">
                <a:latin typeface="+mj-lt"/>
              </a:rPr>
              <a:t>T. Zhou, Huawei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T. Graf, Swisscom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P. Francois, INSA-Lyon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A. Huang Feng, INSA-Lyon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E. </a:t>
            </a:r>
            <a:r>
              <a:rPr lang="de-CH" sz="3600">
                <a:latin typeface="+mj-lt"/>
              </a:rPr>
              <a:t>Voit, Cisco Systems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5057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Office Theme</vt:lpstr>
      <vt:lpstr>PowerPoint Presentation</vt:lpstr>
      <vt:lpstr>Subscription to Distributed Notifications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143</cp:revision>
  <dcterms:created xsi:type="dcterms:W3CDTF">2019-11-29T14:22:02Z</dcterms:created>
  <dcterms:modified xsi:type="dcterms:W3CDTF">2023-07-07T13:09:44Z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2022-10-29T16:13:43Z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