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041" r:id="rId2"/>
    <p:sldId id="2145706228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07.07.2023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UDP-based Transport for Configured Subscriptions</a:t>
            </a:r>
            <a:br>
              <a:rPr lang="en-US" sz="3600" b="1" dirty="0"/>
            </a:br>
            <a:r>
              <a:rPr lang="en-US" sz="2800" dirty="0"/>
              <a:t>draft-ietf-netconf-udp-notif-10</a:t>
            </a:r>
          </a:p>
          <a:p>
            <a:endParaRPr lang="en-US" sz="2200" b="1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UDP-based protocol for YANG notifications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	to collect data from networking devices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G. Zheng, Huawei 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P. Lucente, NTT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UDP-based Transport for Configured Subscriptions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Status and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Status</a:t>
            </a:r>
          </a:p>
          <a:p>
            <a:r>
              <a:rPr lang="en-US" sz="2000" b="1" dirty="0"/>
              <a:t> -10 published</a:t>
            </a:r>
          </a:p>
          <a:p>
            <a:r>
              <a:rPr lang="en-US" sz="1800" dirty="0">
                <a:latin typeface="Trebuchet MS" panose="020B0603020202020204" pitchFamily="34" charset="0"/>
                <a:cs typeface="Calibri" panose="020F0502020204030204" pitchFamily="34" charset="0"/>
              </a:rPr>
              <a:t>Addressed IETF 116 feedback from Mahesh on </a:t>
            </a:r>
            <a:r>
              <a:rPr lang="en-US" sz="1800" dirty="0" err="1">
                <a:latin typeface="Trebuchet MS" panose="020B0603020202020204" pitchFamily="34" charset="0"/>
                <a:cs typeface="Calibri" panose="020F0502020204030204" pitchFamily="34" charset="0"/>
              </a:rPr>
              <a:t>udp</a:t>
            </a:r>
            <a:r>
              <a:rPr lang="en-US" sz="1800" dirty="0">
                <a:latin typeface="Trebuchet MS" panose="020B0603020202020204" pitchFamily="34" charset="0"/>
                <a:cs typeface="Calibri" panose="020F0502020204030204" pitchFamily="34" charset="0"/>
              </a:rPr>
              <a:t>-client-grouping</a:t>
            </a:r>
          </a:p>
          <a:p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Added Implementation Status Section</a:t>
            </a:r>
            <a:endParaRPr lang="en-US" sz="2000" b="1" dirty="0">
              <a:effectLst/>
              <a:latin typeface="Trebuchet MS" panose="020B060302020202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sz="1800" dirty="0"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</a:t>
            </a:r>
            <a:r>
              <a:rPr lang="en-US" sz="1800" dirty="0">
                <a:effectLst/>
                <a:latin typeface="Trebuchet MS" panose="020B060302020202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ditorial updates</a:t>
            </a:r>
            <a:endParaRPr lang="en-US" sz="2000" b="1" dirty="0"/>
          </a:p>
          <a:p>
            <a:pPr marL="0" indent="0">
              <a:buNone/>
            </a:pPr>
            <a:br>
              <a:rPr lang="en-US" sz="2000" b="1" dirty="0"/>
            </a:br>
            <a:r>
              <a:rPr lang="en-US" sz="2000" b="1" dirty="0"/>
              <a:t>-&gt; Requesting feedback and comments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  <p:sp>
        <p:nvSpPr>
          <p:cNvPr id="6" name="Subtitle 4">
            <a:extLst>
              <a:ext uri="{FF2B5EF4-FFF2-40B4-BE49-F238E27FC236}">
                <a16:creationId xmlns:a16="http://schemas.microsoft.com/office/drawing/2014/main" id="{7C3B84B0-CEE6-9508-972D-6095E0E01E98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G. Zheng, Huawei </a:t>
            </a:r>
            <a:br>
              <a:rPr lang="de-CH" sz="3600" dirty="0">
                <a:latin typeface="+mj-lt"/>
              </a:rPr>
            </a:br>
            <a:r>
              <a:rPr lang="de-CH" sz="3600" dirty="0">
                <a:latin typeface="+mj-lt"/>
              </a:rPr>
              <a:t>T. Zhou, Huawei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T. Graf, Swisscom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Francois, INSA-Lyon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A. Huang Feng, INSA-Lyon 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3600" dirty="0">
                <a:latin typeface="+mj-lt"/>
              </a:rPr>
              <a:t>P. Lucente, NTT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2023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505743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128</Words>
  <Application>Microsoft Office PowerPoint</Application>
  <PresentationFormat>Widescreen</PresentationFormat>
  <Paragraphs>27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Trebuchet MS</vt:lpstr>
      <vt:lpstr>Office Theme</vt:lpstr>
      <vt:lpstr>PowerPoint Presentation</vt:lpstr>
      <vt:lpstr>UDP-based Transport for Configured Subscriptions Status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141</cp:revision>
  <dcterms:created xsi:type="dcterms:W3CDTF">2019-11-29T14:22:02Z</dcterms:created>
  <dcterms:modified xsi:type="dcterms:W3CDTF">2023-07-07T13:09:24Z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2022-10-29T16:13:43Z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