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1041" r:id="rId2"/>
    <p:sldId id="2145706270" r:id="rId3"/>
    <p:sldId id="2145706271" r:id="rId4"/>
    <p:sldId id="2145706260" r:id="rId5"/>
    <p:sldId id="2145706272" r:id="rId6"/>
    <p:sldId id="273" r:id="rId7"/>
    <p:sldId id="2145706256" r:id="rId8"/>
    <p:sldId id="2145706269"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D148C6-EC0E-46B3-BC90-2D75E7936726}" v="27" dt="2025-02-02T09:03:28.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1" d="100"/>
          <a:sy n="101" d="100"/>
        </p:scale>
        <p:origin x="16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EDABB83-7BC9-4092-9137-EDC9B22DAE2E}"/>
    <pc:docChg chg="undo custSel delSld modSld sldOrd">
      <pc:chgData name="Graf Thomas, INI-NET-VNC-HCS" userId="487bc3e3-9ce7-4cdd-b7b4-8899ea88d289" providerId="ADAL" clId="{FEDABB83-7BC9-4092-9137-EDC9B22DAE2E}" dt="2024-07-12T08:18:16.296" v="23" actId="47"/>
      <pc:docMkLst>
        <pc:docMk/>
      </pc:docMkLst>
      <pc:sldChg chg="addSp delSp modSp mod">
        <pc:chgData name="Graf Thomas, INI-NET-VNC-HCS" userId="487bc3e3-9ce7-4cdd-b7b4-8899ea88d289" providerId="ADAL" clId="{FEDABB83-7BC9-4092-9137-EDC9B22DAE2E}" dt="2024-07-12T08:16:44.304" v="16" actId="20577"/>
        <pc:sldMkLst>
          <pc:docMk/>
          <pc:sldMk cId="3578665336" sldId="1041"/>
        </pc:sldMkLst>
        <pc:spChg chg="add mod">
          <ac:chgData name="Graf Thomas, INI-NET-VNC-HCS" userId="487bc3e3-9ce7-4cdd-b7b4-8899ea88d289" providerId="ADAL" clId="{FEDABB83-7BC9-4092-9137-EDC9B22DAE2E}" dt="2024-07-12T08:16:44.304" v="16" actId="20577"/>
          <ac:spMkLst>
            <pc:docMk/>
            <pc:sldMk cId="3578665336" sldId="1041"/>
            <ac:spMk id="3" creationId="{656DC9F1-232F-64A5-3F26-259ACFB76F12}"/>
          </ac:spMkLst>
        </pc:spChg>
        <pc:spChg chg="mod">
          <ac:chgData name="Graf Thomas, INI-NET-VNC-HCS" userId="487bc3e3-9ce7-4cdd-b7b4-8899ea88d289" providerId="ADAL" clId="{FEDABB83-7BC9-4092-9137-EDC9B22DAE2E}" dt="2024-07-12T08:16:14.519" v="8"/>
          <ac:spMkLst>
            <pc:docMk/>
            <pc:sldMk cId="3578665336" sldId="1041"/>
            <ac:spMk id="5" creationId="{C26208B2-0D10-4C23-B2DE-372A62E98644}"/>
          </ac:spMkLst>
        </pc:spChg>
        <pc:spChg chg="del">
          <ac:chgData name="Graf Thomas, INI-NET-VNC-HCS" userId="487bc3e3-9ce7-4cdd-b7b4-8899ea88d289" providerId="ADAL" clId="{FEDABB83-7BC9-4092-9137-EDC9B22DAE2E}" dt="2024-07-12T08:16:36.720" v="9" actId="478"/>
          <ac:spMkLst>
            <pc:docMk/>
            <pc:sldMk cId="3578665336" sldId="1041"/>
            <ac:spMk id="6" creationId="{6CAA0765-1318-4A03-8F91-D3ECC43D8FA7}"/>
          </ac:spMkLst>
        </pc:spChg>
      </pc:sldChg>
      <pc:sldChg chg="del">
        <pc:chgData name="Graf Thomas, INI-NET-VNC-HCS" userId="487bc3e3-9ce7-4cdd-b7b4-8899ea88d289" providerId="ADAL" clId="{FEDABB83-7BC9-4092-9137-EDC9B22DAE2E}" dt="2024-07-12T08:17:00.062" v="17" actId="47"/>
        <pc:sldMkLst>
          <pc:docMk/>
          <pc:sldMk cId="3264932988" sldId="26418"/>
        </pc:sldMkLst>
      </pc:sldChg>
      <pc:sldChg chg="del">
        <pc:chgData name="Graf Thomas, INI-NET-VNC-HCS" userId="487bc3e3-9ce7-4cdd-b7b4-8899ea88d289" providerId="ADAL" clId="{FEDABB83-7BC9-4092-9137-EDC9B22DAE2E}" dt="2024-07-12T08:18:16.296" v="23" actId="47"/>
        <pc:sldMkLst>
          <pc:docMk/>
          <pc:sldMk cId="1088069469" sldId="26422"/>
        </pc:sldMkLst>
      </pc:sldChg>
      <pc:sldChg chg="del">
        <pc:chgData name="Graf Thomas, INI-NET-VNC-HCS" userId="487bc3e3-9ce7-4cdd-b7b4-8899ea88d289" providerId="ADAL" clId="{FEDABB83-7BC9-4092-9137-EDC9B22DAE2E}" dt="2024-07-12T08:18:16.296" v="23" actId="47"/>
        <pc:sldMkLst>
          <pc:docMk/>
          <pc:sldMk cId="670772560" sldId="2145706220"/>
        </pc:sldMkLst>
      </pc:sldChg>
      <pc:sldChg chg="del">
        <pc:chgData name="Graf Thomas, INI-NET-VNC-HCS" userId="487bc3e3-9ce7-4cdd-b7b4-8899ea88d289" providerId="ADAL" clId="{FEDABB83-7BC9-4092-9137-EDC9B22DAE2E}" dt="2024-07-12T08:17:00.062" v="17" actId="47"/>
        <pc:sldMkLst>
          <pc:docMk/>
          <pc:sldMk cId="1980732846" sldId="2145706229"/>
        </pc:sldMkLst>
      </pc:sldChg>
      <pc:sldChg chg="del">
        <pc:chgData name="Graf Thomas, INI-NET-VNC-HCS" userId="487bc3e3-9ce7-4cdd-b7b4-8899ea88d289" providerId="ADAL" clId="{FEDABB83-7BC9-4092-9137-EDC9B22DAE2E}" dt="2024-07-12T08:17:34.811" v="20" actId="47"/>
        <pc:sldMkLst>
          <pc:docMk/>
          <pc:sldMk cId="3864283889" sldId="2145706236"/>
        </pc:sldMkLst>
      </pc:sldChg>
      <pc:sldChg chg="del">
        <pc:chgData name="Graf Thomas, INI-NET-VNC-HCS" userId="487bc3e3-9ce7-4cdd-b7b4-8899ea88d289" providerId="ADAL" clId="{FEDABB83-7BC9-4092-9137-EDC9B22DAE2E}" dt="2024-07-12T08:17:00.062" v="17" actId="47"/>
        <pc:sldMkLst>
          <pc:docMk/>
          <pc:sldMk cId="3678903494" sldId="2145706255"/>
        </pc:sldMkLst>
      </pc:sldChg>
      <pc:sldChg chg="del">
        <pc:chgData name="Graf Thomas, INI-NET-VNC-HCS" userId="487bc3e3-9ce7-4cdd-b7b4-8899ea88d289" providerId="ADAL" clId="{FEDABB83-7BC9-4092-9137-EDC9B22DAE2E}" dt="2024-07-12T08:18:16.296" v="23" actId="47"/>
        <pc:sldMkLst>
          <pc:docMk/>
          <pc:sldMk cId="2684272815" sldId="2145706258"/>
        </pc:sldMkLst>
      </pc:sldChg>
      <pc:sldChg chg="del">
        <pc:chgData name="Graf Thomas, INI-NET-VNC-HCS" userId="487bc3e3-9ce7-4cdd-b7b4-8899ea88d289" providerId="ADAL" clId="{FEDABB83-7BC9-4092-9137-EDC9B22DAE2E}" dt="2024-07-12T08:17:00.062" v="17" actId="47"/>
        <pc:sldMkLst>
          <pc:docMk/>
          <pc:sldMk cId="2945280267" sldId="2145706259"/>
        </pc:sldMkLst>
      </pc:sldChg>
      <pc:sldChg chg="del">
        <pc:chgData name="Graf Thomas, INI-NET-VNC-HCS" userId="487bc3e3-9ce7-4cdd-b7b4-8899ea88d289" providerId="ADAL" clId="{FEDABB83-7BC9-4092-9137-EDC9B22DAE2E}" dt="2024-07-12T08:17:00.062" v="17" actId="47"/>
        <pc:sldMkLst>
          <pc:docMk/>
          <pc:sldMk cId="1767383836" sldId="2145706260"/>
        </pc:sldMkLst>
      </pc:sldChg>
      <pc:sldChg chg="del">
        <pc:chgData name="Graf Thomas, INI-NET-VNC-HCS" userId="487bc3e3-9ce7-4cdd-b7b4-8899ea88d289" providerId="ADAL" clId="{FEDABB83-7BC9-4092-9137-EDC9B22DAE2E}" dt="2024-07-12T08:17:00.062" v="17" actId="47"/>
        <pc:sldMkLst>
          <pc:docMk/>
          <pc:sldMk cId="22946092" sldId="2145706261"/>
        </pc:sldMkLst>
      </pc:sldChg>
      <pc:sldChg chg="ord">
        <pc:chgData name="Graf Thomas, INI-NET-VNC-HCS" userId="487bc3e3-9ce7-4cdd-b7b4-8899ea88d289" providerId="ADAL" clId="{FEDABB83-7BC9-4092-9137-EDC9B22DAE2E}" dt="2024-07-12T08:18:04.248" v="22"/>
        <pc:sldMkLst>
          <pc:docMk/>
          <pc:sldMk cId="1336863920" sldId="2145706266"/>
        </pc:sldMkLst>
      </pc:sldChg>
      <pc:sldChg chg="del">
        <pc:chgData name="Graf Thomas, INI-NET-VNC-HCS" userId="487bc3e3-9ce7-4cdd-b7b4-8899ea88d289" providerId="ADAL" clId="{FEDABB83-7BC9-4092-9137-EDC9B22DAE2E}" dt="2024-07-12T08:18:16.296" v="23" actId="47"/>
        <pc:sldMkLst>
          <pc:docMk/>
          <pc:sldMk cId="2190777119" sldId="2145706267"/>
        </pc:sldMkLst>
      </pc:sldChg>
      <pc:sldMasterChg chg="delSldLayout">
        <pc:chgData name="Graf Thomas, INI-NET-VNC-HCS" userId="487bc3e3-9ce7-4cdd-b7b4-8899ea88d289" providerId="ADAL" clId="{FEDABB83-7BC9-4092-9137-EDC9B22DAE2E}" dt="2024-07-12T08:18:16.296" v="23" actId="47"/>
        <pc:sldMasterMkLst>
          <pc:docMk/>
          <pc:sldMasterMk cId="1575956613" sldId="2147483648"/>
        </pc:sldMasterMkLst>
        <pc:sldLayoutChg chg="del">
          <pc:chgData name="Graf Thomas, INI-NET-VNC-HCS" userId="487bc3e3-9ce7-4cdd-b7b4-8899ea88d289" providerId="ADAL" clId="{FEDABB83-7BC9-4092-9137-EDC9B22DAE2E}" dt="2024-07-12T08:18:16.296" v="23"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E32BD9A3-B4CF-4973-8106-CF6D9B4F8D4F}"/>
    <pc:docChg chg="undo custSel addSld delSld modSld sldOrd">
      <pc:chgData name="Graf Thomas, INI-NET-VNC-HCS" userId="487bc3e3-9ce7-4cdd-b7b4-8899ea88d289" providerId="ADAL" clId="{E32BD9A3-B4CF-4973-8106-CF6D9B4F8D4F}" dt="2024-10-29T11:48:49.652" v="2332" actId="20577"/>
      <pc:docMkLst>
        <pc:docMk/>
      </pc:docMkLst>
      <pc:sldChg chg="modSp mod">
        <pc:chgData name="Graf Thomas, INI-NET-VNC-HCS" userId="487bc3e3-9ce7-4cdd-b7b4-8899ea88d289" providerId="ADAL" clId="{E32BD9A3-B4CF-4973-8106-CF6D9B4F8D4F}" dt="2024-10-29T11:48:46.011" v="2330" actId="20577"/>
        <pc:sldMkLst>
          <pc:docMk/>
          <pc:sldMk cId="3578665336" sldId="1041"/>
        </pc:sldMkLst>
        <pc:spChg chg="mod">
          <ac:chgData name="Graf Thomas, INI-NET-VNC-HCS" userId="487bc3e3-9ce7-4cdd-b7b4-8899ea88d289" providerId="ADAL" clId="{E32BD9A3-B4CF-4973-8106-CF6D9B4F8D4F}" dt="2024-10-29T11:48:46.011" v="2330" actId="20577"/>
          <ac:spMkLst>
            <pc:docMk/>
            <pc:sldMk cId="3578665336" sldId="1041"/>
            <ac:spMk id="3" creationId="{656DC9F1-232F-64A5-3F26-259ACFB76F12}"/>
          </ac:spMkLst>
        </pc:spChg>
        <pc:spChg chg="mod">
          <ac:chgData name="Graf Thomas, INI-NET-VNC-HCS" userId="487bc3e3-9ce7-4cdd-b7b4-8899ea88d289" providerId="ADAL" clId="{E32BD9A3-B4CF-4973-8106-CF6D9B4F8D4F}" dt="2024-10-25T09:12:50.833" v="1943" actId="20577"/>
          <ac:spMkLst>
            <pc:docMk/>
            <pc:sldMk cId="3578665336" sldId="1041"/>
            <ac:spMk id="5" creationId="{C26208B2-0D10-4C23-B2DE-372A62E98644}"/>
          </ac:spMkLst>
        </pc:spChg>
      </pc:sldChg>
      <pc:sldChg chg="addSp delSp modSp mod">
        <pc:chgData name="Graf Thomas, INI-NET-VNC-HCS" userId="487bc3e3-9ce7-4cdd-b7b4-8899ea88d289" providerId="ADAL" clId="{E32BD9A3-B4CF-4973-8106-CF6D9B4F8D4F}" dt="2024-10-25T09:23:36.718" v="2319" actId="6549"/>
        <pc:sldMkLst>
          <pc:docMk/>
          <pc:sldMk cId="2701002203" sldId="2145706256"/>
        </pc:sldMkLst>
        <pc:spChg chg="mod">
          <ac:chgData name="Graf Thomas, INI-NET-VNC-HCS" userId="487bc3e3-9ce7-4cdd-b7b4-8899ea88d289" providerId="ADAL" clId="{E32BD9A3-B4CF-4973-8106-CF6D9B4F8D4F}" dt="2024-10-25T08:41:48.103" v="879" actId="20577"/>
          <ac:spMkLst>
            <pc:docMk/>
            <pc:sldMk cId="2701002203" sldId="2145706256"/>
            <ac:spMk id="2" creationId="{FF20F271-6F0D-4AC0-BB1D-F5C338165C13}"/>
          </ac:spMkLst>
        </pc:spChg>
        <pc:spChg chg="mod">
          <ac:chgData name="Graf Thomas, INI-NET-VNC-HCS" userId="487bc3e3-9ce7-4cdd-b7b4-8899ea88d289" providerId="ADAL" clId="{E32BD9A3-B4CF-4973-8106-CF6D9B4F8D4F}" dt="2024-10-25T09:23:36.718" v="2319" actId="6549"/>
          <ac:spMkLst>
            <pc:docMk/>
            <pc:sldMk cId="2701002203" sldId="2145706256"/>
            <ac:spMk id="3" creationId="{29C0DFD4-432D-4B0C-93DF-790441DCF5B9}"/>
          </ac:spMkLst>
        </pc:spChg>
        <pc:spChg chg="add">
          <ac:chgData name="Graf Thomas, INI-NET-VNC-HCS" userId="487bc3e3-9ce7-4cdd-b7b4-8899ea88d289" providerId="ADAL" clId="{E32BD9A3-B4CF-4973-8106-CF6D9B4F8D4F}" dt="2024-10-25T08:33:55.966" v="538"/>
          <ac:spMkLst>
            <pc:docMk/>
            <pc:sldMk cId="2701002203" sldId="2145706256"/>
            <ac:spMk id="4" creationId="{4D09B444-66D7-C157-34A9-F4536AA9AB4B}"/>
          </ac:spMkLst>
        </pc:spChg>
        <pc:spChg chg="del">
          <ac:chgData name="Graf Thomas, INI-NET-VNC-HCS" userId="487bc3e3-9ce7-4cdd-b7b4-8899ea88d289" providerId="ADAL" clId="{E32BD9A3-B4CF-4973-8106-CF6D9B4F8D4F}" dt="2024-10-25T08:24:01.598" v="284" actId="478"/>
          <ac:spMkLst>
            <pc:docMk/>
            <pc:sldMk cId="2701002203" sldId="2145706256"/>
            <ac:spMk id="5" creationId="{E6EDC80B-21EE-899E-6527-9932D706231D}"/>
          </ac:spMkLst>
        </pc:spChg>
        <pc:spChg chg="del mod">
          <ac:chgData name="Graf Thomas, INI-NET-VNC-HCS" userId="487bc3e3-9ce7-4cdd-b7b4-8899ea88d289" providerId="ADAL" clId="{E32BD9A3-B4CF-4973-8106-CF6D9B4F8D4F}" dt="2024-10-25T08:23:58.587" v="283" actId="478"/>
          <ac:spMkLst>
            <pc:docMk/>
            <pc:sldMk cId="2701002203" sldId="2145706256"/>
            <ac:spMk id="17" creationId="{8F78EE4C-6EFD-4363-A98F-3E5608669DF5}"/>
          </ac:spMkLst>
        </pc:spChg>
      </pc:sldChg>
      <pc:sldChg chg="add del">
        <pc:chgData name="Graf Thomas, INI-NET-VNC-HCS" userId="487bc3e3-9ce7-4cdd-b7b4-8899ea88d289" providerId="ADAL" clId="{E32BD9A3-B4CF-4973-8106-CF6D9B4F8D4F}" dt="2024-10-25T08:50:28.222" v="1089" actId="2696"/>
        <pc:sldMkLst>
          <pc:docMk/>
          <pc:sldMk cId="2684272815" sldId="2145706258"/>
        </pc:sldMkLst>
      </pc:sldChg>
      <pc:sldChg chg="addSp modSp add mod">
        <pc:chgData name="Graf Thomas, INI-NET-VNC-HCS" userId="487bc3e3-9ce7-4cdd-b7b4-8899ea88d289" providerId="ADAL" clId="{E32BD9A3-B4CF-4973-8106-CF6D9B4F8D4F}" dt="2024-10-29T11:48:49.652" v="2332" actId="20577"/>
        <pc:sldMkLst>
          <pc:docMk/>
          <pc:sldMk cId="1767383836" sldId="2145706260"/>
        </pc:sldMkLst>
        <pc:spChg chg="mod">
          <ac:chgData name="Graf Thomas, INI-NET-VNC-HCS" userId="487bc3e3-9ce7-4cdd-b7b4-8899ea88d289" providerId="ADAL" clId="{E32BD9A3-B4CF-4973-8106-CF6D9B4F8D4F}" dt="2024-10-25T09:13:02.593" v="1946" actId="108"/>
          <ac:spMkLst>
            <pc:docMk/>
            <pc:sldMk cId="1767383836" sldId="2145706260"/>
            <ac:spMk id="2" creationId="{FF20F271-6F0D-4AC0-BB1D-F5C338165C13}"/>
          </ac:spMkLst>
        </pc:spChg>
        <pc:spChg chg="mod">
          <ac:chgData name="Graf Thomas, INI-NET-VNC-HCS" userId="487bc3e3-9ce7-4cdd-b7b4-8899ea88d289" providerId="ADAL" clId="{E32BD9A3-B4CF-4973-8106-CF6D9B4F8D4F}" dt="2024-10-25T09:28:52.902" v="2326" actId="20577"/>
          <ac:spMkLst>
            <pc:docMk/>
            <pc:sldMk cId="1767383836" sldId="2145706260"/>
            <ac:spMk id="3" creationId="{29C0DFD4-432D-4B0C-93DF-790441DCF5B9}"/>
          </ac:spMkLst>
        </pc:spChg>
        <pc:spChg chg="add mod">
          <ac:chgData name="Graf Thomas, INI-NET-VNC-HCS" userId="487bc3e3-9ce7-4cdd-b7b4-8899ea88d289" providerId="ADAL" clId="{E32BD9A3-B4CF-4973-8106-CF6D9B4F8D4F}" dt="2024-10-29T11:48:49.652" v="2332" actId="20577"/>
          <ac:spMkLst>
            <pc:docMk/>
            <pc:sldMk cId="1767383836" sldId="2145706260"/>
            <ac:spMk id="4" creationId="{15F8C987-861D-7CFE-2544-77166341489C}"/>
          </ac:spMkLst>
        </pc:spChg>
      </pc:sldChg>
      <pc:sldChg chg="del">
        <pc:chgData name="Graf Thomas, INI-NET-VNC-HCS" userId="487bc3e3-9ce7-4cdd-b7b4-8899ea88d289" providerId="ADAL" clId="{E32BD9A3-B4CF-4973-8106-CF6D9B4F8D4F}" dt="2024-10-25T08:49:31.882" v="1084" actId="47"/>
        <pc:sldMkLst>
          <pc:docMk/>
          <pc:sldMk cId="241911226" sldId="2145706262"/>
        </pc:sldMkLst>
      </pc:sldChg>
      <pc:sldChg chg="del">
        <pc:chgData name="Graf Thomas, INI-NET-VNC-HCS" userId="487bc3e3-9ce7-4cdd-b7b4-8899ea88d289" providerId="ADAL" clId="{E32BD9A3-B4CF-4973-8106-CF6D9B4F8D4F}" dt="2024-10-25T08:49:31.882" v="1084" actId="47"/>
        <pc:sldMkLst>
          <pc:docMk/>
          <pc:sldMk cId="1336863920" sldId="2145706266"/>
        </pc:sldMkLst>
      </pc:sldChg>
      <pc:sldChg chg="del">
        <pc:chgData name="Graf Thomas, INI-NET-VNC-HCS" userId="487bc3e3-9ce7-4cdd-b7b4-8899ea88d289" providerId="ADAL" clId="{E32BD9A3-B4CF-4973-8106-CF6D9B4F8D4F}" dt="2024-10-25T08:49:31.882" v="1084" actId="47"/>
        <pc:sldMkLst>
          <pc:docMk/>
          <pc:sldMk cId="2990999461" sldId="2145706267"/>
        </pc:sldMkLst>
      </pc:sldChg>
      <pc:sldChg chg="add del">
        <pc:chgData name="Graf Thomas, INI-NET-VNC-HCS" userId="487bc3e3-9ce7-4cdd-b7b4-8899ea88d289" providerId="ADAL" clId="{E32BD9A3-B4CF-4973-8106-CF6D9B4F8D4F}" dt="2024-10-25T08:49:31.882" v="1084" actId="47"/>
        <pc:sldMkLst>
          <pc:docMk/>
          <pc:sldMk cId="3536455774" sldId="2145706268"/>
        </pc:sldMkLst>
      </pc:sldChg>
      <pc:sldChg chg="addSp modSp add mod">
        <pc:chgData name="Graf Thomas, INI-NET-VNC-HCS" userId="487bc3e3-9ce7-4cdd-b7b4-8899ea88d289" providerId="ADAL" clId="{E32BD9A3-B4CF-4973-8106-CF6D9B4F8D4F}" dt="2024-10-25T09:11:28.768" v="1938" actId="1076"/>
        <pc:sldMkLst>
          <pc:docMk/>
          <pc:sldMk cId="3562000331" sldId="2145706269"/>
        </pc:sldMkLst>
        <pc:spChg chg="mod">
          <ac:chgData name="Graf Thomas, INI-NET-VNC-HCS" userId="487bc3e3-9ce7-4cdd-b7b4-8899ea88d289" providerId="ADAL" clId="{E32BD9A3-B4CF-4973-8106-CF6D9B4F8D4F}" dt="2024-10-25T08:43:14.487" v="1035" actId="20577"/>
          <ac:spMkLst>
            <pc:docMk/>
            <pc:sldMk cId="3562000331" sldId="2145706269"/>
            <ac:spMk id="2" creationId="{FF20F271-6F0D-4AC0-BB1D-F5C338165C13}"/>
          </ac:spMkLst>
        </pc:spChg>
        <pc:spChg chg="mod">
          <ac:chgData name="Graf Thomas, INI-NET-VNC-HCS" userId="487bc3e3-9ce7-4cdd-b7b4-8899ea88d289" providerId="ADAL" clId="{E32BD9A3-B4CF-4973-8106-CF6D9B4F8D4F}" dt="2024-10-25T08:48:48.433" v="1082" actId="20577"/>
          <ac:spMkLst>
            <pc:docMk/>
            <pc:sldMk cId="3562000331" sldId="2145706269"/>
            <ac:spMk id="3" creationId="{29C0DFD4-432D-4B0C-93DF-790441DCF5B9}"/>
          </ac:spMkLst>
        </pc:spChg>
        <pc:spChg chg="add">
          <ac:chgData name="Graf Thomas, INI-NET-VNC-HCS" userId="487bc3e3-9ce7-4cdd-b7b4-8899ea88d289" providerId="ADAL" clId="{E32BD9A3-B4CF-4973-8106-CF6D9B4F8D4F}" dt="2024-10-25T08:43:36.677" v="1036"/>
          <ac:spMkLst>
            <pc:docMk/>
            <pc:sldMk cId="3562000331" sldId="2145706269"/>
            <ac:spMk id="4" creationId="{7C5211F1-D7DE-6C26-A3DA-28A3FF9D22AE}"/>
          </ac:spMkLst>
        </pc:spChg>
        <pc:spChg chg="add mod">
          <ac:chgData name="Graf Thomas, INI-NET-VNC-HCS" userId="487bc3e3-9ce7-4cdd-b7b4-8899ea88d289" providerId="ADAL" clId="{E32BD9A3-B4CF-4973-8106-CF6D9B4F8D4F}" dt="2024-10-25T09:11:28.768" v="1938" actId="1076"/>
          <ac:spMkLst>
            <pc:docMk/>
            <pc:sldMk cId="3562000331" sldId="2145706269"/>
            <ac:spMk id="5" creationId="{3862CE99-40A4-2D41-AF3F-FC31FC0B2BDD}"/>
          </ac:spMkLst>
        </pc:spChg>
        <pc:spChg chg="add">
          <ac:chgData name="Graf Thomas, INI-NET-VNC-HCS" userId="487bc3e3-9ce7-4cdd-b7b4-8899ea88d289" providerId="ADAL" clId="{E32BD9A3-B4CF-4973-8106-CF6D9B4F8D4F}" dt="2024-10-25T08:47:08.261" v="1067"/>
          <ac:spMkLst>
            <pc:docMk/>
            <pc:sldMk cId="3562000331" sldId="2145706269"/>
            <ac:spMk id="6" creationId="{359EDBC7-5680-1506-0888-8C195811DDDC}"/>
          </ac:spMkLst>
        </pc:spChg>
        <pc:spChg chg="add">
          <ac:chgData name="Graf Thomas, INI-NET-VNC-HCS" userId="487bc3e3-9ce7-4cdd-b7b4-8899ea88d289" providerId="ADAL" clId="{E32BD9A3-B4CF-4973-8106-CF6D9B4F8D4F}" dt="2024-10-25T09:09:28.842" v="1928"/>
          <ac:spMkLst>
            <pc:docMk/>
            <pc:sldMk cId="3562000331" sldId="2145706269"/>
            <ac:spMk id="8" creationId="{4691E3B6-C793-EB8E-08C5-803B3CE71686}"/>
          </ac:spMkLst>
        </pc:spChg>
      </pc:sldChg>
      <pc:sldChg chg="addSp delSp modSp add mod ord">
        <pc:chgData name="Graf Thomas, INI-NET-VNC-HCS" userId="487bc3e3-9ce7-4cdd-b7b4-8899ea88d289" providerId="ADAL" clId="{E32BD9A3-B4CF-4973-8106-CF6D9B4F8D4F}" dt="2024-10-29T11:48:17.671" v="2328"/>
        <pc:sldMkLst>
          <pc:docMk/>
          <pc:sldMk cId="2732367690" sldId="2145706270"/>
        </pc:sldMkLst>
        <pc:spChg chg="mod">
          <ac:chgData name="Graf Thomas, INI-NET-VNC-HCS" userId="487bc3e3-9ce7-4cdd-b7b4-8899ea88d289" providerId="ADAL" clId="{E32BD9A3-B4CF-4973-8106-CF6D9B4F8D4F}" dt="2024-10-25T09:22:04.590" v="2305" actId="108"/>
          <ac:spMkLst>
            <pc:docMk/>
            <pc:sldMk cId="2732367690" sldId="2145706270"/>
            <ac:spMk id="2" creationId="{FF20F271-6F0D-4AC0-BB1D-F5C338165C13}"/>
          </ac:spMkLst>
        </pc:spChg>
        <pc:spChg chg="mod">
          <ac:chgData name="Graf Thomas, INI-NET-VNC-HCS" userId="487bc3e3-9ce7-4cdd-b7b4-8899ea88d289" providerId="ADAL" clId="{E32BD9A3-B4CF-4973-8106-CF6D9B4F8D4F}" dt="2024-10-25T09:08:18.109" v="1925"/>
          <ac:spMkLst>
            <pc:docMk/>
            <pc:sldMk cId="2732367690" sldId="2145706270"/>
            <ac:spMk id="3" creationId="{29C0DFD4-432D-4B0C-93DF-790441DCF5B9}"/>
          </ac:spMkLst>
        </pc:spChg>
        <pc:spChg chg="del">
          <ac:chgData name="Graf Thomas, INI-NET-VNC-HCS" userId="487bc3e3-9ce7-4cdd-b7b4-8899ea88d289" providerId="ADAL" clId="{E32BD9A3-B4CF-4973-8106-CF6D9B4F8D4F}" dt="2024-10-25T08:50:10.487" v="1086" actId="478"/>
          <ac:spMkLst>
            <pc:docMk/>
            <pc:sldMk cId="2732367690" sldId="2145706270"/>
            <ac:spMk id="5" creationId="{3862CE99-40A4-2D41-AF3F-FC31FC0B2BDD}"/>
          </ac:spMkLst>
        </pc:spChg>
        <pc:spChg chg="add mod">
          <ac:chgData name="Graf Thomas, INI-NET-VNC-HCS" userId="487bc3e3-9ce7-4cdd-b7b4-8899ea88d289" providerId="ADAL" clId="{E32BD9A3-B4CF-4973-8106-CF6D9B4F8D4F}" dt="2024-10-25T09:06:05.341" v="1849" actId="1037"/>
          <ac:spMkLst>
            <pc:docMk/>
            <pc:sldMk cId="2732367690" sldId="2145706270"/>
            <ac:spMk id="6" creationId="{84BCB10E-D8E6-F2FD-FD9E-B29884060E0C}"/>
          </ac:spMkLst>
        </pc:spChg>
        <pc:picChg chg="add mod">
          <ac:chgData name="Graf Thomas, INI-NET-VNC-HCS" userId="487bc3e3-9ce7-4cdd-b7b4-8899ea88d289" providerId="ADAL" clId="{E32BD9A3-B4CF-4973-8106-CF6D9B4F8D4F}" dt="2024-10-25T09:06:05.341" v="1849" actId="1037"/>
          <ac:picMkLst>
            <pc:docMk/>
            <pc:sldMk cId="2732367690" sldId="2145706270"/>
            <ac:picMk id="4" creationId="{AE8BF390-E5E9-1AC1-670D-320B2E27DC97}"/>
          </ac:picMkLst>
        </pc:picChg>
      </pc:sldChg>
      <pc:sldMasterChg chg="delSldLayout">
        <pc:chgData name="Graf Thomas, INI-NET-VNC-HCS" userId="487bc3e3-9ce7-4cdd-b7b4-8899ea88d289" providerId="ADAL" clId="{E32BD9A3-B4CF-4973-8106-CF6D9B4F8D4F}" dt="2024-10-25T08:49:31.882" v="1084" actId="47"/>
        <pc:sldMasterMkLst>
          <pc:docMk/>
          <pc:sldMasterMk cId="1575956613" sldId="2147483648"/>
        </pc:sldMasterMkLst>
        <pc:sldLayoutChg chg="del">
          <pc:chgData name="Graf Thomas, INI-NET-VNC-HCS" userId="487bc3e3-9ce7-4cdd-b7b4-8899ea88d289" providerId="ADAL" clId="{E32BD9A3-B4CF-4973-8106-CF6D9B4F8D4F}" dt="2024-10-25T08:49:31.882" v="1084" actId="47"/>
          <pc:sldLayoutMkLst>
            <pc:docMk/>
            <pc:sldMasterMk cId="1575956613" sldId="2147483648"/>
            <pc:sldLayoutMk cId="1005672142" sldId="2147483660"/>
          </pc:sldLayoutMkLst>
        </pc:sldLayoutChg>
      </pc:sldMasterChg>
    </pc:docChg>
  </pc:docChgLst>
  <pc:docChgLst>
    <pc:chgData name="Graf Thomas, INI-NET-VNC-E2E" userId="487bc3e3-9ce7-4cdd-b7b4-8899ea88d289" providerId="ADAL" clId="{EAD148C6-EC0E-46B3-BC90-2D75E7936726}"/>
    <pc:docChg chg="undo redo custSel addSld modSld sldOrd">
      <pc:chgData name="Graf Thomas, INI-NET-VNC-E2E" userId="487bc3e3-9ce7-4cdd-b7b4-8899ea88d289" providerId="ADAL" clId="{EAD148C6-EC0E-46B3-BC90-2D75E7936726}" dt="2025-02-02T09:05:35.526" v="3105" actId="20577"/>
      <pc:docMkLst>
        <pc:docMk/>
      </pc:docMkLst>
      <pc:sldChg chg="add">
        <pc:chgData name="Graf Thomas, INI-NET-VNC-E2E" userId="487bc3e3-9ce7-4cdd-b7b4-8899ea88d289" providerId="ADAL" clId="{EAD148C6-EC0E-46B3-BC90-2D75E7936726}" dt="2025-02-02T08:38:30.624" v="2377"/>
        <pc:sldMkLst>
          <pc:docMk/>
          <pc:sldMk cId="0" sldId="273"/>
        </pc:sldMkLst>
      </pc:sldChg>
      <pc:sldChg chg="modSp mod">
        <pc:chgData name="Graf Thomas, INI-NET-VNC-E2E" userId="487bc3e3-9ce7-4cdd-b7b4-8899ea88d289" providerId="ADAL" clId="{EAD148C6-EC0E-46B3-BC90-2D75E7936726}" dt="2025-02-02T08:16:23.725" v="1865" actId="20577"/>
        <pc:sldMkLst>
          <pc:docMk/>
          <pc:sldMk cId="3578665336" sldId="1041"/>
        </pc:sldMkLst>
        <pc:spChg chg="mod">
          <ac:chgData name="Graf Thomas, INI-NET-VNC-E2E" userId="487bc3e3-9ce7-4cdd-b7b4-8899ea88d289" providerId="ADAL" clId="{EAD148C6-EC0E-46B3-BC90-2D75E7936726}" dt="2025-02-02T08:16:23.725" v="1865" actId="20577"/>
          <ac:spMkLst>
            <pc:docMk/>
            <pc:sldMk cId="3578665336" sldId="1041"/>
            <ac:spMk id="3" creationId="{656DC9F1-232F-64A5-3F26-259ACFB76F12}"/>
          </ac:spMkLst>
        </pc:spChg>
        <pc:spChg chg="mod">
          <ac:chgData name="Graf Thomas, INI-NET-VNC-E2E" userId="487bc3e3-9ce7-4cdd-b7b4-8899ea88d289" providerId="ADAL" clId="{EAD148C6-EC0E-46B3-BC90-2D75E7936726}" dt="2025-02-02T07:35:00.608" v="1" actId="20577"/>
          <ac:spMkLst>
            <pc:docMk/>
            <pc:sldMk cId="3578665336" sldId="1041"/>
            <ac:spMk id="5" creationId="{C26208B2-0D10-4C23-B2DE-372A62E98644}"/>
          </ac:spMkLst>
        </pc:spChg>
      </pc:sldChg>
      <pc:sldChg chg="ord">
        <pc:chgData name="Graf Thomas, INI-NET-VNC-E2E" userId="487bc3e3-9ce7-4cdd-b7b4-8899ea88d289" providerId="ADAL" clId="{EAD148C6-EC0E-46B3-BC90-2D75E7936726}" dt="2025-02-02T08:16:42.685" v="1867"/>
        <pc:sldMkLst>
          <pc:docMk/>
          <pc:sldMk cId="2701002203" sldId="2145706256"/>
        </pc:sldMkLst>
      </pc:sldChg>
      <pc:sldChg chg="addSp modSp mod">
        <pc:chgData name="Graf Thomas, INI-NET-VNC-E2E" userId="487bc3e3-9ce7-4cdd-b7b4-8899ea88d289" providerId="ADAL" clId="{EAD148C6-EC0E-46B3-BC90-2D75E7936726}" dt="2025-02-02T09:04:54.821" v="3093" actId="113"/>
        <pc:sldMkLst>
          <pc:docMk/>
          <pc:sldMk cId="1767383836" sldId="2145706260"/>
        </pc:sldMkLst>
        <pc:spChg chg="mod">
          <ac:chgData name="Graf Thomas, INI-NET-VNC-E2E" userId="487bc3e3-9ce7-4cdd-b7b4-8899ea88d289" providerId="ADAL" clId="{EAD148C6-EC0E-46B3-BC90-2D75E7936726}" dt="2025-02-02T08:39:13.437" v="2387" actId="20577"/>
          <ac:spMkLst>
            <pc:docMk/>
            <pc:sldMk cId="1767383836" sldId="2145706260"/>
            <ac:spMk id="2" creationId="{FF20F271-6F0D-4AC0-BB1D-F5C338165C13}"/>
          </ac:spMkLst>
        </pc:spChg>
        <pc:spChg chg="mod">
          <ac:chgData name="Graf Thomas, INI-NET-VNC-E2E" userId="487bc3e3-9ce7-4cdd-b7b4-8899ea88d289" providerId="ADAL" clId="{EAD148C6-EC0E-46B3-BC90-2D75E7936726}" dt="2025-02-02T09:04:54.821" v="3093" actId="113"/>
          <ac:spMkLst>
            <pc:docMk/>
            <pc:sldMk cId="1767383836" sldId="2145706260"/>
            <ac:spMk id="3" creationId="{29C0DFD4-432D-4B0C-93DF-790441DCF5B9}"/>
          </ac:spMkLst>
        </pc:spChg>
        <pc:spChg chg="mod">
          <ac:chgData name="Graf Thomas, INI-NET-VNC-E2E" userId="487bc3e3-9ce7-4cdd-b7b4-8899ea88d289" providerId="ADAL" clId="{EAD148C6-EC0E-46B3-BC90-2D75E7936726}" dt="2025-02-02T08:06:24.066" v="1576" actId="20577"/>
          <ac:spMkLst>
            <pc:docMk/>
            <pc:sldMk cId="1767383836" sldId="2145706260"/>
            <ac:spMk id="4" creationId="{15F8C987-861D-7CFE-2544-77166341489C}"/>
          </ac:spMkLst>
        </pc:spChg>
        <pc:spChg chg="add">
          <ac:chgData name="Graf Thomas, INI-NET-VNC-E2E" userId="487bc3e3-9ce7-4cdd-b7b4-8899ea88d289" providerId="ADAL" clId="{EAD148C6-EC0E-46B3-BC90-2D75E7936726}" dt="2025-02-02T09:00:09.223" v="2971"/>
          <ac:spMkLst>
            <pc:docMk/>
            <pc:sldMk cId="1767383836" sldId="2145706260"/>
            <ac:spMk id="5" creationId="{A2491ED7-EF40-08AD-2534-425C3D817791}"/>
          </ac:spMkLst>
        </pc:spChg>
      </pc:sldChg>
      <pc:sldChg chg="ord">
        <pc:chgData name="Graf Thomas, INI-NET-VNC-E2E" userId="487bc3e3-9ce7-4cdd-b7b4-8899ea88d289" providerId="ADAL" clId="{EAD148C6-EC0E-46B3-BC90-2D75E7936726}" dt="2025-02-02T08:16:42.685" v="1867"/>
        <pc:sldMkLst>
          <pc:docMk/>
          <pc:sldMk cId="3562000331" sldId="2145706269"/>
        </pc:sldMkLst>
      </pc:sldChg>
      <pc:sldChg chg="modSp mod">
        <pc:chgData name="Graf Thomas, INI-NET-VNC-E2E" userId="487bc3e3-9ce7-4cdd-b7b4-8899ea88d289" providerId="ADAL" clId="{EAD148C6-EC0E-46B3-BC90-2D75E7936726}" dt="2025-02-02T08:18:08.495" v="1871" actId="20577"/>
        <pc:sldMkLst>
          <pc:docMk/>
          <pc:sldMk cId="2732367690" sldId="2145706270"/>
        </pc:sldMkLst>
        <pc:spChg chg="mod">
          <ac:chgData name="Graf Thomas, INI-NET-VNC-E2E" userId="487bc3e3-9ce7-4cdd-b7b4-8899ea88d289" providerId="ADAL" clId="{EAD148C6-EC0E-46B3-BC90-2D75E7936726}" dt="2025-02-02T08:18:08.495" v="1871" actId="20577"/>
          <ac:spMkLst>
            <pc:docMk/>
            <pc:sldMk cId="2732367690" sldId="2145706270"/>
            <ac:spMk id="3" creationId="{29C0DFD4-432D-4B0C-93DF-790441DCF5B9}"/>
          </ac:spMkLst>
        </pc:spChg>
      </pc:sldChg>
      <pc:sldChg chg="addSp delSp modSp add mod">
        <pc:chgData name="Graf Thomas, INI-NET-VNC-E2E" userId="487bc3e3-9ce7-4cdd-b7b4-8899ea88d289" providerId="ADAL" clId="{EAD148C6-EC0E-46B3-BC90-2D75E7936726}" dt="2025-02-02T08:34:38.205" v="2332" actId="692"/>
        <pc:sldMkLst>
          <pc:docMk/>
          <pc:sldMk cId="1710888621" sldId="2145706271"/>
        </pc:sldMkLst>
        <pc:spChg chg="mod">
          <ac:chgData name="Graf Thomas, INI-NET-VNC-E2E" userId="487bc3e3-9ce7-4cdd-b7b4-8899ea88d289" providerId="ADAL" clId="{EAD148C6-EC0E-46B3-BC90-2D75E7936726}" dt="2025-02-02T08:32:31.085" v="2309" actId="20577"/>
          <ac:spMkLst>
            <pc:docMk/>
            <pc:sldMk cId="1710888621" sldId="2145706271"/>
            <ac:spMk id="2" creationId="{FF20F271-6F0D-4AC0-BB1D-F5C338165C13}"/>
          </ac:spMkLst>
        </pc:spChg>
        <pc:spChg chg="mod">
          <ac:chgData name="Graf Thomas, INI-NET-VNC-E2E" userId="487bc3e3-9ce7-4cdd-b7b4-8899ea88d289" providerId="ADAL" clId="{EAD148C6-EC0E-46B3-BC90-2D75E7936726}" dt="2025-02-02T08:33:47.262" v="2319" actId="14100"/>
          <ac:spMkLst>
            <pc:docMk/>
            <pc:sldMk cId="1710888621" sldId="2145706271"/>
            <ac:spMk id="3" creationId="{29C0DFD4-432D-4B0C-93DF-790441DCF5B9}"/>
          </ac:spMkLst>
        </pc:spChg>
        <pc:spChg chg="add mod">
          <ac:chgData name="Graf Thomas, INI-NET-VNC-E2E" userId="487bc3e3-9ce7-4cdd-b7b4-8899ea88d289" providerId="ADAL" clId="{EAD148C6-EC0E-46B3-BC90-2D75E7936726}" dt="2025-02-02T08:21:23.104" v="1891" actId="14100"/>
          <ac:spMkLst>
            <pc:docMk/>
            <pc:sldMk cId="1710888621" sldId="2145706271"/>
            <ac:spMk id="5" creationId="{88F4A618-DC27-BC4A-41DA-6B9D388E99D6}"/>
          </ac:spMkLst>
        </pc:spChg>
        <pc:spChg chg="del">
          <ac:chgData name="Graf Thomas, INI-NET-VNC-E2E" userId="487bc3e3-9ce7-4cdd-b7b4-8899ea88d289" providerId="ADAL" clId="{EAD148C6-EC0E-46B3-BC90-2D75E7936726}" dt="2025-02-02T08:21:15.393" v="1888" actId="478"/>
          <ac:spMkLst>
            <pc:docMk/>
            <pc:sldMk cId="1710888621" sldId="2145706271"/>
            <ac:spMk id="6" creationId="{84BCB10E-D8E6-F2FD-FD9E-B29884060E0C}"/>
          </ac:spMkLst>
        </pc:spChg>
        <pc:spChg chg="add del">
          <ac:chgData name="Graf Thomas, INI-NET-VNC-E2E" userId="487bc3e3-9ce7-4cdd-b7b4-8899ea88d289" providerId="ADAL" clId="{EAD148C6-EC0E-46B3-BC90-2D75E7936726}" dt="2025-02-02T08:21:52.341" v="1893" actId="22"/>
          <ac:spMkLst>
            <pc:docMk/>
            <pc:sldMk cId="1710888621" sldId="2145706271"/>
            <ac:spMk id="9" creationId="{F5373572-01AA-D639-9226-606482708F39}"/>
          </ac:spMkLst>
        </pc:spChg>
        <pc:spChg chg="add mod">
          <ac:chgData name="Graf Thomas, INI-NET-VNC-E2E" userId="487bc3e3-9ce7-4cdd-b7b4-8899ea88d289" providerId="ADAL" clId="{EAD148C6-EC0E-46B3-BC90-2D75E7936726}" dt="2025-02-02T08:33:56.547" v="2321" actId="1076"/>
          <ac:spMkLst>
            <pc:docMk/>
            <pc:sldMk cId="1710888621" sldId="2145706271"/>
            <ac:spMk id="11" creationId="{8CC8DBF4-586A-BA10-C379-D38D46C99E1D}"/>
          </ac:spMkLst>
        </pc:spChg>
        <pc:picChg chg="del">
          <ac:chgData name="Graf Thomas, INI-NET-VNC-E2E" userId="487bc3e3-9ce7-4cdd-b7b4-8899ea88d289" providerId="ADAL" clId="{EAD148C6-EC0E-46B3-BC90-2D75E7936726}" dt="2025-02-02T08:21:12.207" v="1887" actId="478"/>
          <ac:picMkLst>
            <pc:docMk/>
            <pc:sldMk cId="1710888621" sldId="2145706271"/>
            <ac:picMk id="4" creationId="{AE8BF390-E5E9-1AC1-670D-320B2E27DC97}"/>
          </ac:picMkLst>
        </pc:picChg>
        <pc:cxnChg chg="add mod">
          <ac:chgData name="Graf Thomas, INI-NET-VNC-E2E" userId="487bc3e3-9ce7-4cdd-b7b4-8899ea88d289" providerId="ADAL" clId="{EAD148C6-EC0E-46B3-BC90-2D75E7936726}" dt="2025-02-02T08:34:38.205" v="2332" actId="692"/>
          <ac:cxnSpMkLst>
            <pc:docMk/>
            <pc:sldMk cId="1710888621" sldId="2145706271"/>
            <ac:cxnSpMk id="13" creationId="{C8C0C668-81DF-D85B-CB36-9A224FBE99B1}"/>
          </ac:cxnSpMkLst>
        </pc:cxnChg>
      </pc:sldChg>
      <pc:sldChg chg="modSp add mod">
        <pc:chgData name="Graf Thomas, INI-NET-VNC-E2E" userId="487bc3e3-9ce7-4cdd-b7b4-8899ea88d289" providerId="ADAL" clId="{EAD148C6-EC0E-46B3-BC90-2D75E7936726}" dt="2025-02-02T09:05:35.526" v="3105" actId="20577"/>
        <pc:sldMkLst>
          <pc:docMk/>
          <pc:sldMk cId="2671746310" sldId="2145706272"/>
        </pc:sldMkLst>
        <pc:spChg chg="mod">
          <ac:chgData name="Graf Thomas, INI-NET-VNC-E2E" userId="487bc3e3-9ce7-4cdd-b7b4-8899ea88d289" providerId="ADAL" clId="{EAD148C6-EC0E-46B3-BC90-2D75E7936726}" dt="2025-02-02T08:40:07.506" v="2394" actId="6549"/>
          <ac:spMkLst>
            <pc:docMk/>
            <pc:sldMk cId="2671746310" sldId="2145706272"/>
            <ac:spMk id="2" creationId="{FF20F271-6F0D-4AC0-BB1D-F5C338165C13}"/>
          </ac:spMkLst>
        </pc:spChg>
        <pc:spChg chg="mod">
          <ac:chgData name="Graf Thomas, INI-NET-VNC-E2E" userId="487bc3e3-9ce7-4cdd-b7b4-8899ea88d289" providerId="ADAL" clId="{EAD148C6-EC0E-46B3-BC90-2D75E7936726}" dt="2025-02-02T09:05:35.526" v="3105" actId="20577"/>
          <ac:spMkLst>
            <pc:docMk/>
            <pc:sldMk cId="2671746310" sldId="2145706272"/>
            <ac:spMk id="3" creationId="{29C0DFD4-432D-4B0C-93DF-790441DCF5B9}"/>
          </ac:spMkLst>
        </pc:spChg>
      </pc:sldChg>
    </pc:docChg>
  </pc:docChgLst>
  <pc:docChgLst>
    <pc:chgData name="Graf Thomas, INI-NET-VNC-HCS" userId="487bc3e3-9ce7-4cdd-b7b4-8899ea88d289" providerId="ADAL" clId="{EB110180-FE40-41A5-A7A7-BD63C96EDD0C}"/>
    <pc:docChg chg="undo custSel addSld delSld modSld sldOrd">
      <pc:chgData name="Graf Thomas, INI-NET-VNC-HCS" userId="487bc3e3-9ce7-4cdd-b7b4-8899ea88d289" providerId="ADAL" clId="{EB110180-FE40-41A5-A7A7-BD63C96EDD0C}" dt="2024-07-12T07:58:38.560" v="218" actId="20577"/>
      <pc:docMkLst>
        <pc:docMk/>
      </pc:docMkLst>
      <pc:sldChg chg="modSp mod">
        <pc:chgData name="Graf Thomas, INI-NET-VNC-HCS" userId="487bc3e3-9ce7-4cdd-b7b4-8899ea88d289" providerId="ADAL" clId="{EB110180-FE40-41A5-A7A7-BD63C96EDD0C}" dt="2024-07-12T07:58:38.560" v="218" actId="20577"/>
        <pc:sldMkLst>
          <pc:docMk/>
          <pc:sldMk cId="3578665336" sldId="1041"/>
        </pc:sldMkLst>
        <pc:spChg chg="mod">
          <ac:chgData name="Graf Thomas, INI-NET-VNC-HCS" userId="487bc3e3-9ce7-4cdd-b7b4-8899ea88d289" providerId="ADAL" clId="{EB110180-FE40-41A5-A7A7-BD63C96EDD0C}" dt="2024-07-12T07:55:46.904" v="215"/>
          <ac:spMkLst>
            <pc:docMk/>
            <pc:sldMk cId="3578665336" sldId="1041"/>
            <ac:spMk id="5" creationId="{C26208B2-0D10-4C23-B2DE-372A62E98644}"/>
          </ac:spMkLst>
        </pc:spChg>
        <pc:spChg chg="mod">
          <ac:chgData name="Graf Thomas, INI-NET-VNC-HCS" userId="487bc3e3-9ce7-4cdd-b7b4-8899ea88d289" providerId="ADAL" clId="{EB110180-FE40-41A5-A7A7-BD63C96EDD0C}" dt="2024-07-12T07:58:38.560" v="218" actId="20577"/>
          <ac:spMkLst>
            <pc:docMk/>
            <pc:sldMk cId="3578665336" sldId="1041"/>
            <ac:spMk id="6" creationId="{6CAA0765-1318-4A03-8F91-D3ECC43D8FA7}"/>
          </ac:spMkLst>
        </pc:spChg>
      </pc:sldChg>
      <pc:sldChg chg="ord">
        <pc:chgData name="Graf Thomas, INI-NET-VNC-HCS" userId="487bc3e3-9ce7-4cdd-b7b4-8899ea88d289" providerId="ADAL" clId="{EB110180-FE40-41A5-A7A7-BD63C96EDD0C}" dt="2024-07-12T07:42:51.259" v="132"/>
        <pc:sldMkLst>
          <pc:docMk/>
          <pc:sldMk cId="1088069469" sldId="26422"/>
        </pc:sldMkLst>
      </pc:sldChg>
      <pc:sldChg chg="ord">
        <pc:chgData name="Graf Thomas, INI-NET-VNC-HCS" userId="487bc3e3-9ce7-4cdd-b7b4-8899ea88d289" providerId="ADAL" clId="{EB110180-FE40-41A5-A7A7-BD63C96EDD0C}" dt="2024-07-12T07:42:51.259" v="132"/>
        <pc:sldMkLst>
          <pc:docMk/>
          <pc:sldMk cId="3864283889" sldId="2145706236"/>
        </pc:sldMkLst>
      </pc:sldChg>
      <pc:sldChg chg="del ord">
        <pc:chgData name="Graf Thomas, INI-NET-VNC-HCS" userId="487bc3e3-9ce7-4cdd-b7b4-8899ea88d289" providerId="ADAL" clId="{EB110180-FE40-41A5-A7A7-BD63C96EDD0C}" dt="2024-07-12T07:46:41.959" v="134" actId="47"/>
        <pc:sldMkLst>
          <pc:docMk/>
          <pc:sldMk cId="2617504443" sldId="2145706242"/>
        </pc:sldMkLst>
      </pc:sldChg>
      <pc:sldChg chg="del">
        <pc:chgData name="Graf Thomas, INI-NET-VNC-HCS" userId="487bc3e3-9ce7-4cdd-b7b4-8899ea88d289" providerId="ADAL" clId="{EB110180-FE40-41A5-A7A7-BD63C96EDD0C}" dt="2024-07-12T07:45:41.143" v="133" actId="47"/>
        <pc:sldMkLst>
          <pc:docMk/>
          <pc:sldMk cId="2325717052" sldId="2145706246"/>
        </pc:sldMkLst>
      </pc:sldChg>
      <pc:sldChg chg="delSp del mod ord">
        <pc:chgData name="Graf Thomas, INI-NET-VNC-HCS" userId="487bc3e3-9ce7-4cdd-b7b4-8899ea88d289" providerId="ADAL" clId="{EB110180-FE40-41A5-A7A7-BD63C96EDD0C}" dt="2024-07-12T07:53:05.778" v="196" actId="47"/>
        <pc:sldMkLst>
          <pc:docMk/>
          <pc:sldMk cId="1916646710" sldId="2145706248"/>
        </pc:sldMkLst>
        <pc:spChg chg="del">
          <ac:chgData name="Graf Thomas, INI-NET-VNC-HCS" userId="487bc3e3-9ce7-4cdd-b7b4-8899ea88d289" providerId="ADAL" clId="{EB110180-FE40-41A5-A7A7-BD63C96EDD0C}" dt="2024-07-03T08:08:16.152" v="130" actId="478"/>
          <ac:spMkLst>
            <pc:docMk/>
            <pc:sldMk cId="1916646710" sldId="2145706248"/>
            <ac:spMk id="56" creationId="{09029945-3AFE-7E1C-A103-BDA3D6654C67}"/>
          </ac:spMkLst>
        </pc:spChg>
        <pc:grpChg chg="del">
          <ac:chgData name="Graf Thomas, INI-NET-VNC-HCS" userId="487bc3e3-9ce7-4cdd-b7b4-8899ea88d289" providerId="ADAL" clId="{EB110180-FE40-41A5-A7A7-BD63C96EDD0C}" dt="2024-07-03T08:08:16.152" v="130" actId="478"/>
          <ac:grpSpMkLst>
            <pc:docMk/>
            <pc:sldMk cId="1916646710" sldId="2145706248"/>
            <ac:grpSpMk id="5" creationId="{3B251C8B-3DF7-9016-69AF-BE92FC105632}"/>
          </ac:grpSpMkLst>
        </pc:grpChg>
        <pc:picChg chg="del">
          <ac:chgData name="Graf Thomas, INI-NET-VNC-HCS" userId="487bc3e3-9ce7-4cdd-b7b4-8899ea88d289" providerId="ADAL" clId="{EB110180-FE40-41A5-A7A7-BD63C96EDD0C}" dt="2024-07-03T08:08:16.152" v="130" actId="478"/>
          <ac:picMkLst>
            <pc:docMk/>
            <pc:sldMk cId="1916646710" sldId="2145706248"/>
            <ac:picMk id="60" creationId="{4755309F-4AB7-B7AE-1EBC-631DA2DAB40D}"/>
          </ac:picMkLst>
        </pc:picChg>
      </pc:sldChg>
      <pc:sldChg chg="del">
        <pc:chgData name="Graf Thomas, INI-NET-VNC-HCS" userId="487bc3e3-9ce7-4cdd-b7b4-8899ea88d289" providerId="ADAL" clId="{EB110180-FE40-41A5-A7A7-BD63C96EDD0C}" dt="2024-07-12T07:45:41.143" v="133" actId="47"/>
        <pc:sldMkLst>
          <pc:docMk/>
          <pc:sldMk cId="3471801430" sldId="2145706249"/>
        </pc:sldMkLst>
      </pc:sldChg>
      <pc:sldChg chg="del">
        <pc:chgData name="Graf Thomas, INI-NET-VNC-HCS" userId="487bc3e3-9ce7-4cdd-b7b4-8899ea88d289" providerId="ADAL" clId="{EB110180-FE40-41A5-A7A7-BD63C96EDD0C}" dt="2024-07-12T07:45:41.143" v="133" actId="47"/>
        <pc:sldMkLst>
          <pc:docMk/>
          <pc:sldMk cId="2503304106" sldId="2145706250"/>
        </pc:sldMkLst>
      </pc:sldChg>
      <pc:sldChg chg="del ord">
        <pc:chgData name="Graf Thomas, INI-NET-VNC-HCS" userId="487bc3e3-9ce7-4cdd-b7b4-8899ea88d289" providerId="ADAL" clId="{EB110180-FE40-41A5-A7A7-BD63C96EDD0C}" dt="2024-07-12T07:47:07.687" v="137" actId="47"/>
        <pc:sldMkLst>
          <pc:docMk/>
          <pc:sldMk cId="651944872" sldId="2145706254"/>
        </pc:sldMkLst>
      </pc:sldChg>
      <pc:sldChg chg="del">
        <pc:chgData name="Graf Thomas, INI-NET-VNC-HCS" userId="487bc3e3-9ce7-4cdd-b7b4-8899ea88d289" providerId="ADAL" clId="{EB110180-FE40-41A5-A7A7-BD63C96EDD0C}" dt="2024-07-12T07:45:41.143" v="133" actId="47"/>
        <pc:sldMkLst>
          <pc:docMk/>
          <pc:sldMk cId="3965782337" sldId="2145706257"/>
        </pc:sldMkLst>
      </pc:sldChg>
      <pc:sldChg chg="ord">
        <pc:chgData name="Graf Thomas, INI-NET-VNC-HCS" userId="487bc3e3-9ce7-4cdd-b7b4-8899ea88d289" providerId="ADAL" clId="{EB110180-FE40-41A5-A7A7-BD63C96EDD0C}" dt="2024-07-12T07:42:51.259" v="132"/>
        <pc:sldMkLst>
          <pc:docMk/>
          <pc:sldMk cId="2684272815" sldId="2145706258"/>
        </pc:sldMkLst>
      </pc:sldChg>
      <pc:sldChg chg="modSp mod">
        <pc:chgData name="Graf Thomas, INI-NET-VNC-HCS" userId="487bc3e3-9ce7-4cdd-b7b4-8899ea88d289" providerId="ADAL" clId="{EB110180-FE40-41A5-A7A7-BD63C96EDD0C}" dt="2024-07-03T08:07:11.499" v="128" actId="20577"/>
        <pc:sldMkLst>
          <pc:docMk/>
          <pc:sldMk cId="22946092" sldId="2145706261"/>
        </pc:sldMkLst>
        <pc:spChg chg="mod">
          <ac:chgData name="Graf Thomas, INI-NET-VNC-HCS" userId="487bc3e3-9ce7-4cdd-b7b4-8899ea88d289" providerId="ADAL" clId="{EB110180-FE40-41A5-A7A7-BD63C96EDD0C}" dt="2024-07-03T08:07:11.499" v="128" actId="20577"/>
          <ac:spMkLst>
            <pc:docMk/>
            <pc:sldMk cId="22946092" sldId="2145706261"/>
            <ac:spMk id="2" creationId="{FF20F271-6F0D-4AC0-BB1D-F5C338165C13}"/>
          </ac:spMkLst>
        </pc:spChg>
        <pc:spChg chg="mod">
          <ac:chgData name="Graf Thomas, INI-NET-VNC-HCS" userId="487bc3e3-9ce7-4cdd-b7b4-8899ea88d289" providerId="ADAL" clId="{EB110180-FE40-41A5-A7A7-BD63C96EDD0C}" dt="2024-07-03T08:05:55.429" v="119" actId="113"/>
          <ac:spMkLst>
            <pc:docMk/>
            <pc:sldMk cId="22946092" sldId="2145706261"/>
            <ac:spMk id="3" creationId="{29C0DFD4-432D-4B0C-93DF-790441DCF5B9}"/>
          </ac:spMkLst>
        </pc:spChg>
      </pc:sldChg>
      <pc:sldChg chg="modSp add mod">
        <pc:chgData name="Graf Thomas, INI-NET-VNC-HCS" userId="487bc3e3-9ce7-4cdd-b7b4-8899ea88d289" providerId="ADAL" clId="{EB110180-FE40-41A5-A7A7-BD63C96EDD0C}" dt="2024-07-12T07:52:18.827" v="195" actId="1076"/>
        <pc:sldMkLst>
          <pc:docMk/>
          <pc:sldMk cId="1336863920" sldId="2145706266"/>
        </pc:sldMkLst>
        <pc:spChg chg="mod">
          <ac:chgData name="Graf Thomas, INI-NET-VNC-HCS" userId="487bc3e3-9ce7-4cdd-b7b4-8899ea88d289" providerId="ADAL" clId="{EB110180-FE40-41A5-A7A7-BD63C96EDD0C}" dt="2024-07-12T07:52:18.827" v="195" actId="1076"/>
          <ac:spMkLst>
            <pc:docMk/>
            <pc:sldMk cId="1336863920" sldId="2145706266"/>
            <ac:spMk id="15" creationId="{81CF2E6B-29BB-3B8F-A4FD-C8E8A73C2282}"/>
          </ac:spMkLst>
        </pc:spChg>
      </pc:sldChg>
      <pc:sldChg chg="delSp modSp add mod">
        <pc:chgData name="Graf Thomas, INI-NET-VNC-HCS" userId="487bc3e3-9ce7-4cdd-b7b4-8899ea88d289" providerId="ADAL" clId="{EB110180-FE40-41A5-A7A7-BD63C96EDD0C}" dt="2024-07-12T07:53:54.914" v="210" actId="1076"/>
        <pc:sldMkLst>
          <pc:docMk/>
          <pc:sldMk cId="2190777119" sldId="2145706267"/>
        </pc:sldMkLst>
        <pc:spChg chg="mod">
          <ac:chgData name="Graf Thomas, INI-NET-VNC-HCS" userId="487bc3e3-9ce7-4cdd-b7b4-8899ea88d289" providerId="ADAL" clId="{EB110180-FE40-41A5-A7A7-BD63C96EDD0C}" dt="2024-07-12T07:53:54.914" v="210" actId="1076"/>
          <ac:spMkLst>
            <pc:docMk/>
            <pc:sldMk cId="2190777119" sldId="2145706267"/>
            <ac:spMk id="19" creationId="{56D79134-17A9-8BC8-B7D0-97BCFFB9A6B2}"/>
          </ac:spMkLst>
        </pc:spChg>
        <pc:graphicFrameChg chg="del">
          <ac:chgData name="Graf Thomas, INI-NET-VNC-HCS" userId="487bc3e3-9ce7-4cdd-b7b4-8899ea88d289" providerId="ADAL" clId="{EB110180-FE40-41A5-A7A7-BD63C96EDD0C}" dt="2024-07-12T07:53:41.292" v="202" actId="478"/>
          <ac:graphicFrameMkLst>
            <pc:docMk/>
            <pc:sldMk cId="2190777119" sldId="2145706267"/>
            <ac:graphicFrameMk id="4" creationId="{5DBF70CC-97EC-A9C0-4D9B-B62507F3329B}"/>
          </ac:graphicFrameMkLst>
        </pc:graphicFrameChg>
        <pc:picChg chg="del">
          <ac:chgData name="Graf Thomas, INI-NET-VNC-HCS" userId="487bc3e3-9ce7-4cdd-b7b4-8899ea88d289" providerId="ADAL" clId="{EB110180-FE40-41A5-A7A7-BD63C96EDD0C}" dt="2024-07-12T07:53:41.292" v="202" actId="478"/>
          <ac:picMkLst>
            <pc:docMk/>
            <pc:sldMk cId="2190777119" sldId="2145706267"/>
            <ac:picMk id="11" creationId="{703C149C-EC86-4803-0E0D-78D7F067E939}"/>
          </ac:picMkLst>
        </pc:picChg>
      </pc:sldChg>
      <pc:sldChg chg="new del ord">
        <pc:chgData name="Graf Thomas, INI-NET-VNC-HCS" userId="487bc3e3-9ce7-4cdd-b7b4-8899ea88d289" providerId="ADAL" clId="{EB110180-FE40-41A5-A7A7-BD63C96EDD0C}" dt="2024-07-12T07:53:27.680" v="200" actId="47"/>
        <pc:sldMkLst>
          <pc:docMk/>
          <pc:sldMk cId="4037468324" sldId="2145706267"/>
        </pc:sldMkLst>
      </pc:sldChg>
      <pc:sldChg chg="add del ord">
        <pc:chgData name="Graf Thomas, INI-NET-VNC-HCS" userId="487bc3e3-9ce7-4cdd-b7b4-8899ea88d289" providerId="ADAL" clId="{EB110180-FE40-41A5-A7A7-BD63C96EDD0C}" dt="2024-07-12T07:56:51.576" v="216" actId="47"/>
        <pc:sldMkLst>
          <pc:docMk/>
          <pc:sldMk cId="2065481475" sldId="2145706268"/>
        </pc:sldMkLst>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02.02.2025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a:t>
            </a:fld>
            <a:endParaRPr lang="de-CH"/>
          </a:p>
        </p:txBody>
      </p:sp>
    </p:spTree>
    <p:extLst>
      <p:ext uri="{BB962C8B-B14F-4D97-AF65-F5344CB8AC3E}">
        <p14:creationId xmlns:p14="http://schemas.microsoft.com/office/powerpoint/2010/main" val="214826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346046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165213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02.02.2025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02.02.2025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draft-netana-netconf-yp-transport-capabilities"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netana-netconf-notif-envelope-02#section-5.2" TargetMode="External"/><Relationship Id="rId5" Type="http://schemas.openxmlformats.org/officeDocument/2006/relationships/hyperlink" Target="https://datatracker.ietf.org/doc/html/draft-netana-netconf-notif-envelope-00#section-3.2" TargetMode="External"/><Relationship Id="rId4" Type="http://schemas.openxmlformats.org/officeDocument/2006/relationships/hyperlink" Target="https://datatracker.ietf.org/doc/html/draft-ietf-nmop-yang-message-broker-integration-05#section-4.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rfc-editor.org/info/rfc863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uthor-tools.ietf.org/iddiff?doc_1=draft-netana-netconf-yp-transport-capabilities-01" TargetMode="External"/><Relationship Id="rId5" Type="http://schemas.openxmlformats.org/officeDocument/2006/relationships/hyperlink" Target="https://datatracker.ietf.org/doc/html/rfc9645#section-2.3" TargetMode="External"/><Relationship Id="rId4" Type="http://schemas.openxmlformats.org/officeDocument/2006/relationships/hyperlink" Target="https://www.rfc-editor.org/info/rfc8342"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mailarchive.ietf.org/arch/msg/netconf/7tqFOjLnaKNKT2BHwFHco2gwbCY/" TargetMode="External"/><Relationship Id="rId3" Type="http://schemas.openxmlformats.org/officeDocument/2006/relationships/hyperlink" Target="https://datatracker.ietf.org/doc/html/draft-tao-netconf-data-export-capabilities" TargetMode="External"/><Relationship Id="rId7" Type="http://schemas.openxmlformats.org/officeDocument/2006/relationships/hyperlink" Target="https://www.rfc-editor.org/errata/eid6211" TargetMode="External"/><Relationship Id="rId12" Type="http://schemas.openxmlformats.org/officeDocument/2006/relationships/hyperlink" Target="https://mailarchive.ietf.org/arch/msg/netconf/3tIkE-lxX9sOSBFAVnZkj9BXHy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8639#section-7"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mailarchive.ietf.org/arch/msg/netconf/5cb91SD7wfrgdei4wBailQSG6xQ/" TargetMode="External"/><Relationship Id="rId10" Type="http://schemas.openxmlformats.org/officeDocument/2006/relationships/hyperlink" Target="https://datatracker.ietf.org/doc/html/draft-ietf-netconf-https-notif" TargetMode="External"/><Relationship Id="rId4" Type="http://schemas.openxmlformats.org/officeDocument/2006/relationships/hyperlink" Target="https://www.surveymonkey.com/r/68W3DX3" TargetMode="External"/><Relationship Id="rId9" Type="http://schemas.openxmlformats.org/officeDocument/2006/relationships/hyperlink" Target="https://datatracker.ietf.org/doc/html/draft-ietf-netconf-udp-notif"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datatracker.ietf.org/doc/html/draft-ietf-netconf-udp-notif" TargetMode="External"/><Relationship Id="rId3" Type="http://schemas.openxmlformats.org/officeDocument/2006/relationships/hyperlink" Target="https://datatracker.ietf.org/doc/html/rfc8639" TargetMode="External"/><Relationship Id="rId7" Type="http://schemas.openxmlformats.org/officeDocument/2006/relationships/hyperlink" Target="https://www.rfc-editor.org/errata/eid62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rfc8639#section-7" TargetMode="External"/><Relationship Id="rId5" Type="http://schemas.openxmlformats.org/officeDocument/2006/relationships/hyperlink" Target="https://datatracker.ietf.org/doc/html/rfc9196" TargetMode="External"/><Relationship Id="rId4" Type="http://schemas.openxmlformats.org/officeDocument/2006/relationships/hyperlink" Target="https://datatracker.ietf.org/doc/html/rfc8641" TargetMode="External"/><Relationship Id="rId9" Type="http://schemas.openxmlformats.org/officeDocument/2006/relationships/hyperlink" Target="https://datatracker.ietf.org/doc/html/draft-ietf-netconf-https-noti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rfc8641" TargetMode="External"/><Relationship Id="rId3" Type="http://schemas.openxmlformats.org/officeDocument/2006/relationships/hyperlink" Target="https://www.rfc-editor.org/errata/eid6211" TargetMode="External"/><Relationship Id="rId7" Type="http://schemas.openxmlformats.org/officeDocument/2006/relationships/hyperlink" Target="https://datatracker.ietf.org/doc/html/rfc9196" TargetMode="External"/><Relationship Id="rId2" Type="http://schemas.openxmlformats.org/officeDocument/2006/relationships/hyperlink" Target="https://datatracker.ietf.org/doc/html/rfc8639#section-7" TargetMode="External"/><Relationship Id="rId1" Type="http://schemas.openxmlformats.org/officeDocument/2006/relationships/slideLayout" Target="../slideLayouts/slideLayout2.xml"/><Relationship Id="rId6" Type="http://schemas.openxmlformats.org/officeDocument/2006/relationships/hyperlink" Target="https://datatracker.ietf.org/doc/html/draft-ietf-netconf-https-notif" TargetMode="External"/><Relationship Id="rId5" Type="http://schemas.openxmlformats.org/officeDocument/2006/relationships/hyperlink" Target="https://datatracker.ietf.org/doc/html/draft-ietf-netconf-udp-notif" TargetMode="External"/><Relationship Id="rId4" Type="http://schemas.openxmlformats.org/officeDocument/2006/relationships/hyperlink" Target="https://datatracker.ietf.org/doc/html/rfc8639#section-2.5" TargetMode="External"/><Relationship Id="rId9" Type="http://schemas.openxmlformats.org/officeDocument/2006/relationships/hyperlink" Target="https://datatracker.ietf.org/doc/html/rfc9196#section-3"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YANG Notification </a:t>
            </a:r>
            <a:r>
              <a:rPr lang="en-US" sz="3400" b="1" dirty="0">
                <a:solidFill>
                  <a:srgbClr val="FF0000"/>
                </a:solidFill>
              </a:rPr>
              <a:t>Transport Capabilities</a:t>
            </a:r>
            <a:br>
              <a:rPr lang="en-US" sz="3600" b="1" dirty="0"/>
            </a:br>
            <a:r>
              <a:rPr lang="en-US" sz="2800" dirty="0"/>
              <a:t>draft-netana-netconf-yp-transport-capabilities-01</a:t>
            </a:r>
          </a:p>
          <a:p>
            <a:endParaRPr lang="en-US" sz="2800" dirty="0"/>
          </a:p>
          <a:p>
            <a:r>
              <a:rPr lang="en-US" sz="2800" dirty="0">
                <a:solidFill>
                  <a:schemeClr val="bg2">
                    <a:lumMod val="75000"/>
                  </a:schemeClr>
                </a:solidFill>
              </a:rPr>
              <a:t>A</a:t>
            </a:r>
            <a:r>
              <a:rPr lang="de-CH" sz="2800" dirty="0" err="1">
                <a:solidFill>
                  <a:schemeClr val="bg2">
                    <a:lumMod val="75000"/>
                  </a:schemeClr>
                </a:solidFill>
              </a:rPr>
              <a:t>ugments</a:t>
            </a:r>
            <a:r>
              <a:rPr lang="de-CH" sz="2800" dirty="0">
                <a:solidFill>
                  <a:schemeClr val="bg2">
                    <a:lumMod val="75000"/>
                  </a:schemeClr>
                </a:solidFill>
              </a:rPr>
              <a:t> "</a:t>
            </a:r>
            <a:r>
              <a:rPr lang="de-CH" sz="2800" dirty="0" err="1">
                <a:solidFill>
                  <a:schemeClr val="bg2">
                    <a:lumMod val="75000"/>
                  </a:schemeClr>
                </a:solidFill>
              </a:rPr>
              <a:t>ietf</a:t>
            </a:r>
            <a:r>
              <a:rPr lang="de-CH" sz="2800" dirty="0">
                <a:solidFill>
                  <a:schemeClr val="bg2">
                    <a:lumMod val="75000"/>
                  </a:schemeClr>
                </a:solidFill>
              </a:rPr>
              <a:t>-system-</a:t>
            </a:r>
            <a:r>
              <a:rPr lang="de-CH" sz="2800" dirty="0" err="1">
                <a:solidFill>
                  <a:schemeClr val="bg2">
                    <a:lumMod val="75000"/>
                  </a:schemeClr>
                </a:solidFill>
              </a:rPr>
              <a:t>capabilities</a:t>
            </a:r>
            <a:r>
              <a:rPr lang="de-CH" sz="2800" dirty="0">
                <a:solidFill>
                  <a:schemeClr val="bg2">
                    <a:lumMod val="75000"/>
                  </a:schemeClr>
                </a:solidFill>
              </a:rPr>
              <a:t>" </a:t>
            </a:r>
            <a:r>
              <a:rPr lang="de-CH" sz="2800" dirty="0" err="1">
                <a:solidFill>
                  <a:schemeClr val="bg2">
                    <a:lumMod val="75000"/>
                  </a:schemeClr>
                </a:solidFill>
              </a:rPr>
              <a:t>to</a:t>
            </a:r>
            <a:r>
              <a:rPr lang="de-CH" sz="2800" dirty="0">
                <a:solidFill>
                  <a:schemeClr val="bg2">
                    <a:lumMod val="75000"/>
                  </a:schemeClr>
                </a:solidFill>
              </a:rPr>
              <a:t> </a:t>
            </a:r>
            <a:r>
              <a:rPr lang="de-CH" sz="2800" dirty="0" err="1">
                <a:solidFill>
                  <a:schemeClr val="bg2">
                    <a:lumMod val="75000"/>
                  </a:schemeClr>
                </a:solidFill>
              </a:rPr>
              <a:t>enable</a:t>
            </a:r>
            <a:endParaRPr lang="de-CH" sz="2800" dirty="0">
              <a:solidFill>
                <a:schemeClr val="bg2">
                  <a:lumMod val="75000"/>
                </a:schemeClr>
              </a:solidFill>
            </a:endParaRPr>
          </a:p>
          <a:p>
            <a:r>
              <a:rPr lang="de-CH" sz="2800" dirty="0">
                <a:solidFill>
                  <a:schemeClr val="bg2">
                    <a:lumMod val="75000"/>
                  </a:schemeClr>
                </a:solidFill>
              </a:rPr>
              <a:t>	a </a:t>
            </a:r>
            <a:r>
              <a:rPr lang="de-CH" sz="2800" dirty="0" err="1">
                <a:solidFill>
                  <a:schemeClr val="bg2">
                    <a:lumMod val="75000"/>
                  </a:schemeClr>
                </a:solidFill>
              </a:rPr>
              <a:t>client</a:t>
            </a:r>
            <a:r>
              <a:rPr lang="de-CH" sz="2800" dirty="0">
                <a:solidFill>
                  <a:schemeClr val="bg2">
                    <a:lumMod val="75000"/>
                  </a:schemeClr>
                </a:solidFill>
              </a:rPr>
              <a:t> </a:t>
            </a:r>
            <a:r>
              <a:rPr lang="de-CH" sz="2800" dirty="0" err="1">
                <a:solidFill>
                  <a:schemeClr val="bg2">
                    <a:lumMod val="75000"/>
                  </a:schemeClr>
                </a:solidFill>
              </a:rPr>
              <a:t>to</a:t>
            </a:r>
            <a:r>
              <a:rPr lang="de-CH" sz="2800" dirty="0">
                <a:solidFill>
                  <a:schemeClr val="bg2">
                    <a:lumMod val="75000"/>
                  </a:schemeClr>
                </a:solidFill>
              </a:rPr>
              <a:t> </a:t>
            </a:r>
            <a:r>
              <a:rPr lang="de-CH" sz="2800" dirty="0" err="1">
                <a:solidFill>
                  <a:schemeClr val="bg2">
                    <a:lumMod val="75000"/>
                  </a:schemeClr>
                </a:solidFill>
              </a:rPr>
              <a:t>discover</a:t>
            </a:r>
            <a:r>
              <a:rPr lang="de-CH" sz="2800" dirty="0">
                <a:solidFill>
                  <a:schemeClr val="bg2">
                    <a:lumMod val="75000"/>
                  </a:schemeClr>
                </a:solidFill>
              </a:rPr>
              <a:t> </a:t>
            </a:r>
            <a:r>
              <a:rPr lang="de-CH" sz="2800" dirty="0" err="1">
                <a:solidFill>
                  <a:schemeClr val="bg2">
                    <a:lumMod val="75000"/>
                  </a:schemeClr>
                </a:solidFill>
              </a:rPr>
              <a:t>the</a:t>
            </a:r>
            <a:r>
              <a:rPr lang="de-CH" sz="2800" dirty="0">
                <a:solidFill>
                  <a:schemeClr val="bg2">
                    <a:lumMod val="75000"/>
                  </a:schemeClr>
                </a:solidFill>
              </a:rPr>
              <a:t> </a:t>
            </a:r>
            <a:r>
              <a:rPr lang="de-CH" sz="2800" dirty="0" err="1">
                <a:solidFill>
                  <a:schemeClr val="bg2">
                    <a:lumMod val="75000"/>
                  </a:schemeClr>
                </a:solidFill>
              </a:rPr>
              <a:t>transport</a:t>
            </a:r>
            <a:r>
              <a:rPr lang="de-CH" sz="2800" dirty="0">
                <a:solidFill>
                  <a:schemeClr val="bg2">
                    <a:lumMod val="75000"/>
                  </a:schemeClr>
                </a:solidFill>
              </a:rPr>
              <a:t> </a:t>
            </a:r>
            <a:r>
              <a:rPr lang="de-CH" sz="2800" dirty="0" err="1">
                <a:solidFill>
                  <a:schemeClr val="bg2">
                    <a:lumMod val="75000"/>
                  </a:schemeClr>
                </a:solidFill>
              </a:rPr>
              <a:t>protocol</a:t>
            </a:r>
            <a:r>
              <a:rPr lang="de-CH" sz="2800" dirty="0">
                <a:solidFill>
                  <a:schemeClr val="bg2">
                    <a:lumMod val="75000"/>
                  </a:schemeClr>
                </a:solidFill>
              </a:rPr>
              <a:t>, </a:t>
            </a:r>
            <a:r>
              <a:rPr lang="de-CH" sz="2800" dirty="0" err="1">
                <a:solidFill>
                  <a:schemeClr val="bg2">
                    <a:lumMod val="75000"/>
                  </a:schemeClr>
                </a:solidFill>
              </a:rPr>
              <a:t>encoding</a:t>
            </a:r>
            <a:r>
              <a:rPr lang="de-CH" sz="2800" dirty="0">
                <a:solidFill>
                  <a:schemeClr val="bg2">
                    <a:lumMod val="75000"/>
                  </a:schemeClr>
                </a:solidFill>
              </a:rPr>
              <a:t> and </a:t>
            </a:r>
            <a:r>
              <a:rPr lang="de-CH" sz="2800" dirty="0" err="1">
                <a:solidFill>
                  <a:schemeClr val="bg2">
                    <a:lumMod val="75000"/>
                  </a:schemeClr>
                </a:solidFill>
              </a:rPr>
              <a:t>security</a:t>
            </a:r>
            <a:r>
              <a:rPr lang="de-CH" sz="2800" dirty="0">
                <a:solidFill>
                  <a:schemeClr val="bg2">
                    <a:lumMod val="75000"/>
                  </a:schemeClr>
                </a:solidFill>
              </a:rPr>
              <a:t> 			</a:t>
            </a:r>
            <a:r>
              <a:rPr lang="de-CH" sz="2800" dirty="0" err="1">
                <a:solidFill>
                  <a:schemeClr val="bg2">
                    <a:lumMod val="75000"/>
                  </a:schemeClr>
                </a:solidFill>
              </a:rPr>
              <a:t>capabilities</a:t>
            </a:r>
            <a:r>
              <a:rPr lang="de-CH" sz="2800" dirty="0">
                <a:solidFill>
                  <a:schemeClr val="bg2">
                    <a:lumMod val="75000"/>
                  </a:schemeClr>
                </a:solidFill>
              </a:rPr>
              <a:t> of a YANG-Push </a:t>
            </a:r>
            <a:r>
              <a:rPr lang="de-CH" sz="2800" dirty="0" err="1">
                <a:solidFill>
                  <a:schemeClr val="bg2">
                    <a:lumMod val="75000"/>
                  </a:schemeClr>
                </a:solidFill>
              </a:rPr>
              <a:t>publisher</a:t>
            </a:r>
            <a:endParaRPr lang="en-US" sz="2800" dirty="0">
              <a:solidFill>
                <a:schemeClr val="bg2">
                  <a:lumMod val="75000"/>
                </a:schemeClr>
              </a:solidFill>
            </a:endParaRP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3" name="Subtitle 4">
            <a:extLst>
              <a:ext uri="{FF2B5EF4-FFF2-40B4-BE49-F238E27FC236}">
                <a16:creationId xmlns:a16="http://schemas.microsoft.com/office/drawing/2014/main" id="{656DC9F1-232F-64A5-3F26-259ACFB76F12}"/>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2.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Integrates in the YANG-Push to Message Broker Integration Architecture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505061" y="1950098"/>
            <a:ext cx="6098800" cy="4417453"/>
          </a:xfrm>
        </p:spPr>
        <p:txBody>
          <a:bodyPr>
            <a:noAutofit/>
          </a:bodyPr>
          <a:lstStyle/>
          <a:p>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-yang-message-broker-integration</a:t>
            </a:r>
            <a:r>
              <a:rPr lang="en-US" sz="1700" dirty="0"/>
              <a:t> describes an Architecture for YANG-Push to Message Broker Integration.</a:t>
            </a:r>
          </a:p>
          <a:p>
            <a:r>
              <a:rPr lang="en-US" sz="1700" dirty="0">
                <a:hlinkClick r:id="rId4"/>
              </a:rPr>
              <a:t>Section 4.1 of draft-</a:t>
            </a:r>
            <a:r>
              <a:rPr lang="en-US" sz="1700" dirty="0" err="1">
                <a:hlinkClick r:id="rId4"/>
              </a:rPr>
              <a:t>ietf</a:t>
            </a:r>
            <a:r>
              <a:rPr lang="en-US" sz="1700" dirty="0">
                <a:hlinkClick r:id="rId4"/>
              </a:rPr>
              <a:t>-</a:t>
            </a:r>
            <a:r>
              <a:rPr lang="en-US" sz="1700" dirty="0" err="1">
                <a:hlinkClick r:id="rId4"/>
              </a:rPr>
              <a:t>nmop</a:t>
            </a:r>
            <a:r>
              <a:rPr lang="en-US" sz="1700" dirty="0">
                <a:hlinkClick r:id="rId4"/>
              </a:rPr>
              <a:t>-yang-message-broker-integration</a:t>
            </a:r>
            <a:r>
              <a:rPr lang="en-US" sz="1700" dirty="0"/>
              <a:t> describes the YANG-Push subscription workflow where before the subscription configuration the transport, notification and subscription capabilities are being discovered first.</a:t>
            </a:r>
          </a:p>
          <a:p>
            <a:r>
              <a:rPr lang="en-US" sz="1700" dirty="0">
                <a:hlinkClick r:id="rId3"/>
              </a:rPr>
              <a:t>draft-</a:t>
            </a:r>
            <a:r>
              <a:rPr lang="en-US" sz="1700" dirty="0" err="1">
                <a:hlinkClick r:id="rId3"/>
              </a:rPr>
              <a:t>netana</a:t>
            </a:r>
            <a:r>
              <a:rPr lang="en-US" sz="1700" dirty="0">
                <a:hlinkClick r:id="rId3"/>
              </a:rPr>
              <a:t>-netconf-</a:t>
            </a:r>
            <a:r>
              <a:rPr lang="en-US" sz="1700" dirty="0" err="1">
                <a:hlinkClick r:id="rId3"/>
              </a:rPr>
              <a:t>yp</a:t>
            </a:r>
            <a:r>
              <a:rPr lang="en-US" sz="1700" dirty="0">
                <a:hlinkClick r:id="rId3"/>
              </a:rPr>
              <a:t>-transport-capabilities</a:t>
            </a:r>
            <a:r>
              <a:rPr lang="en-US" sz="1700" dirty="0"/>
              <a:t> extends "</a:t>
            </a:r>
            <a:r>
              <a:rPr lang="en-US" sz="1700" dirty="0" err="1"/>
              <a:t>ietf</a:t>
            </a:r>
            <a:r>
              <a:rPr lang="en-US" sz="1700" dirty="0"/>
              <a:t>-system-capabilities" for discovering transport, </a:t>
            </a:r>
            <a:r>
              <a:rPr lang="en-US" sz="1700" dirty="0">
                <a:hlinkClick r:id="rId5"/>
              </a:rPr>
              <a:t>Section 3.2 of draft-</a:t>
            </a:r>
            <a:r>
              <a:rPr lang="en-US" sz="1700" dirty="0" err="1">
                <a:hlinkClick r:id="rId5"/>
              </a:rPr>
              <a:t>netana</a:t>
            </a:r>
            <a:r>
              <a:rPr lang="en-US" sz="1700" dirty="0">
                <a:hlinkClick r:id="rId5"/>
              </a:rPr>
              <a:t>-netconf-</a:t>
            </a:r>
            <a:r>
              <a:rPr lang="en-US" sz="1700" dirty="0" err="1">
                <a:hlinkClick r:id="rId5"/>
              </a:rPr>
              <a:t>notif</a:t>
            </a:r>
            <a:r>
              <a:rPr lang="en-US" sz="1700" dirty="0">
                <a:hlinkClick r:id="rId5"/>
              </a:rPr>
              <a:t>-envelope </a:t>
            </a:r>
            <a:r>
              <a:rPr lang="en-US" sz="1700" dirty="0"/>
              <a:t>for notification metadata and </a:t>
            </a:r>
            <a:r>
              <a:rPr lang="en-US" sz="1700" dirty="0">
                <a:hlinkClick r:id="rId6"/>
              </a:rPr>
              <a:t>Section 5.2 </a:t>
            </a:r>
            <a:r>
              <a:rPr lang="en-US" sz="1700" dirty="0"/>
              <a:t>for observation timestamping.</a:t>
            </a:r>
          </a:p>
          <a:p>
            <a:r>
              <a:rPr lang="en-US" sz="1700" dirty="0"/>
              <a:t>This allows a client to discover all YANG-Push server capabilities to enable the automation of the YANG-Push subscription configuration workflow depending on the YANG-Push server capabilities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4" name="Picture 3">
            <a:extLst>
              <a:ext uri="{FF2B5EF4-FFF2-40B4-BE49-F238E27FC236}">
                <a16:creationId xmlns:a16="http://schemas.microsoft.com/office/drawing/2014/main" id="{AE8BF390-E5E9-1AC1-670D-320B2E27DC97}"/>
              </a:ext>
            </a:extLst>
          </p:cNvPr>
          <p:cNvPicPr>
            <a:picLocks noChangeAspect="1"/>
          </p:cNvPicPr>
          <p:nvPr/>
        </p:nvPicPr>
        <p:blipFill>
          <a:blip r:embed="rId7"/>
          <a:stretch>
            <a:fillRect/>
          </a:stretch>
        </p:blipFill>
        <p:spPr>
          <a:xfrm>
            <a:off x="950167" y="1569597"/>
            <a:ext cx="3855098" cy="5288403"/>
          </a:xfrm>
          <a:prstGeom prst="rect">
            <a:avLst/>
          </a:prstGeom>
        </p:spPr>
      </p:pic>
      <p:sp>
        <p:nvSpPr>
          <p:cNvPr id="6" name="Oval 5">
            <a:extLst>
              <a:ext uri="{FF2B5EF4-FFF2-40B4-BE49-F238E27FC236}">
                <a16:creationId xmlns:a16="http://schemas.microsoft.com/office/drawing/2014/main" id="{84BCB10E-D8E6-F2FD-FD9E-B29884060E0C}"/>
              </a:ext>
            </a:extLst>
          </p:cNvPr>
          <p:cNvSpPr/>
          <p:nvPr/>
        </p:nvSpPr>
        <p:spPr>
          <a:xfrm>
            <a:off x="2412716" y="590075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3236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Changes since -00, presented at IETF 121</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105650" y="1950098"/>
            <a:ext cx="4498210" cy="4417453"/>
          </a:xfrm>
        </p:spPr>
        <p:txBody>
          <a:bodyPr>
            <a:noAutofit/>
          </a:bodyPr>
          <a:lstStyle/>
          <a:p>
            <a:pPr marL="0" indent="0">
              <a:buNone/>
            </a:pPr>
            <a:r>
              <a:rPr lang="en-US" sz="1700" b="1" dirty="0"/>
              <a:t>Changes since -00, presented at IETF 121</a:t>
            </a:r>
          </a:p>
          <a:p>
            <a:r>
              <a:rPr lang="en-US" sz="1700" dirty="0"/>
              <a:t>Incorporated editorial changes from Med. </a:t>
            </a:r>
          </a:p>
          <a:p>
            <a:pPr marL="457200" lvl="1" indent="0">
              <a:buNone/>
            </a:pPr>
            <a:r>
              <a:rPr lang="en-US" sz="1700" dirty="0"/>
              <a:t>Thanks a lot Med!</a:t>
            </a:r>
          </a:p>
          <a:p>
            <a:r>
              <a:rPr lang="en-US" sz="1700" dirty="0"/>
              <a:t>Updated terminology section with:</a:t>
            </a:r>
          </a:p>
          <a:p>
            <a:pPr marL="457200" lvl="1" indent="0">
              <a:buNone/>
            </a:pPr>
            <a:r>
              <a:rPr lang="en-US" sz="1700" dirty="0"/>
              <a:t>The terms "subscriber", "publisher", and "receiver" are used as defined in [</a:t>
            </a:r>
            <a:r>
              <a:rPr lang="en-US" sz="1700" dirty="0">
                <a:hlinkClick r:id="rId3"/>
              </a:rPr>
              <a:t>RFC8639</a:t>
            </a:r>
            <a:r>
              <a:rPr lang="en-US" sz="1700" dirty="0"/>
              <a:t>]. The terms "client", and "server" are used as defined in [</a:t>
            </a:r>
            <a:r>
              <a:rPr lang="en-US" sz="1700" dirty="0">
                <a:hlinkClick r:id="rId4"/>
              </a:rPr>
              <a:t>RFC8342</a:t>
            </a:r>
            <a:r>
              <a:rPr lang="en-US" sz="1700" dirty="0"/>
              <a:t>].</a:t>
            </a:r>
          </a:p>
          <a:p>
            <a:r>
              <a:rPr lang="en-US" sz="1700" dirty="0"/>
              <a:t>Align TLS and DTLS entities with </a:t>
            </a:r>
            <a:r>
              <a:rPr lang="en-US" sz="1700" dirty="0">
                <a:hlinkClick r:id="rId5"/>
              </a:rPr>
              <a:t>RFC 9645</a:t>
            </a:r>
            <a:r>
              <a:rPr lang="en-US" sz="1700" dirty="0"/>
              <a:t> (</a:t>
            </a:r>
            <a:r>
              <a:rPr lang="en-US" sz="1700" dirty="0" err="1"/>
              <a:t>ietf-tls-server.yang</a:t>
            </a:r>
            <a:r>
              <a:rPr lang="en-US" sz="1700" dirty="0"/>
              <a:t>). Supporting for both version 1.2 and 1.3.</a:t>
            </a:r>
          </a:p>
          <a:p>
            <a:r>
              <a:rPr lang="en-US" sz="1700" dirty="0"/>
              <a:t>Diff: </a:t>
            </a:r>
            <a:r>
              <a:rPr lang="en-US" sz="1700" dirty="0">
                <a:hlinkClick r:id="rId6"/>
              </a:rPr>
              <a:t>https://author-tools.ietf.org/iddiff?doc_1=draft-netana-netconf-yp-transport-capabilities-01</a:t>
            </a:r>
            <a:endParaRPr lang="en-US" sz="1700" dirty="0"/>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11" name="TextBox 10">
            <a:extLst>
              <a:ext uri="{FF2B5EF4-FFF2-40B4-BE49-F238E27FC236}">
                <a16:creationId xmlns:a16="http://schemas.microsoft.com/office/drawing/2014/main" id="{8CC8DBF4-586A-BA10-C379-D38D46C99E1D}"/>
              </a:ext>
            </a:extLst>
          </p:cNvPr>
          <p:cNvSpPr txBox="1"/>
          <p:nvPr/>
        </p:nvSpPr>
        <p:spPr>
          <a:xfrm>
            <a:off x="838200" y="1787198"/>
            <a:ext cx="5760858" cy="4662815"/>
          </a:xfrm>
          <a:prstGeom prst="rect">
            <a:avLst/>
          </a:prstGeom>
          <a:noFill/>
        </p:spPr>
        <p:txBody>
          <a:bodyPr wrap="square">
            <a:spAutoFit/>
          </a:bodyPr>
          <a:lstStyle/>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tls12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TLS Protocol Version 1.2. TLS 1.2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obsolete,</a:t>
            </a:r>
          </a:p>
          <a:p>
            <a:r>
              <a:rPr lang="de-CH" sz="900" dirty="0">
                <a:latin typeface="Courier New" panose="02070309020205020404" pitchFamily="49" charset="0"/>
                <a:cs typeface="Courier New" panose="02070309020205020404" pitchFamily="49" charset="0"/>
              </a:rPr>
              <a:t>     and </a:t>
            </a:r>
            <a:r>
              <a:rPr lang="de-CH" sz="900" dirty="0" err="1">
                <a:latin typeface="Courier New" panose="02070309020205020404" pitchFamily="49" charset="0"/>
                <a:cs typeface="Courier New" panose="02070309020205020404" pitchFamily="49" charset="0"/>
              </a:rPr>
              <a:t>thus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it</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NOT RECOMMENDED </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enable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this</a:t>
            </a:r>
            <a:r>
              <a:rPr lang="de-CH" sz="900" dirty="0">
                <a:latin typeface="Courier New" panose="02070309020205020404" pitchFamily="49" charset="0"/>
                <a:cs typeface="Courier New" panose="02070309020205020404" pitchFamily="49" charset="0"/>
              </a:rPr>
              <a:t> feature.";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5246: The Transport Layer Security (TLS) Protocol Version 1.2";</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tls13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TLS Protocol Version 1.3.";</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8446: The Transport Layer Security (TLS) Protocol Version 1.3";</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dtls12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DTLS Protocol Version 1.2. TLS 1.2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obsolete,</a:t>
            </a:r>
          </a:p>
          <a:p>
            <a:r>
              <a:rPr lang="de-CH" sz="900" dirty="0">
                <a:latin typeface="Courier New" panose="02070309020205020404" pitchFamily="49" charset="0"/>
                <a:cs typeface="Courier New" panose="02070309020205020404" pitchFamily="49" charset="0"/>
              </a:rPr>
              <a:t>     and </a:t>
            </a:r>
            <a:r>
              <a:rPr lang="de-CH" sz="900" dirty="0" err="1">
                <a:latin typeface="Courier New" panose="02070309020205020404" pitchFamily="49" charset="0"/>
                <a:cs typeface="Courier New" panose="02070309020205020404" pitchFamily="49" charset="0"/>
              </a:rPr>
              <a:t>thus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it</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NOT RECOMMENDED </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enable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this</a:t>
            </a:r>
            <a:r>
              <a:rPr lang="de-CH" sz="900" dirty="0">
                <a:latin typeface="Courier New" panose="02070309020205020404" pitchFamily="49" charset="0"/>
                <a:cs typeface="Courier New" panose="02070309020205020404" pitchFamily="49" charset="0"/>
              </a:rPr>
              <a:t> feature.";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6347: The </a:t>
            </a:r>
            <a:r>
              <a:rPr lang="de-CH" sz="900" dirty="0" err="1">
                <a:latin typeface="Courier New" panose="02070309020205020404" pitchFamily="49" charset="0"/>
                <a:cs typeface="Courier New" panose="02070309020205020404" pitchFamily="49" charset="0"/>
              </a:rPr>
              <a:t>Datagram</a:t>
            </a:r>
            <a:r>
              <a:rPr lang="de-CH" sz="900" dirty="0">
                <a:latin typeface="Courier New" panose="02070309020205020404" pitchFamily="49" charset="0"/>
                <a:cs typeface="Courier New" panose="02070309020205020404" pitchFamily="49" charset="0"/>
              </a:rPr>
              <a:t> Transport Layer Security (TLS) Protocol Version 1.2";</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dtls13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DTLS Protocol Version 1.3.";</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9147: The </a:t>
            </a:r>
            <a:r>
              <a:rPr lang="de-CH" sz="900" dirty="0" err="1">
                <a:latin typeface="Courier New" panose="02070309020205020404" pitchFamily="49" charset="0"/>
                <a:cs typeface="Courier New" panose="02070309020205020404" pitchFamily="49" charset="0"/>
              </a:rPr>
              <a:t>Datagram</a:t>
            </a:r>
            <a:r>
              <a:rPr lang="de-CH" sz="900" dirty="0">
                <a:latin typeface="Courier New" panose="02070309020205020404" pitchFamily="49" charset="0"/>
                <a:cs typeface="Courier New" panose="02070309020205020404" pitchFamily="49" charset="0"/>
              </a:rPr>
              <a:t> Transport Layer Security (TLS) Protocol Version 1.3";</a:t>
            </a:r>
          </a:p>
          <a:p>
            <a:r>
              <a:rPr lang="de-CH" sz="900" dirty="0">
                <a:latin typeface="Courier New" panose="02070309020205020404" pitchFamily="49" charset="0"/>
                <a:cs typeface="Courier New" panose="02070309020205020404" pitchFamily="49" charset="0"/>
              </a:rPr>
              <a:t>}</a:t>
            </a:r>
          </a:p>
        </p:txBody>
      </p:sp>
      <p:cxnSp>
        <p:nvCxnSpPr>
          <p:cNvPr id="13" name="Straight Arrow Connector 12">
            <a:extLst>
              <a:ext uri="{FF2B5EF4-FFF2-40B4-BE49-F238E27FC236}">
                <a16:creationId xmlns:a16="http://schemas.microsoft.com/office/drawing/2014/main" id="{C8C0C668-81DF-D85B-CB36-9A224FBE99B1}"/>
              </a:ext>
            </a:extLst>
          </p:cNvPr>
          <p:cNvCxnSpPr/>
          <p:nvPr/>
        </p:nvCxnSpPr>
        <p:spPr>
          <a:xfrm flipH="1" flipV="1">
            <a:off x="6454954" y="4381500"/>
            <a:ext cx="504825" cy="25717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8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Current </a:t>
            </a:r>
            <a:r>
              <a:rPr lang="en-US" sz="2400" dirty="0">
                <a:solidFill>
                  <a:schemeClr val="bg2">
                    <a:lumMod val="75000"/>
                  </a:schemeClr>
                </a:solidFill>
              </a:rPr>
              <a:t>Status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9305926" cy="4441371"/>
          </a:xfrm>
        </p:spPr>
        <p:txBody>
          <a:bodyPr>
            <a:noAutofit/>
          </a:bodyPr>
          <a:lstStyle/>
          <a:p>
            <a:pPr marL="0" indent="0">
              <a:buNone/>
            </a:pPr>
            <a:r>
              <a:rPr lang="en-US" sz="1700" b="1" dirty="0"/>
              <a:t>Current Status</a:t>
            </a:r>
          </a:p>
          <a:p>
            <a:pPr>
              <a:spcBef>
                <a:spcPts val="1200"/>
              </a:spcBef>
            </a:pPr>
            <a:r>
              <a:rPr lang="en-US" sz="1700" dirty="0"/>
              <a:t>Replaces </a:t>
            </a:r>
            <a:r>
              <a:rPr lang="en-US" sz="1700" dirty="0">
                <a:hlinkClick r:id="rId3"/>
              </a:rPr>
              <a:t>draft-</a:t>
            </a:r>
            <a:r>
              <a:rPr lang="en-US" sz="1700" dirty="0" err="1">
                <a:hlinkClick r:id="rId3"/>
              </a:rPr>
              <a:t>tao</a:t>
            </a:r>
            <a:r>
              <a:rPr lang="en-US" sz="1700" dirty="0">
                <a:hlinkClick r:id="rId3"/>
              </a:rPr>
              <a:t>-netconf-data-export-capabilities</a:t>
            </a:r>
            <a:r>
              <a:rPr lang="en-US" sz="1700" dirty="0"/>
              <a:t>. Presented at IETF 121 with the request of working group adoption.</a:t>
            </a:r>
          </a:p>
          <a:p>
            <a:pPr>
              <a:spcBef>
                <a:spcPts val="1200"/>
              </a:spcBef>
            </a:pPr>
            <a:r>
              <a:rPr lang="en-US" sz="1700" dirty="0"/>
              <a:t>The mandatory encoding question has been raised at the </a:t>
            </a:r>
            <a:r>
              <a:rPr lang="en-US" sz="1700" dirty="0">
                <a:hlinkClick r:id="rId4"/>
              </a:rPr>
              <a:t>IETF 107</a:t>
            </a:r>
            <a:r>
              <a:rPr lang="en-US" sz="1700" dirty="0"/>
              <a:t>. The choices in the poll did not include CBOR. The working group </a:t>
            </a:r>
            <a:r>
              <a:rPr lang="en-US" sz="1700" dirty="0">
                <a:hlinkClick r:id="rId5"/>
              </a:rPr>
              <a:t>decided</a:t>
            </a:r>
            <a:r>
              <a:rPr lang="en-US" sz="1700" dirty="0"/>
              <a:t> to let market decide in contrary to </a:t>
            </a:r>
            <a:r>
              <a:rPr lang="en-US" sz="1700" dirty="0">
                <a:hlinkClick r:id="rId6"/>
              </a:rPr>
              <a:t>Section 7 of RFC 8639</a:t>
            </a:r>
            <a:r>
              <a:rPr lang="en-US" sz="1700" dirty="0"/>
              <a:t>. which lead to </a:t>
            </a:r>
            <a:r>
              <a:rPr lang="en-US" sz="1700" dirty="0">
                <a:hlinkClick r:id="rId7"/>
              </a:rPr>
              <a:t>eid6211</a:t>
            </a:r>
            <a:r>
              <a:rPr lang="en-US" sz="1700" dirty="0"/>
              <a:t> at "Held for Document Update" status.</a:t>
            </a:r>
          </a:p>
          <a:p>
            <a:pPr>
              <a:spcBef>
                <a:spcPts val="1200"/>
              </a:spcBef>
            </a:pPr>
            <a:r>
              <a:rPr lang="en-US" sz="1700" dirty="0"/>
              <a:t>Authors raised question at IETF 122 and on </a:t>
            </a:r>
            <a:r>
              <a:rPr lang="en-US" sz="1700" dirty="0">
                <a:hlinkClick r:id="rId8"/>
              </a:rPr>
              <a:t>mailing list </a:t>
            </a:r>
            <a:r>
              <a:rPr lang="en-US" sz="1700" dirty="0"/>
              <a:t>to NETCONF working group wherever document addresses the discoverability requirements defined in </a:t>
            </a:r>
            <a:r>
              <a:rPr lang="en-US" sz="1700" dirty="0">
                <a:hlinkClick r:id="rId6"/>
              </a:rPr>
              <a:t>Section 7 of RFC 8639 </a:t>
            </a:r>
            <a:r>
              <a:rPr lang="en-US" sz="1700" dirty="0"/>
              <a:t>and</a:t>
            </a:r>
            <a:r>
              <a:rPr lang="en-US" sz="1700" b="1" dirty="0">
                <a:solidFill>
                  <a:srgbClr val="FF0000"/>
                </a:solidFill>
              </a:rPr>
              <a:t> </a:t>
            </a:r>
            <a:r>
              <a:rPr lang="en-US" sz="1700" dirty="0">
                <a:hlinkClick r:id="rId7"/>
              </a:rPr>
              <a:t>errata 6211</a:t>
            </a:r>
            <a:r>
              <a:rPr lang="en-US" sz="1700" b="1" dirty="0">
                <a:solidFill>
                  <a:srgbClr val="FF0000"/>
                </a:solidFill>
              </a:rPr>
              <a:t> </a:t>
            </a:r>
            <a:r>
              <a:rPr lang="en-US" sz="1700" dirty="0"/>
              <a:t>for</a:t>
            </a:r>
            <a:r>
              <a:rPr lang="en-US" sz="1700" b="1" dirty="0">
                <a:solidFill>
                  <a:srgbClr val="FF0000"/>
                </a:solidFill>
              </a:rPr>
              <a:t> </a:t>
            </a:r>
            <a:r>
              <a:rPr lang="en-US" sz="1700" dirty="0">
                <a:hlinkClick r:id="rId9"/>
              </a:rPr>
              <a:t>draft-</a:t>
            </a:r>
            <a:r>
              <a:rPr lang="en-US" sz="1700" dirty="0" err="1">
                <a:hlinkClick r:id="rId9"/>
              </a:rPr>
              <a:t>ietf</a:t>
            </a:r>
            <a:r>
              <a:rPr lang="en-US" sz="1700" dirty="0">
                <a:hlinkClick r:id="rId9"/>
              </a:rPr>
              <a:t>-netconf-</a:t>
            </a:r>
            <a:r>
              <a:rPr lang="en-US" sz="1700" dirty="0" err="1">
                <a:hlinkClick r:id="rId9"/>
              </a:rPr>
              <a:t>udp</a:t>
            </a:r>
            <a:r>
              <a:rPr lang="en-US" sz="1700" dirty="0">
                <a:hlinkClick r:id="rId9"/>
              </a:rPr>
              <a:t>-</a:t>
            </a:r>
            <a:r>
              <a:rPr lang="en-US" sz="1700" dirty="0" err="1">
                <a:hlinkClick r:id="rId9"/>
              </a:rPr>
              <a:t>notif</a:t>
            </a:r>
            <a:r>
              <a:rPr lang="en-US" sz="1700" dirty="0"/>
              <a:t> and </a:t>
            </a:r>
            <a:r>
              <a:rPr lang="en-US" sz="1700" dirty="0">
                <a:hlinkClick r:id="rId10"/>
              </a:rPr>
              <a:t>draft-</a:t>
            </a:r>
            <a:r>
              <a:rPr lang="en-US" sz="1700" dirty="0" err="1">
                <a:hlinkClick r:id="rId10"/>
              </a:rPr>
              <a:t>ietf</a:t>
            </a:r>
            <a:r>
              <a:rPr lang="en-US" sz="1700" dirty="0">
                <a:hlinkClick r:id="rId10"/>
              </a:rPr>
              <a:t>-netconf-https-</a:t>
            </a:r>
            <a:r>
              <a:rPr lang="en-US" sz="1700" dirty="0" err="1">
                <a:hlinkClick r:id="rId10"/>
              </a:rPr>
              <a:t>notif</a:t>
            </a:r>
            <a:r>
              <a:rPr lang="en-US" sz="1700" dirty="0"/>
              <a:t>. Kent and Andy confirmed yes. </a:t>
            </a:r>
          </a:p>
          <a:p>
            <a:pPr>
              <a:spcBef>
                <a:spcPts val="1200"/>
              </a:spcBef>
            </a:pPr>
            <a:r>
              <a:rPr lang="en-US" sz="1700" dirty="0"/>
              <a:t>Kent aligned with the authors opinions that </a:t>
            </a:r>
            <a:r>
              <a:rPr lang="en-US" sz="1700" dirty="0">
                <a:hlinkClick r:id="rId6"/>
              </a:rPr>
              <a:t>Section 7 of RFC 8639 </a:t>
            </a:r>
            <a:r>
              <a:rPr lang="en-US" sz="1700" dirty="0"/>
              <a:t>should be updated in </a:t>
            </a:r>
            <a:r>
              <a:rPr lang="en-US" sz="1700" dirty="0">
                <a:hlinkClick r:id="rId11"/>
              </a:rPr>
              <a:t>draft-</a:t>
            </a:r>
            <a:r>
              <a:rPr lang="en-US" sz="1700" dirty="0" err="1">
                <a:hlinkClick r:id="rId11"/>
              </a:rPr>
              <a:t>wilton</a:t>
            </a:r>
            <a:r>
              <a:rPr lang="en-US" sz="1700" dirty="0">
                <a:hlinkClick r:id="rId11"/>
              </a:rPr>
              <a:t>-netconf-</a:t>
            </a:r>
            <a:r>
              <a:rPr lang="en-US" sz="1700" dirty="0" err="1">
                <a:hlinkClick r:id="rId11"/>
              </a:rPr>
              <a:t>yp</a:t>
            </a:r>
            <a:r>
              <a:rPr lang="en-US" sz="1700" dirty="0">
                <a:hlinkClick r:id="rId11"/>
              </a:rPr>
              <a:t>-observability</a:t>
            </a:r>
            <a:r>
              <a:rPr lang="en-US" sz="1700" dirty="0"/>
              <a:t> to state that encoding and security properties MUST be discoverable in the System Capabilities model defined in RFC 9196.</a:t>
            </a:r>
            <a:endParaRPr lang="en-US" sz="1700" b="1" dirty="0">
              <a:solidFill>
                <a:srgbClr val="FF0000"/>
              </a:solidFill>
            </a:endParaRPr>
          </a:p>
          <a:p>
            <a:pPr>
              <a:spcBef>
                <a:spcPts val="1200"/>
              </a:spcBef>
            </a:pPr>
            <a:r>
              <a:rPr lang="en-US" sz="1700" dirty="0"/>
              <a:t>Authors are aware of 4 implementations that are currently being developed and at </a:t>
            </a:r>
            <a:r>
              <a:rPr lang="en-US" sz="1700" dirty="0">
                <a:hlinkClick r:id="rId12"/>
              </a:rPr>
              <a:t>IETF 122 hackathon validated</a:t>
            </a:r>
            <a:r>
              <a:rPr lang="en-US" sz="1700" dirty="0"/>
              <a:t>. Targeting YANG-Push MVP 1 end of 2025 to be general available.</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4" name="Subtitle 4">
            <a:extLst>
              <a:ext uri="{FF2B5EF4-FFF2-40B4-BE49-F238E27FC236}">
                <a16:creationId xmlns:a16="http://schemas.microsoft.com/office/drawing/2014/main" id="{15F8C987-861D-7CFE-2544-77166341489C}"/>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2.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176738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a:t>
            </a:r>
            <a:r>
              <a:rPr lang="en-US" sz="2400" dirty="0">
                <a:solidFill>
                  <a:schemeClr val="bg2">
                    <a:lumMod val="75000"/>
                  </a:schemeClr>
                </a:solidFill>
              </a:rPr>
              <a:t>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10138"/>
            <a:ext cx="9144000" cy="4441371"/>
          </a:xfrm>
        </p:spPr>
        <p:txBody>
          <a:bodyPr>
            <a:noAutofit/>
          </a:bodyPr>
          <a:lstStyle/>
          <a:p>
            <a:pPr marL="0" indent="0">
              <a:spcBef>
                <a:spcPts val="1200"/>
              </a:spcBef>
              <a:buNone/>
            </a:pPr>
            <a:r>
              <a:rPr lang="en-US" sz="1700" b="1" dirty="0"/>
              <a:t>Next Steps</a:t>
            </a:r>
          </a:p>
          <a:p>
            <a:pPr>
              <a:spcBef>
                <a:spcPts val="1200"/>
              </a:spcBef>
              <a:buFont typeface="Wingdings" panose="05000000000000000000" pitchFamily="2" charset="2"/>
              <a:buChar char="Ø"/>
            </a:pPr>
            <a:r>
              <a:rPr lang="en-US" sz="1700" dirty="0"/>
              <a:t>Network operators require YANG-Push capabilities discovery mechanism to automate </a:t>
            </a:r>
            <a:br>
              <a:rPr lang="en-US" sz="1700" dirty="0"/>
            </a:br>
            <a:r>
              <a:rPr lang="en-US" sz="1700" dirty="0">
                <a:hlinkClick r:id="rId3"/>
              </a:rPr>
              <a:t>RFC 8639</a:t>
            </a:r>
            <a:r>
              <a:rPr lang="en-US" sz="1700" dirty="0"/>
              <a:t>/</a:t>
            </a:r>
            <a:r>
              <a:rPr lang="en-US" sz="1700" dirty="0">
                <a:hlinkClick r:id="rId4"/>
              </a:rPr>
              <a:t>8641</a:t>
            </a:r>
            <a:r>
              <a:rPr lang="en-US" sz="1700" dirty="0"/>
              <a:t> YANG-Push subscription process. This is one of the major pain points of todays legacy, non-standard YANG-Push implementations.</a:t>
            </a:r>
          </a:p>
          <a:p>
            <a:pPr>
              <a:spcBef>
                <a:spcPts val="1200"/>
              </a:spcBef>
              <a:buFont typeface="Wingdings" panose="05000000000000000000" pitchFamily="2" charset="2"/>
              <a:buChar char="Ø"/>
            </a:pPr>
            <a:r>
              <a:rPr lang="en-US" sz="1700" dirty="0">
                <a:hlinkClick r:id="rId5"/>
              </a:rPr>
              <a:t>RFC 9196 </a:t>
            </a:r>
            <a:r>
              <a:rPr lang="en-US" sz="1700" dirty="0"/>
              <a:t>does address network operators' needs, and this </a:t>
            </a:r>
            <a:r>
              <a:rPr lang="en-US" sz="1700"/>
              <a:t>document complements the </a:t>
            </a:r>
            <a:r>
              <a:rPr lang="en-US" sz="1700" dirty="0"/>
              <a:t>YANG-Push configured subscription transport capabilities aspect. </a:t>
            </a:r>
          </a:p>
          <a:p>
            <a:pPr>
              <a:spcBef>
                <a:spcPts val="1200"/>
              </a:spcBef>
              <a:buFont typeface="Wingdings" panose="05000000000000000000" pitchFamily="2" charset="2"/>
              <a:buChar char="Ø"/>
            </a:pPr>
            <a:r>
              <a:rPr lang="en-US" sz="1700" dirty="0"/>
              <a:t>Considering that this is the 9</a:t>
            </a:r>
            <a:r>
              <a:rPr lang="en-US" sz="1700" baseline="30000" dirty="0"/>
              <a:t>th</a:t>
            </a:r>
            <a:r>
              <a:rPr lang="en-US" sz="1700" dirty="0"/>
              <a:t> document iteration and stable, and that 4 major implementations</a:t>
            </a:r>
            <a:br>
              <a:rPr lang="en-US" sz="1700" dirty="0"/>
            </a:br>
            <a:r>
              <a:rPr lang="en-US" sz="1700" dirty="0"/>
              <a:t>are under way, the authors are concerned that if the NETCONF working group doesn’t adopt the document now then there is no sufficient time to discuss before implementations becoming general available.</a:t>
            </a:r>
          </a:p>
          <a:p>
            <a:pPr>
              <a:spcBef>
                <a:spcPts val="1200"/>
              </a:spcBef>
              <a:buFont typeface="Wingdings" panose="05000000000000000000" pitchFamily="2" charset="2"/>
              <a:buChar char="Ø"/>
            </a:pPr>
            <a:r>
              <a:rPr lang="en-US" sz="1700" b="1" dirty="0">
                <a:solidFill>
                  <a:srgbClr val="FF0000"/>
                </a:solidFill>
              </a:rPr>
              <a:t>Authors therefore request to raise a poll on February 10</a:t>
            </a:r>
            <a:r>
              <a:rPr lang="en-US" sz="1700" b="1" baseline="30000" dirty="0">
                <a:solidFill>
                  <a:srgbClr val="FF0000"/>
                </a:solidFill>
              </a:rPr>
              <a:t>th</a:t>
            </a:r>
            <a:r>
              <a:rPr lang="en-US" sz="1700" b="1" dirty="0">
                <a:solidFill>
                  <a:srgbClr val="FF0000"/>
                </a:solidFill>
              </a:rPr>
              <a:t> interim </a:t>
            </a:r>
            <a:r>
              <a:rPr lang="en-US" sz="1700" dirty="0"/>
              <a:t>to clarify wherever document</a:t>
            </a:r>
            <a:br>
              <a:rPr lang="en-US" sz="1700" dirty="0"/>
            </a:br>
            <a:r>
              <a:rPr lang="en-US" sz="1700" dirty="0"/>
              <a:t>addresses the discoverability requirements defined in </a:t>
            </a:r>
            <a:r>
              <a:rPr lang="en-US" sz="1700" dirty="0">
                <a:hlinkClick r:id="rId6"/>
              </a:rPr>
              <a:t>Section 7 of RFC 8639 </a:t>
            </a:r>
            <a:r>
              <a:rPr lang="en-US" sz="1700" dirty="0"/>
              <a:t>and</a:t>
            </a:r>
            <a:r>
              <a:rPr lang="en-US" sz="1700" b="1" dirty="0">
                <a:solidFill>
                  <a:srgbClr val="FF0000"/>
                </a:solidFill>
              </a:rPr>
              <a:t> </a:t>
            </a:r>
            <a:r>
              <a:rPr lang="en-US" sz="1700" dirty="0">
                <a:hlinkClick r:id="rId7"/>
              </a:rPr>
              <a:t>errata 6211</a:t>
            </a:r>
            <a:r>
              <a:rPr lang="en-US" sz="1700" b="1" dirty="0">
                <a:solidFill>
                  <a:srgbClr val="FF0000"/>
                </a:solidFill>
              </a:rPr>
              <a:t> </a:t>
            </a:r>
            <a:r>
              <a:rPr lang="en-US" sz="1700" dirty="0"/>
              <a:t>for</a:t>
            </a:r>
            <a:r>
              <a:rPr lang="en-US" sz="1700" b="1" dirty="0">
                <a:solidFill>
                  <a:srgbClr val="FF0000"/>
                </a:solidFill>
              </a:rPr>
              <a:t> </a:t>
            </a:r>
            <a:br>
              <a:rPr lang="en-US" sz="1700" b="1" dirty="0">
                <a:solidFill>
                  <a:srgbClr val="FF0000"/>
                </a:solidFill>
              </a:rPr>
            </a:br>
            <a:r>
              <a:rPr lang="en-US" sz="1700" dirty="0">
                <a:hlinkClick r:id="rId8"/>
              </a:rPr>
              <a:t>draft-</a:t>
            </a:r>
            <a:r>
              <a:rPr lang="en-US" sz="1700" dirty="0" err="1">
                <a:hlinkClick r:id="rId8"/>
              </a:rPr>
              <a:t>ietf</a:t>
            </a:r>
            <a:r>
              <a:rPr lang="en-US" sz="1700" dirty="0">
                <a:hlinkClick r:id="rId8"/>
              </a:rPr>
              <a:t>-netconf-</a:t>
            </a:r>
            <a:r>
              <a:rPr lang="en-US" sz="1700" dirty="0" err="1">
                <a:hlinkClick r:id="rId8"/>
              </a:rPr>
              <a:t>udp</a:t>
            </a:r>
            <a:r>
              <a:rPr lang="en-US" sz="1700" dirty="0">
                <a:hlinkClick r:id="rId8"/>
              </a:rPr>
              <a:t>-</a:t>
            </a:r>
            <a:r>
              <a:rPr lang="en-US" sz="1700" dirty="0" err="1">
                <a:hlinkClick r:id="rId8"/>
              </a:rPr>
              <a:t>notif</a:t>
            </a:r>
            <a:r>
              <a:rPr lang="en-US" sz="1700" dirty="0"/>
              <a:t>  and </a:t>
            </a:r>
            <a:r>
              <a:rPr lang="en-US" sz="1700" dirty="0">
                <a:hlinkClick r:id="rId9"/>
              </a:rPr>
              <a:t>draft-</a:t>
            </a:r>
            <a:r>
              <a:rPr lang="en-US" sz="1700" dirty="0" err="1">
                <a:hlinkClick r:id="rId9"/>
              </a:rPr>
              <a:t>ietf</a:t>
            </a:r>
            <a:r>
              <a:rPr lang="en-US" sz="1700" dirty="0">
                <a:hlinkClick r:id="rId9"/>
              </a:rPr>
              <a:t>-netconf-https-</a:t>
            </a:r>
            <a:r>
              <a:rPr lang="en-US" sz="1700" dirty="0" err="1">
                <a:hlinkClick r:id="rId9"/>
              </a:rPr>
              <a:t>notif</a:t>
            </a:r>
            <a:r>
              <a:rPr lang="en-US" sz="1700" dirty="0"/>
              <a:t> </a:t>
            </a:r>
            <a:r>
              <a:rPr lang="en-US" sz="1700" b="1" dirty="0">
                <a:solidFill>
                  <a:srgbClr val="FF0000"/>
                </a:solidFill>
              </a:rPr>
              <a:t>to receive additional feedback </a:t>
            </a:r>
            <a:br>
              <a:rPr lang="en-US" sz="1700" b="1" dirty="0">
                <a:solidFill>
                  <a:srgbClr val="FF0000"/>
                </a:solidFill>
              </a:rPr>
            </a:br>
            <a:r>
              <a:rPr lang="en-US" sz="1700" b="1" dirty="0">
                <a:solidFill>
                  <a:srgbClr val="FF0000"/>
                </a:solidFill>
              </a:rPr>
              <a:t>from the working group and initiate working group adoption call.</a:t>
            </a:r>
          </a:p>
          <a:p>
            <a:pPr>
              <a:spcBef>
                <a:spcPts val="600"/>
              </a:spcBef>
              <a:buFont typeface="Wingdings" panose="05000000000000000000" pitchFamily="2" charset="2"/>
              <a:buChar char="Ø"/>
            </a:pPr>
            <a:endParaRPr lang="en-US" sz="1700" b="1" dirty="0">
              <a:solidFill>
                <a:srgbClr val="FF0000"/>
              </a:solidFill>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4" name="Subtitle 4">
            <a:extLst>
              <a:ext uri="{FF2B5EF4-FFF2-40B4-BE49-F238E27FC236}">
                <a16:creationId xmlns:a16="http://schemas.microsoft.com/office/drawing/2014/main" id="{15F8C987-861D-7CFE-2544-77166341489C}"/>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2.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267174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err="1">
                <a:solidFill>
                  <a:schemeClr val="bg2">
                    <a:lumMod val="75000"/>
                  </a:schemeClr>
                </a:solidFill>
              </a:rPr>
              <a:t>Capabilities</a:t>
            </a:r>
            <a:r>
              <a:rPr lang="en-US" sz="2400" b="1" dirty="0">
                <a:solidFill>
                  <a:schemeClr val="bg2">
                    <a:lumMod val="75000"/>
                  </a:schemeClr>
                </a:solidFill>
              </a:rPr>
              <a:t> for Systems and Datastore Update Notifications</a:t>
            </a:r>
            <a:br>
              <a:rPr lang="en-US" sz="1050" b="1" dirty="0"/>
            </a:b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1" y="1950098"/>
            <a:ext cx="10846526" cy="4417453"/>
          </a:xfrm>
        </p:spPr>
        <p:txBody>
          <a:bodyPr>
            <a:noAutofit/>
          </a:bodyPr>
          <a:lstStyle/>
          <a:p>
            <a:r>
              <a:rPr lang="en-US" sz="1700" dirty="0">
                <a:hlinkClick r:id="rId2"/>
              </a:rPr>
              <a:t>Section 7 of RFC 8639 </a:t>
            </a:r>
            <a:r>
              <a:rPr lang="en-US" sz="1700" dirty="0"/>
              <a:t>and </a:t>
            </a:r>
            <a:r>
              <a:rPr lang="en-US" sz="1700" dirty="0">
                <a:hlinkClick r:id="rId3"/>
              </a:rPr>
              <a:t>errata 6211 </a:t>
            </a:r>
            <a:r>
              <a:rPr lang="en-US" sz="1700" dirty="0"/>
              <a:t>describes that that supported YANG-Push transport encodings needs to be discoverable.</a:t>
            </a:r>
          </a:p>
          <a:p>
            <a:r>
              <a:rPr lang="en-US" sz="1700" dirty="0">
                <a:hlinkClick r:id="rId4"/>
              </a:rPr>
              <a:t>Section 2.5 of RFC 8639 </a:t>
            </a:r>
            <a:r>
              <a:rPr lang="en-US" sz="1700" dirty="0"/>
              <a:t>describes configured YANG-Push subscriptions. </a:t>
            </a:r>
            <a:r>
              <a:rPr lang="en-US" sz="1700" dirty="0">
                <a:hlinkClick r:id="rId5"/>
              </a:rPr>
              <a:t>draft-</a:t>
            </a:r>
            <a:r>
              <a:rPr lang="en-US" sz="1700" dirty="0" err="1">
                <a:hlinkClick r:id="rId5"/>
              </a:rPr>
              <a:t>ietf</a:t>
            </a:r>
            <a:r>
              <a:rPr lang="en-US" sz="1700" dirty="0">
                <a:hlinkClick r:id="rId5"/>
              </a:rPr>
              <a:t>-netconf-</a:t>
            </a:r>
            <a:r>
              <a:rPr lang="en-US" sz="1700" dirty="0" err="1">
                <a:hlinkClick r:id="rId5"/>
              </a:rPr>
              <a:t>udp</a:t>
            </a:r>
            <a:r>
              <a:rPr lang="en-US" sz="1700" dirty="0">
                <a:hlinkClick r:id="rId5"/>
              </a:rPr>
              <a:t>-</a:t>
            </a:r>
            <a:r>
              <a:rPr lang="en-US" sz="1700" dirty="0" err="1">
                <a:hlinkClick r:id="rId5"/>
              </a:rPr>
              <a:t>notif</a:t>
            </a:r>
            <a:r>
              <a:rPr lang="en-US" sz="1700" dirty="0"/>
              <a:t> and </a:t>
            </a:r>
            <a:r>
              <a:rPr lang="en-US" sz="1700" dirty="0">
                <a:hlinkClick r:id="rId6"/>
              </a:rPr>
              <a:t>draft-</a:t>
            </a:r>
            <a:r>
              <a:rPr lang="en-US" sz="1700" dirty="0" err="1">
                <a:hlinkClick r:id="rId6"/>
              </a:rPr>
              <a:t>ietf</a:t>
            </a:r>
            <a:r>
              <a:rPr lang="en-US" sz="1700" dirty="0">
                <a:hlinkClick r:id="rId6"/>
              </a:rPr>
              <a:t>-netconf-https-</a:t>
            </a:r>
            <a:r>
              <a:rPr lang="en-US" sz="1700" dirty="0" err="1">
                <a:hlinkClick r:id="rId6"/>
              </a:rPr>
              <a:t>notif</a:t>
            </a:r>
            <a:r>
              <a:rPr lang="en-US" sz="1700" dirty="0"/>
              <a:t> are two transport protocols for configured YANG-Push subscriptions.</a:t>
            </a:r>
          </a:p>
          <a:p>
            <a:r>
              <a:rPr lang="en-US" sz="1700" dirty="0">
                <a:hlinkClick r:id="rId7"/>
              </a:rPr>
              <a:t>RFC 9196 </a:t>
            </a:r>
            <a:r>
              <a:rPr lang="en-US" sz="1700" dirty="0"/>
              <a:t>defines two YANG modules, "</a:t>
            </a:r>
            <a:r>
              <a:rPr lang="en-US" sz="1700" dirty="0" err="1"/>
              <a:t>ietf</a:t>
            </a:r>
            <a:r>
              <a:rPr lang="en-US" sz="1700" dirty="0"/>
              <a:t>-system-capabilities" and "</a:t>
            </a:r>
            <a:r>
              <a:rPr lang="en-US" sz="1700" dirty="0" err="1"/>
              <a:t>ietf</a:t>
            </a:r>
            <a:r>
              <a:rPr lang="en-US" sz="1700" dirty="0"/>
              <a:t>-notification-capabilities". </a:t>
            </a:r>
          </a:p>
          <a:p>
            <a:r>
              <a:rPr lang="en-US" sz="1700" dirty="0"/>
              <a:t>The module "</a:t>
            </a:r>
            <a:r>
              <a:rPr lang="en-US" sz="1700" dirty="0" err="1"/>
              <a:t>ietf</a:t>
            </a:r>
            <a:r>
              <a:rPr lang="en-US" sz="1700" dirty="0"/>
              <a:t>-system-capabilities" provides a placeholder structure that can be used to discover YANG-related system capabilities for servers. </a:t>
            </a:r>
          </a:p>
          <a:p>
            <a:r>
              <a:rPr lang="en-US" sz="1700" dirty="0"/>
              <a:t>The module "</a:t>
            </a:r>
            <a:r>
              <a:rPr lang="en-US" sz="1700" dirty="0" err="1"/>
              <a:t>ietf</a:t>
            </a:r>
            <a:r>
              <a:rPr lang="en-US" sz="1700" dirty="0"/>
              <a:t>-notification-capabilities" augments "</a:t>
            </a:r>
            <a:r>
              <a:rPr lang="en-US" sz="1700" dirty="0" err="1"/>
              <a:t>ietf</a:t>
            </a:r>
            <a:r>
              <a:rPr lang="en-US" sz="1700" dirty="0"/>
              <a:t>-system-capabilities" to specify notification capabilities related to </a:t>
            </a:r>
            <a:r>
              <a:rPr lang="en-US" sz="1700" dirty="0">
                <a:hlinkClick r:id="rId8"/>
              </a:rPr>
              <a:t>RFC 8641</a:t>
            </a:r>
            <a:r>
              <a:rPr lang="en-US" sz="1700" dirty="0"/>
              <a:t>.</a:t>
            </a:r>
          </a:p>
          <a:p>
            <a:r>
              <a:rPr lang="en-US" sz="1700" dirty="0">
                <a:hlinkClick r:id="rId9"/>
              </a:rPr>
              <a:t>Section 3 of RFC 9196 </a:t>
            </a:r>
            <a:r>
              <a:rPr lang="en-US" sz="1700" dirty="0"/>
              <a:t>defines the following transport agnostic notification capabilities</a:t>
            </a:r>
          </a:p>
          <a:p>
            <a:pPr lvl="1"/>
            <a:r>
              <a:rPr lang="en-US" sz="1700" dirty="0"/>
              <a:t>supported (reporting) periods for "periodic" subscriptions.</a:t>
            </a:r>
          </a:p>
          <a:p>
            <a:pPr lvl="1"/>
            <a:r>
              <a:rPr lang="en-US" sz="1700" dirty="0"/>
              <a:t>the maximum number of objects that can be sent in an update.</a:t>
            </a:r>
          </a:p>
          <a:p>
            <a:pPr lvl="1"/>
            <a:r>
              <a:rPr lang="en-US" sz="1700" dirty="0"/>
              <a:t>the set of datastores or data nodes for which "periodic" notification is supported.</a:t>
            </a:r>
          </a:p>
          <a:p>
            <a:pPr lvl="1"/>
            <a:r>
              <a:rPr lang="en-US" sz="1700" dirty="0"/>
              <a:t>supported dampening periods for "on-change" subscriptions.</a:t>
            </a:r>
          </a:p>
          <a:p>
            <a:pPr lvl="1"/>
            <a:r>
              <a:rPr lang="en-US" sz="1700" dirty="0"/>
              <a:t>the set of datastores or data nodes for which "on-change" notification is supported.</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Tree>
    <p:extLst>
      <p:ext uri="{BB962C8B-B14F-4D97-AF65-F5344CB8AC3E}">
        <p14:creationId xmlns:p14="http://schemas.microsoft.com/office/powerpoint/2010/main" val="270100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1362</Words>
  <Application>Microsoft Office PowerPoint</Application>
  <PresentationFormat>Widescreen</PresentationFormat>
  <Paragraphs>144</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Courier New</vt:lpstr>
      <vt:lpstr>Wingdings</vt:lpstr>
      <vt:lpstr>Office Theme</vt:lpstr>
      <vt:lpstr>PowerPoint Presentation</vt:lpstr>
      <vt:lpstr>YANG Notification Transport Capabilities Integrates in the YANG-Push to Message Broker Integration Architecture</vt:lpstr>
      <vt:lpstr>YANG Notification Transport Capabilities Changes since -00, presented at IETF 121</vt:lpstr>
      <vt:lpstr>YANG Notification Transport Capabilities draft-netana-netconf-yp-transport-capabilities-01  - Current Status</vt:lpstr>
      <vt:lpstr>YANG Notification Transport Capabilities draft-netana-netconf-yp-transport-capabilities-01  - Next Steps</vt:lpstr>
      <vt:lpstr>BACKUP</vt:lpstr>
      <vt:lpstr>YANG Notification Transport Capabilities Capabilities for Systems and Datastore Update Notifications </vt:lpstr>
      <vt:lpstr>YANG Notification Transport Capabilities Extending System Capabilities for YANG-Push Configured Subscription Transport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264</cp:revision>
  <dcterms:created xsi:type="dcterms:W3CDTF">2019-11-29T14:22:02Z</dcterms:created>
  <dcterms:modified xsi:type="dcterms:W3CDTF">2025-02-02T09:05:42Z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