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Concerns about the segmentation design, given it is UDP, a loss of a packet makes the discard about the whole message (Hannes Tschofenig) --&gt; defining segmentation here because of RFC8085: (An UDP application SHOULD NOT send UDP datagrams that result in IP packets that exceed the Maximum Transmission Unit (MTU) along the path to the destination)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Jurgen Schonwalder --&gt; Concerns about the probability of UDP packet loss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Jurgen Schonwalder --&gt; where is the performance impact? Can't 2023 linecards manage TCP?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Andy --&gt; narrow the scope of the draft to "small" messages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Jurgen Schonwalder --&gt; private encoding a bit overengineered?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Jurgen Schonwalder --&gt; 3-bit Ver field not pointing to the IANA [addressed]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Hannes --&gt; packet loss is negleactable, need to be explicit in the draft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Jurgen --&gt; which performance issues we are trying to tackle? not explicit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Kent support the work for sending the telemetry data to the same rack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Andy --&gt; on-change notifications should be with 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4ebe4a73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Concerns about the segmentation design, given it is UDP, a loss of a packet makes the discard about the whole message (Hannes Tschofenig) --&gt; defining segmentation here because of RFC8085: (An UDP application SHOULD NOT send UDP datagrams that result in IP packets that exceed the Maximum Transmission Unit (MTU) along the path to the destination)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Concerns about the probability of UDP packet loss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where is the performance impact? Can't 2023 linecards manage TCP?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Andy --&gt; narrow the scope of the draft to "small" messages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private encoding a bit overengineered?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3-bit Ver field not pointing to the IANA [addressed]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Hannes --&gt; packet loss is negleactable, need to be explicit in the draft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--&gt; which performance issues we are trying to tackle? not explicit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Kent support the work for sending the telemetry data to the same rack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Andy --&gt; on-change notifications should be with 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94ebe4a73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4ebe4a73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Concerns about the segmentation design, given it is UDP, a loss of a packet makes the discard about the whole message (Hannes Tschofenig) --&gt; defining segmentation here because of RFC8085: (An UDP application SHOULD NOT send UDP datagrams that result in IP packets that exceed the Maximum Transmission Unit (MTU) along the path to the destination)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Concerns about the probability of UDP packet loss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where is the performance impact? Can't 2023 linecards manage TCP?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Andy --&gt; narrow the scope of the draft to "small" messages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private encoding a bit overengineered?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3-bit Ver field not pointing to the IANA [addressed]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Hannes --&gt; packet loss is negleactable, need to be explicit in the draft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--&gt; which performance issues we are trying to tackle? not explicit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Kent support the work for sending the telemetry data to the same rack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Andy --&gt; on-change notifications should be with 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94ebe4a73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4ebe4a738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Concerns about the segmentation design, given it is UDP, a loss of a packet makes the discard about the whole message (Hannes Tschofenig) --&gt; defining segmentation here because of RFC8085: (An UDP application SHOULD NOT send UDP datagrams that result in IP packets that exceed the Maximum Transmission Unit (MTU) along the path to the destination)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Concerns about the probability of UDP packet loss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where is the performance impact? Can't 2023 linecards manage TCP?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Andy --&gt; narrow the scope of the draft to "small" messages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private encoding a bit overengineered?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3-bit Ver field not pointing to the IANA [addressed]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Hannes --&gt; packet loss is negleactable, need to be explicit in the draft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--&gt; which performance issues we are trying to tackle? not explicit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Kent support the work for sending the telemetry data to the same rack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Andy --&gt; on-change notifications should be with 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94ebe4a738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4ebe4a738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Concerns about the segmentation design, given it is UDP, a loss of a packet makes the discard about the whole message (Hannes Tschofenig) --&gt; defining segmentation here because of RFC8085: (An UDP application SHOULD NOT send UDP datagrams that result in IP packets that exceed the Maximum Transmission Unit (MTU) along the path to the destination)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Concerns about the probability of UDP packet loss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where is the performance impact? Can't 2023 linecards manage TCP?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Andy --&gt; narrow the scope of the draft to "small" messages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private encoding a bit overengineered?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Schonwalder --&gt; 3-bit Ver field not pointing to the IANA [addressed]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Hannes --&gt; packet loss is negleactable, need to be explicit in the draft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Jurgen --&gt; which performance issues we are trying to tackle? not explicit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Kent support the work for sending the telemetry data to the same rack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Andy --&gt; on-change notifications should be with 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94ebe4a738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4ebe4a73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94ebe4a73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tracker.ietf.org/group/tsvdir/emai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UDP-based Transport for Configured Subscriptions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draft-ietf-netconf-udp-notif-11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UDP-based protocol for YANG notifications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to collect data from networking devices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514050" y="4219847"/>
            <a:ext cx="111639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G. Zheng, Huawei </a:t>
            </a:r>
            <a:br>
              <a:rPr i="0" lang="en-US" sz="1200" u="none" cap="none" strike="noStrike">
                <a:solidFill>
                  <a:schemeClr val="dk1"/>
                </a:solidFill>
              </a:rPr>
            </a:br>
            <a:r>
              <a:rPr i="0" lang="en-US" sz="1200" u="none" cap="none" strike="noStrike">
                <a:solidFill>
                  <a:schemeClr val="dk1"/>
                </a:solidFill>
              </a:rPr>
              <a:t>T. Zhou, Huawei </a:t>
            </a:r>
            <a:endParaRPr sz="1200"/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T. Graf, Swisscom</a:t>
            </a:r>
            <a:endParaRPr sz="1200"/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P. Francois, INSA-Lyon</a:t>
            </a:r>
            <a:endParaRPr sz="1200"/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1" lang="en-US" sz="1200" u="none" cap="none" strike="noStrike">
                <a:solidFill>
                  <a:schemeClr val="dk1"/>
                </a:solidFill>
              </a:rPr>
              <a:t>A. Huang Feng</a:t>
            </a:r>
            <a:r>
              <a:rPr i="0" lang="en-US" sz="1200" u="none" cap="none" strike="noStrike">
                <a:solidFill>
                  <a:schemeClr val="dk1"/>
                </a:solidFill>
              </a:rPr>
              <a:t>, INSA-Lyon </a:t>
            </a:r>
            <a:endParaRPr sz="1200"/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Paolo Lucente, NTT</a:t>
            </a:r>
            <a:endParaRPr sz="1200"/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</a:rPr>
              <a:t>26. October 2023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-193675" lvl="0" marL="2286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549200"/>
            <a:ext cx="110340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Thanks Jurgen Schonwalder, Andy Bierman, Hannes Tschofenig, Benoit Claise and Kent Watsen for the discussions on the ML</a:t>
            </a:r>
            <a:endParaRPr sz="21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ISSUE 1: There are concerns about packet loss within the UDP transport</a:t>
            </a:r>
            <a:endParaRPr sz="21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ISSUE 2: Why segmentation cannot be implemented at lower level (IP level)?</a:t>
            </a:r>
            <a:endParaRPr sz="21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ISSUE 3: Header version number has not pointer to the IANA registry</a:t>
            </a:r>
            <a:endParaRPr sz="21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ISSUE 4: Other editorial feedback</a:t>
            </a:r>
            <a:endParaRPr sz="2100"/>
          </a:p>
          <a:p>
            <a:pPr indent="-342900" lvl="0" marL="800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Discussions from the ML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607800" y="6362700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8200" y="1549200"/>
            <a:ext cx="11034000" cy="2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Concerns about packet loss using UDP transport</a:t>
            </a:r>
            <a:endParaRPr sz="2100"/>
          </a:p>
          <a:p>
            <a:pPr indent="-342900" lvl="0" marL="800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→ UDP-notif is to be used with small messages; for large messages, HTTPS-notif should be used</a:t>
            </a:r>
            <a:endParaRPr sz="2100"/>
          </a:p>
          <a:p>
            <a:pPr indent="-342900" lvl="0" marL="800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→ There is a statement in Applicability Section stating that is to be used when the packet loss is not a concern.</a:t>
            </a:r>
            <a:endParaRPr sz="2100"/>
          </a:p>
          <a:p>
            <a:pPr indent="-342900" lvl="0" marL="800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→ “on-change” notifications where the message cannot be lost, reliable transport MUST be used. </a:t>
            </a:r>
            <a:endParaRPr sz="2100"/>
          </a:p>
          <a:p>
            <a:pPr indent="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ISSUE 1: There are concerns about packet loss within the UDP transport</a:t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000" y="4694437"/>
            <a:ext cx="5985999" cy="12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5042350" y="4329325"/>
            <a:ext cx="312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Section 5.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549200"/>
            <a:ext cx="110340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Segmentation option is </a:t>
            </a:r>
            <a:r>
              <a:rPr lang="en-US" sz="2100"/>
              <a:t>similar to IP fragmentation, why there is a need to have this approach at UDP-notif level?</a:t>
            </a:r>
            <a:endParaRPr sz="2100"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→ RFC8085 (</a:t>
            </a:r>
            <a:r>
              <a:rPr lang="en-US" sz="2100"/>
              <a:t>UDP Usage Guidelines</a:t>
            </a:r>
            <a:r>
              <a:rPr lang="en-US" sz="2100"/>
              <a:t>) states that “an UDP application SHOULD NOT send UDP datagrams that result in IP packets that exceeds the MTU”</a:t>
            </a:r>
            <a:endParaRPr sz="2100"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→ Performance tests from Hackathon 110: big drop of performance when IP fragmentation happens in Linux</a:t>
            </a:r>
            <a:endParaRPr sz="2100"/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→ We have completely </a:t>
            </a:r>
            <a:r>
              <a:rPr lang="en-US" sz="2100"/>
              <a:t>aligned the draft with RFC8085 (UDP Usage Guidelines)</a:t>
            </a:r>
            <a:endParaRPr sz="2100"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ISSUE 2: </a:t>
            </a:r>
            <a:r>
              <a:rPr lang="en-US" sz="2700">
                <a:solidFill>
                  <a:srgbClr val="AEABAB"/>
                </a:solidFill>
              </a:rPr>
              <a:t>Why segmentation cannot be implemented at lower level?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4485838"/>
            <a:ext cx="93726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838200" y="1549200"/>
            <a:ext cx="110340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Ver (protocol header) definition and IANA registry are not aligned</a:t>
            </a:r>
            <a:endParaRPr sz="2100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ISSUE 3: </a:t>
            </a:r>
            <a:r>
              <a:rPr lang="en-US" sz="2700">
                <a:solidFill>
                  <a:srgbClr val="AEABAB"/>
                </a:solidFill>
              </a:rPr>
              <a:t>Header version number has not pointer to the IANA registry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2301675"/>
            <a:ext cx="93726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838200" y="1701600"/>
            <a:ext cx="110340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</a:t>
            </a:r>
            <a:r>
              <a:rPr lang="en-US" sz="2000"/>
              <a:t>essage length definition clarified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Message length is the UDP datagram length and not the message length when it is segmented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“Observation Domain ID” has been changed to “Message Publisher ID”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Aligned with latest update in terminology section of </a:t>
            </a:r>
            <a:r>
              <a:rPr i="1" lang="en-US" sz="2000"/>
              <a:t>draft-ietf-netconf-distributed-notif-08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Editorial changes on DTLS section stating that we are not extending DTLS 1.3 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(feedback from Hannes Tschofenig)</a:t>
            </a:r>
            <a:endParaRPr sz="2100"/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ISSUE 4: Editorial changes based on feedback from the ML</a:t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950" y="2652513"/>
            <a:ext cx="4762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Next Steps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838200" y="1690825"/>
            <a:ext cx="10515600" cy="4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Requesting feedback from the working group and suggest that the netconf chairs reach out to the Transport Area Directorate (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https://datatracker.ietf.org/group/tsvdir/email/</a:t>
            </a:r>
            <a:r>
              <a:rPr lang="en-US" sz="2000"/>
              <a:t>) next and request an early review before the document is moving forward to working group last call.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Open points to be addressed next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Externalize generic YANG module for UDP clients</a:t>
            </a:r>
            <a:endParaRPr sz="2000"/>
          </a:p>
          <a:p>
            <a:pPr indent="457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→ </a:t>
            </a:r>
            <a:r>
              <a:rPr i="1" lang="en-US" sz="2000"/>
              <a:t>draft-ahuang-netconf-udp-client-server-00</a:t>
            </a:r>
            <a:r>
              <a:rPr lang="en-US" sz="2000"/>
              <a:t> has been </a:t>
            </a:r>
            <a:r>
              <a:rPr lang="en-US" sz="2000"/>
              <a:t>submitted</a:t>
            </a:r>
            <a:r>
              <a:rPr lang="en-US" sz="2000"/>
              <a:t> </a:t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200"/>
              <a:t>‹#›</a:t>
            </a:fld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