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041" r:id="rId2"/>
    <p:sldId id="1053" r:id="rId3"/>
    <p:sldId id="1058" r:id="rId4"/>
    <p:sldId id="1059" r:id="rId5"/>
    <p:sldId id="1055" r:id="rId6"/>
    <p:sldId id="1054" r:id="rId7"/>
    <p:sldId id="105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C97D0-28B4-4235-8780-4D920056BCD7}" v="39" dt="2025-04-08T08:40:39.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1" d="100"/>
          <a:sy n="111"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DCF" userId="487bc3e3-9ce7-4cdd-b7b4-8899ea88d289" providerId="ADAL" clId="{D2D88D83-EF10-408A-A9AE-EEA2F4BC3522}"/>
    <pc:docChg chg="custSel modSld">
      <pc:chgData name="Graf Thomas, INI-NET-DCF" userId="487bc3e3-9ce7-4cdd-b7b4-8899ea88d289" providerId="ADAL" clId="{D2D88D83-EF10-408A-A9AE-EEA2F4BC3522}" dt="2020-06-13T11:16:48.674" v="47" actId="478"/>
      <pc:docMkLst>
        <pc:docMk/>
      </pc:docMkLst>
      <pc:sldChg chg="modSp">
        <pc:chgData name="Graf Thomas, INI-NET-DCF" userId="487bc3e3-9ce7-4cdd-b7b4-8899ea88d289" providerId="ADAL" clId="{D2D88D83-EF10-408A-A9AE-EEA2F4BC3522}" dt="2020-06-13T11:08:48.535" v="11" actId="20577"/>
        <pc:sldMkLst>
          <pc:docMk/>
          <pc:sldMk cId="3578665336" sldId="1041"/>
        </pc:sldMkLst>
        <pc:spChg chg="mod">
          <ac:chgData name="Graf Thomas, INI-NET-DCF" userId="487bc3e3-9ce7-4cdd-b7b4-8899ea88d289" providerId="ADAL" clId="{D2D88D83-EF10-408A-A9AE-EEA2F4BC3522}" dt="2020-06-13T11:08:48.535" v="11" actId="20577"/>
          <ac:spMkLst>
            <pc:docMk/>
            <pc:sldMk cId="3578665336" sldId="1041"/>
            <ac:spMk id="6" creationId="{76B60DEE-AB49-47F4-AC01-C954634AD15B}"/>
          </ac:spMkLst>
        </pc:spChg>
      </pc:sldChg>
      <pc:sldChg chg="addSp delSp modSp">
        <pc:chgData name="Graf Thomas, INI-NET-DCF" userId="487bc3e3-9ce7-4cdd-b7b4-8899ea88d289" providerId="ADAL" clId="{D2D88D83-EF10-408A-A9AE-EEA2F4BC3522}" dt="2020-06-13T11:16:48.674" v="47" actId="478"/>
        <pc:sldMkLst>
          <pc:docMk/>
          <pc:sldMk cId="4005888238" sldId="1046"/>
        </pc:sldMkLst>
        <pc:spChg chg="mod">
          <ac:chgData name="Graf Thomas, INI-NET-DCF" userId="487bc3e3-9ce7-4cdd-b7b4-8899ea88d289" providerId="ADAL" clId="{D2D88D83-EF10-408A-A9AE-EEA2F4BC3522}" dt="2020-06-13T11:09:08.297" v="12" actId="33524"/>
          <ac:spMkLst>
            <pc:docMk/>
            <pc:sldMk cId="4005888238" sldId="1046"/>
            <ac:spMk id="3" creationId="{29C0DFD4-432D-4B0C-93DF-790441DCF5B9}"/>
          </ac:spMkLst>
        </pc:spChg>
        <pc:spChg chg="mod">
          <ac:chgData name="Graf Thomas, INI-NET-DCF" userId="487bc3e3-9ce7-4cdd-b7b4-8899ea88d289" providerId="ADAL" clId="{D2D88D83-EF10-408A-A9AE-EEA2F4BC3522}" dt="2020-06-13T11:15:30.435" v="34" actId="14100"/>
          <ac:spMkLst>
            <pc:docMk/>
            <pc:sldMk cId="4005888238" sldId="1046"/>
            <ac:spMk id="17" creationId="{3A749B68-71C0-48BE-AEC2-F59082F0DB29}"/>
          </ac:spMkLst>
        </pc:spChg>
        <pc:spChg chg="mod">
          <ac:chgData name="Graf Thomas, INI-NET-DCF" userId="487bc3e3-9ce7-4cdd-b7b4-8899ea88d289" providerId="ADAL" clId="{D2D88D83-EF10-408A-A9AE-EEA2F4BC3522}" dt="2020-06-13T11:15:32.890" v="35" actId="14100"/>
          <ac:spMkLst>
            <pc:docMk/>
            <pc:sldMk cId="4005888238" sldId="1046"/>
            <ac:spMk id="19" creationId="{6980766F-6C98-4BA9-847A-7685BC1CF66D}"/>
          </ac:spMkLst>
        </pc:spChg>
        <pc:spChg chg="mod">
          <ac:chgData name="Graf Thomas, INI-NET-DCF" userId="487bc3e3-9ce7-4cdd-b7b4-8899ea88d289" providerId="ADAL" clId="{D2D88D83-EF10-408A-A9AE-EEA2F4BC3522}" dt="2020-06-13T11:16:09.318" v="40" actId="14100"/>
          <ac:spMkLst>
            <pc:docMk/>
            <pc:sldMk cId="4005888238" sldId="1046"/>
            <ac:spMk id="20" creationId="{AB282471-93EB-426D-A00D-74CF8E43C8B1}"/>
          </ac:spMkLst>
        </pc:spChg>
        <pc:spChg chg="mod">
          <ac:chgData name="Graf Thomas, INI-NET-DCF" userId="487bc3e3-9ce7-4cdd-b7b4-8899ea88d289" providerId="ADAL" clId="{D2D88D83-EF10-408A-A9AE-EEA2F4BC3522}" dt="2020-06-13T11:16:06.012" v="38" actId="14100"/>
          <ac:spMkLst>
            <pc:docMk/>
            <pc:sldMk cId="4005888238" sldId="1046"/>
            <ac:spMk id="21" creationId="{9398FE24-ED6E-48F4-B7D6-B59764DFE773}"/>
          </ac:spMkLst>
        </pc:spChg>
        <pc:spChg chg="mod">
          <ac:chgData name="Graf Thomas, INI-NET-DCF" userId="487bc3e3-9ce7-4cdd-b7b4-8899ea88d289" providerId="ADAL" clId="{D2D88D83-EF10-408A-A9AE-EEA2F4BC3522}" dt="2020-06-13T11:16:03.740" v="37" actId="14100"/>
          <ac:spMkLst>
            <pc:docMk/>
            <pc:sldMk cId="4005888238" sldId="1046"/>
            <ac:spMk id="22" creationId="{CDD81C07-5F4F-4F36-9821-B8674C794890}"/>
          </ac:spMkLst>
        </pc:spChg>
        <pc:spChg chg="mod">
          <ac:chgData name="Graf Thomas, INI-NET-DCF" userId="487bc3e3-9ce7-4cdd-b7b4-8899ea88d289" providerId="ADAL" clId="{D2D88D83-EF10-408A-A9AE-EEA2F4BC3522}" dt="2020-06-13T11:15:36.084" v="36" actId="14100"/>
          <ac:spMkLst>
            <pc:docMk/>
            <pc:sldMk cId="4005888238" sldId="1046"/>
            <ac:spMk id="23" creationId="{9CFD2FD5-7390-4BA6-905C-64474D60494A}"/>
          </ac:spMkLst>
        </pc:spChg>
        <pc:cxnChg chg="add del mod">
          <ac:chgData name="Graf Thomas, INI-NET-DCF" userId="487bc3e3-9ce7-4cdd-b7b4-8899ea88d289" providerId="ADAL" clId="{D2D88D83-EF10-408A-A9AE-EEA2F4BC3522}" dt="2020-06-13T11:16:30.836" v="43" actId="478"/>
          <ac:cxnSpMkLst>
            <pc:docMk/>
            <pc:sldMk cId="4005888238" sldId="1046"/>
            <ac:cxnSpMk id="29" creationId="{E594F5AA-B9BB-4DE7-B2A3-7566320256B3}"/>
          </ac:cxnSpMkLst>
        </pc:cxnChg>
        <pc:cxnChg chg="add del mod">
          <ac:chgData name="Graf Thomas, INI-NET-DCF" userId="487bc3e3-9ce7-4cdd-b7b4-8899ea88d289" providerId="ADAL" clId="{D2D88D83-EF10-408A-A9AE-EEA2F4BC3522}" dt="2020-06-13T11:16:48.674" v="47" actId="478"/>
          <ac:cxnSpMkLst>
            <pc:docMk/>
            <pc:sldMk cId="4005888238" sldId="1046"/>
            <ac:cxnSpMk id="30" creationId="{B7A7383F-DE4A-4281-A40B-35EAF0EE26D9}"/>
          </ac:cxnSpMkLst>
        </pc:cxnChg>
      </pc:sldChg>
      <pc:sldChg chg="modSp">
        <pc:chgData name="Graf Thomas, INI-NET-DCF" userId="487bc3e3-9ce7-4cdd-b7b4-8899ea88d289" providerId="ADAL" clId="{D2D88D83-EF10-408A-A9AE-EEA2F4BC3522}" dt="2020-06-13T11:09:36.597" v="24" actId="20577"/>
        <pc:sldMkLst>
          <pc:docMk/>
          <pc:sldMk cId="3529422000" sldId="1048"/>
        </pc:sldMkLst>
        <pc:spChg chg="mod">
          <ac:chgData name="Graf Thomas, INI-NET-DCF" userId="487bc3e3-9ce7-4cdd-b7b4-8899ea88d289" providerId="ADAL" clId="{D2D88D83-EF10-408A-A9AE-EEA2F4BC3522}" dt="2020-06-13T11:09:36.597" v="24" actId="20577"/>
          <ac:spMkLst>
            <pc:docMk/>
            <pc:sldMk cId="3529422000" sldId="1048"/>
            <ac:spMk id="6" creationId="{76B60DEE-AB49-47F4-AC01-C954634AD15B}"/>
          </ac:spMkLst>
        </pc:spChg>
      </pc:sldChg>
    </pc:docChg>
  </pc:docChgLst>
  <pc:docChgLst>
    <pc:chgData name="Graf Thomas, INI-NET-DCF" userId="487bc3e3-9ce7-4cdd-b7b4-8899ea88d289" providerId="ADAL" clId="{36E6DFBC-EB3C-4D3C-97F7-C6A855FFE787}"/>
    <pc:docChg chg="modSld">
      <pc:chgData name="Graf Thomas, INI-NET-DCF" userId="487bc3e3-9ce7-4cdd-b7b4-8899ea88d289" providerId="ADAL" clId="{36E6DFBC-EB3C-4D3C-97F7-C6A855FFE787}" dt="2020-07-27T12:02:41.304" v="1" actId="20577"/>
      <pc:docMkLst>
        <pc:docMk/>
      </pc:docMkLst>
      <pc:sldChg chg="modSp">
        <pc:chgData name="Graf Thomas, INI-NET-DCF" userId="487bc3e3-9ce7-4cdd-b7b4-8899ea88d289" providerId="ADAL" clId="{36E6DFBC-EB3C-4D3C-97F7-C6A855FFE787}" dt="2020-07-27T12:02:41.304" v="1" actId="20577"/>
        <pc:sldMkLst>
          <pc:docMk/>
          <pc:sldMk cId="3529422000" sldId="1048"/>
        </pc:sldMkLst>
        <pc:spChg chg="mod">
          <ac:chgData name="Graf Thomas, INI-NET-DCF" userId="487bc3e3-9ce7-4cdd-b7b4-8899ea88d289" providerId="ADAL" clId="{36E6DFBC-EB3C-4D3C-97F7-C6A855FFE787}" dt="2020-07-27T12:02:41.304" v="1" actId="20577"/>
          <ac:spMkLst>
            <pc:docMk/>
            <pc:sldMk cId="3529422000" sldId="1048"/>
            <ac:spMk id="5" creationId="{C26208B2-0D10-4C23-B2DE-372A62E98644}"/>
          </ac:spMkLst>
        </pc:spChg>
      </pc:sldChg>
    </pc:docChg>
  </pc:docChgLst>
  <pc:docChgLst>
    <pc:chgData name="Graf Thomas, INI-NET-TCZ-ZH1" userId="487bc3e3-9ce7-4cdd-b7b4-8899ea88d289" providerId="ADAL" clId="{5AD3FCCF-5AAE-4D6D-9322-2161447788A3}"/>
    <pc:docChg chg="undo custSel addSld delSld modSld sldOrd">
      <pc:chgData name="Graf Thomas, INI-NET-TCZ-ZH1" userId="487bc3e3-9ce7-4cdd-b7b4-8899ea88d289" providerId="ADAL" clId="{5AD3FCCF-5AAE-4D6D-9322-2161447788A3}" dt="2020-11-17T05:27:12.922" v="1116" actId="20577"/>
      <pc:docMkLst>
        <pc:docMk/>
      </pc:docMkLst>
      <pc:sldChg chg="modSp mod">
        <pc:chgData name="Graf Thomas, INI-NET-TCZ-ZH1" userId="487bc3e3-9ce7-4cdd-b7b4-8899ea88d289" providerId="ADAL" clId="{5AD3FCCF-5AAE-4D6D-9322-2161447788A3}" dt="2020-11-17T05:07:46.740" v="799" actId="20577"/>
        <pc:sldMkLst>
          <pc:docMk/>
          <pc:sldMk cId="2681954568" sldId="1035"/>
        </pc:sldMkLst>
        <pc:spChg chg="mod">
          <ac:chgData name="Graf Thomas, INI-NET-TCZ-ZH1" userId="487bc3e3-9ce7-4cdd-b7b4-8899ea88d289" providerId="ADAL" clId="{5AD3FCCF-5AAE-4D6D-9322-2161447788A3}" dt="2020-11-17T05:07:46.740" v="799" actId="20577"/>
          <ac:spMkLst>
            <pc:docMk/>
            <pc:sldMk cId="2681954568" sldId="1035"/>
            <ac:spMk id="2" creationId="{FF20F271-6F0D-4AC0-BB1D-F5C338165C13}"/>
          </ac:spMkLst>
        </pc:spChg>
      </pc:sldChg>
      <pc:sldChg chg="modSp mod">
        <pc:chgData name="Graf Thomas, INI-NET-TCZ-ZH1" userId="487bc3e3-9ce7-4cdd-b7b4-8899ea88d289" providerId="ADAL" clId="{5AD3FCCF-5AAE-4D6D-9322-2161447788A3}" dt="2020-11-17T04:39:38.951" v="13" actId="20577"/>
        <pc:sldMkLst>
          <pc:docMk/>
          <pc:sldMk cId="3578665336" sldId="1041"/>
        </pc:sldMkLst>
        <pc:spChg chg="mod">
          <ac:chgData name="Graf Thomas, INI-NET-TCZ-ZH1" userId="487bc3e3-9ce7-4cdd-b7b4-8899ea88d289" providerId="ADAL" clId="{5AD3FCCF-5AAE-4D6D-9322-2161447788A3}" dt="2020-11-17T04:39:38.951" v="13" actId="20577"/>
          <ac:spMkLst>
            <pc:docMk/>
            <pc:sldMk cId="3578665336" sldId="1041"/>
            <ac:spMk id="6" creationId="{76B60DEE-AB49-47F4-AC01-C954634AD15B}"/>
          </ac:spMkLst>
        </pc:spChg>
      </pc:sldChg>
      <pc:sldChg chg="addSp delSp modSp mod">
        <pc:chgData name="Graf Thomas, INI-NET-TCZ-ZH1" userId="487bc3e3-9ce7-4cdd-b7b4-8899ea88d289" providerId="ADAL" clId="{5AD3FCCF-5AAE-4D6D-9322-2161447788A3}" dt="2020-11-17T05:05:40.736" v="782" actId="167"/>
        <pc:sldMkLst>
          <pc:docMk/>
          <pc:sldMk cId="2462566068" sldId="1045"/>
        </pc:sldMkLst>
        <pc:spChg chg="mod">
          <ac:chgData name="Graf Thomas, INI-NET-TCZ-ZH1" userId="487bc3e3-9ce7-4cdd-b7b4-8899ea88d289" providerId="ADAL" clId="{5AD3FCCF-5AAE-4D6D-9322-2161447788A3}" dt="2020-11-17T05:04:13.049" v="736" actId="20577"/>
          <ac:spMkLst>
            <pc:docMk/>
            <pc:sldMk cId="2462566068" sldId="1045"/>
            <ac:spMk id="2" creationId="{FF20F271-6F0D-4AC0-BB1D-F5C338165C13}"/>
          </ac:spMkLst>
        </pc:spChg>
        <pc:spChg chg="mod">
          <ac:chgData name="Graf Thomas, INI-NET-TCZ-ZH1" userId="487bc3e3-9ce7-4cdd-b7b4-8899ea88d289" providerId="ADAL" clId="{5AD3FCCF-5AAE-4D6D-9322-2161447788A3}" dt="2020-11-17T04:49:04.105" v="203" actId="20577"/>
          <ac:spMkLst>
            <pc:docMk/>
            <pc:sldMk cId="2462566068" sldId="1045"/>
            <ac:spMk id="3" creationId="{29C0DFD4-432D-4B0C-93DF-790441DCF5B9}"/>
          </ac:spMkLst>
        </pc:spChg>
        <pc:spChg chg="mod ord">
          <ac:chgData name="Graf Thomas, INI-NET-TCZ-ZH1" userId="487bc3e3-9ce7-4cdd-b7b4-8899ea88d289" providerId="ADAL" clId="{5AD3FCCF-5AAE-4D6D-9322-2161447788A3}" dt="2020-11-17T04:46:53.699" v="78" actId="14100"/>
          <ac:spMkLst>
            <pc:docMk/>
            <pc:sldMk cId="2462566068" sldId="1045"/>
            <ac:spMk id="7" creationId="{9D78E80E-0E52-4C4C-AA05-89B1838A3EDB}"/>
          </ac:spMkLst>
        </pc:spChg>
        <pc:spChg chg="add del mod">
          <ac:chgData name="Graf Thomas, INI-NET-TCZ-ZH1" userId="487bc3e3-9ce7-4cdd-b7b4-8899ea88d289" providerId="ADAL" clId="{5AD3FCCF-5AAE-4D6D-9322-2161447788A3}" dt="2020-11-17T04:55:14.453" v="262" actId="478"/>
          <ac:spMkLst>
            <pc:docMk/>
            <pc:sldMk cId="2462566068" sldId="1045"/>
            <ac:spMk id="11" creationId="{0DD0417D-BCD6-4B99-B9DE-28B90B7DCFB4}"/>
          </ac:spMkLst>
        </pc:spChg>
        <pc:picChg chg="add del">
          <ac:chgData name="Graf Thomas, INI-NET-TCZ-ZH1" userId="487bc3e3-9ce7-4cdd-b7b4-8899ea88d289" providerId="ADAL" clId="{5AD3FCCF-5AAE-4D6D-9322-2161447788A3}" dt="2020-11-17T04:44:52.576" v="59"/>
          <ac:picMkLst>
            <pc:docMk/>
            <pc:sldMk cId="2462566068" sldId="1045"/>
            <ac:picMk id="4" creationId="{74516578-1BAA-4E60-853C-93B6D12BD3D9}"/>
          </ac:picMkLst>
        </pc:picChg>
        <pc:picChg chg="add del">
          <ac:chgData name="Graf Thomas, INI-NET-TCZ-ZH1" userId="487bc3e3-9ce7-4cdd-b7b4-8899ea88d289" providerId="ADAL" clId="{5AD3FCCF-5AAE-4D6D-9322-2161447788A3}" dt="2020-11-17T04:45:55.689" v="63" actId="478"/>
          <ac:picMkLst>
            <pc:docMk/>
            <pc:sldMk cId="2462566068" sldId="1045"/>
            <ac:picMk id="5" creationId="{3D7BF00C-0523-4462-A2F8-C431BA7B8252}"/>
          </ac:picMkLst>
        </pc:picChg>
        <pc:picChg chg="add del">
          <ac:chgData name="Graf Thomas, INI-NET-TCZ-ZH1" userId="487bc3e3-9ce7-4cdd-b7b4-8899ea88d289" providerId="ADAL" clId="{5AD3FCCF-5AAE-4D6D-9322-2161447788A3}" dt="2020-11-17T04:45:53.402" v="61" actId="478"/>
          <ac:picMkLst>
            <pc:docMk/>
            <pc:sldMk cId="2462566068" sldId="1045"/>
            <ac:picMk id="6" creationId="{5261971C-ADFF-4ACD-838B-7A94DCE01023}"/>
          </ac:picMkLst>
        </pc:picChg>
        <pc:picChg chg="add mod ord">
          <ac:chgData name="Graf Thomas, INI-NET-TCZ-ZH1" userId="487bc3e3-9ce7-4cdd-b7b4-8899ea88d289" providerId="ADAL" clId="{5AD3FCCF-5AAE-4D6D-9322-2161447788A3}" dt="2020-11-17T05:05:40.736" v="782" actId="167"/>
          <ac:picMkLst>
            <pc:docMk/>
            <pc:sldMk cId="2462566068" sldId="1045"/>
            <ac:picMk id="9" creationId="{4853382F-FC99-47B8-AA22-4105229C99BA}"/>
          </ac:picMkLst>
        </pc:picChg>
        <pc:picChg chg="add del">
          <ac:chgData name="Graf Thomas, INI-NET-TCZ-ZH1" userId="487bc3e3-9ce7-4cdd-b7b4-8899ea88d289" providerId="ADAL" clId="{5AD3FCCF-5AAE-4D6D-9322-2161447788A3}" dt="2020-11-17T04:46:58.367" v="80" actId="478"/>
          <ac:picMkLst>
            <pc:docMk/>
            <pc:sldMk cId="2462566068" sldId="1045"/>
            <ac:picMk id="10" creationId="{C68980C6-21A9-4137-84EC-D8C140638803}"/>
          </ac:picMkLst>
        </pc:picChg>
      </pc:sldChg>
      <pc:sldChg chg="ord">
        <pc:chgData name="Graf Thomas, INI-NET-TCZ-ZH1" userId="487bc3e3-9ce7-4cdd-b7b4-8899ea88d289" providerId="ADAL" clId="{5AD3FCCF-5AAE-4D6D-9322-2161447788A3}" dt="2020-11-17T05:01:19.534" v="640"/>
        <pc:sldMkLst>
          <pc:docMk/>
          <pc:sldMk cId="4005888238" sldId="1046"/>
        </pc:sldMkLst>
      </pc:sldChg>
      <pc:sldChg chg="ord">
        <pc:chgData name="Graf Thomas, INI-NET-TCZ-ZH1" userId="487bc3e3-9ce7-4cdd-b7b4-8899ea88d289" providerId="ADAL" clId="{5AD3FCCF-5AAE-4D6D-9322-2161447788A3}" dt="2020-11-17T04:39:53.654" v="15"/>
        <pc:sldMkLst>
          <pc:docMk/>
          <pc:sldMk cId="863121141" sldId="1047"/>
        </pc:sldMkLst>
      </pc:sldChg>
      <pc:sldChg chg="modSp add del mod">
        <pc:chgData name="Graf Thomas, INI-NET-TCZ-ZH1" userId="487bc3e3-9ce7-4cdd-b7b4-8899ea88d289" providerId="ADAL" clId="{5AD3FCCF-5AAE-4D6D-9322-2161447788A3}" dt="2020-11-17T05:08:55.057" v="810" actId="47"/>
        <pc:sldMkLst>
          <pc:docMk/>
          <pc:sldMk cId="3529422000" sldId="1048"/>
        </pc:sldMkLst>
        <pc:spChg chg="mod">
          <ac:chgData name="Graf Thomas, INI-NET-TCZ-ZH1" userId="487bc3e3-9ce7-4cdd-b7b4-8899ea88d289" providerId="ADAL" clId="{5AD3FCCF-5AAE-4D6D-9322-2161447788A3}" dt="2020-11-17T05:05:15.330" v="775" actId="20577"/>
          <ac:spMkLst>
            <pc:docMk/>
            <pc:sldMk cId="3529422000" sldId="1048"/>
            <ac:spMk id="5" creationId="{C26208B2-0D10-4C23-B2DE-372A62E98644}"/>
          </ac:spMkLst>
        </pc:spChg>
        <pc:spChg chg="mod">
          <ac:chgData name="Graf Thomas, INI-NET-TCZ-ZH1" userId="487bc3e3-9ce7-4cdd-b7b4-8899ea88d289" providerId="ADAL" clId="{5AD3FCCF-5AAE-4D6D-9322-2161447788A3}" dt="2020-11-17T04:40:20.208" v="31" actId="20577"/>
          <ac:spMkLst>
            <pc:docMk/>
            <pc:sldMk cId="3529422000" sldId="1048"/>
            <ac:spMk id="6" creationId="{76B60DEE-AB49-47F4-AC01-C954634AD15B}"/>
          </ac:spMkLst>
        </pc:spChg>
      </pc:sldChg>
      <pc:sldChg chg="modSp add del mod">
        <pc:chgData name="Graf Thomas, INI-NET-TCZ-ZH1" userId="487bc3e3-9ce7-4cdd-b7b4-8899ea88d289" providerId="ADAL" clId="{5AD3FCCF-5AAE-4D6D-9322-2161447788A3}" dt="2020-11-17T04:53:05.176" v="255" actId="47"/>
        <pc:sldMkLst>
          <pc:docMk/>
          <pc:sldMk cId="2881282069" sldId="1049"/>
        </pc:sldMkLst>
        <pc:spChg chg="mod">
          <ac:chgData name="Graf Thomas, INI-NET-TCZ-ZH1" userId="487bc3e3-9ce7-4cdd-b7b4-8899ea88d289" providerId="ADAL" clId="{5AD3FCCF-5AAE-4D6D-9322-2161447788A3}" dt="2020-11-17T04:52:59.237" v="254" actId="14100"/>
          <ac:spMkLst>
            <pc:docMk/>
            <pc:sldMk cId="2881282069" sldId="1049"/>
            <ac:spMk id="3" creationId="{29C0DFD4-432D-4B0C-93DF-790441DCF5B9}"/>
          </ac:spMkLst>
        </pc:spChg>
      </pc:sldChg>
      <pc:sldChg chg="addSp delSp modSp add mod">
        <pc:chgData name="Graf Thomas, INI-NET-TCZ-ZH1" userId="487bc3e3-9ce7-4cdd-b7b4-8899ea88d289" providerId="ADAL" clId="{5AD3FCCF-5AAE-4D6D-9322-2161447788A3}" dt="2020-11-17T05:05:35.536" v="781" actId="478"/>
        <pc:sldMkLst>
          <pc:docMk/>
          <pc:sldMk cId="3456004546" sldId="1049"/>
        </pc:sldMkLst>
        <pc:spChg chg="mod">
          <ac:chgData name="Graf Thomas, INI-NET-TCZ-ZH1" userId="487bc3e3-9ce7-4cdd-b7b4-8899ea88d289" providerId="ADAL" clId="{5AD3FCCF-5AAE-4D6D-9322-2161447788A3}" dt="2020-11-17T05:04:35.937" v="766" actId="20577"/>
          <ac:spMkLst>
            <pc:docMk/>
            <pc:sldMk cId="3456004546" sldId="1049"/>
            <ac:spMk id="2" creationId="{FF20F271-6F0D-4AC0-BB1D-F5C338165C13}"/>
          </ac:spMkLst>
        </pc:spChg>
        <pc:spChg chg="mod">
          <ac:chgData name="Graf Thomas, INI-NET-TCZ-ZH1" userId="487bc3e3-9ce7-4cdd-b7b4-8899ea88d289" providerId="ADAL" clId="{5AD3FCCF-5AAE-4D6D-9322-2161447788A3}" dt="2020-11-17T04:59:06.313" v="560" actId="20577"/>
          <ac:spMkLst>
            <pc:docMk/>
            <pc:sldMk cId="3456004546" sldId="1049"/>
            <ac:spMk id="3" creationId="{29C0DFD4-432D-4B0C-93DF-790441DCF5B9}"/>
          </ac:spMkLst>
        </pc:spChg>
        <pc:spChg chg="del">
          <ac:chgData name="Graf Thomas, INI-NET-TCZ-ZH1" userId="487bc3e3-9ce7-4cdd-b7b4-8899ea88d289" providerId="ADAL" clId="{5AD3FCCF-5AAE-4D6D-9322-2161447788A3}" dt="2020-11-17T04:55:00.492" v="261" actId="478"/>
          <ac:spMkLst>
            <pc:docMk/>
            <pc:sldMk cId="3456004546" sldId="1049"/>
            <ac:spMk id="7" creationId="{9D78E80E-0E52-4C4C-AA05-89B1838A3EDB}"/>
          </ac:spMkLst>
        </pc:spChg>
        <pc:spChg chg="del mod">
          <ac:chgData name="Graf Thomas, INI-NET-TCZ-ZH1" userId="487bc3e3-9ce7-4cdd-b7b4-8899ea88d289" providerId="ADAL" clId="{5AD3FCCF-5AAE-4D6D-9322-2161447788A3}" dt="2020-11-17T05:05:35.536" v="781" actId="478"/>
          <ac:spMkLst>
            <pc:docMk/>
            <pc:sldMk cId="3456004546" sldId="1049"/>
            <ac:spMk id="11" creationId="{0DD0417D-BCD6-4B99-B9DE-28B90B7DCFB4}"/>
          </ac:spMkLst>
        </pc:spChg>
        <pc:spChg chg="add mod">
          <ac:chgData name="Graf Thomas, INI-NET-TCZ-ZH1" userId="487bc3e3-9ce7-4cdd-b7b4-8899ea88d289" providerId="ADAL" clId="{5AD3FCCF-5AAE-4D6D-9322-2161447788A3}" dt="2020-11-17T05:04:50.395" v="770" actId="14100"/>
          <ac:spMkLst>
            <pc:docMk/>
            <pc:sldMk cId="3456004546" sldId="1049"/>
            <ac:spMk id="12" creationId="{2F74F325-49DB-4995-82C2-2C60C08460EC}"/>
          </ac:spMkLst>
        </pc:spChg>
        <pc:spChg chg="add mod">
          <ac:chgData name="Graf Thomas, INI-NET-TCZ-ZH1" userId="487bc3e3-9ce7-4cdd-b7b4-8899ea88d289" providerId="ADAL" clId="{5AD3FCCF-5AAE-4D6D-9322-2161447788A3}" dt="2020-11-17T04:58:42.590" v="530" actId="14100"/>
          <ac:spMkLst>
            <pc:docMk/>
            <pc:sldMk cId="3456004546" sldId="1049"/>
            <ac:spMk id="13" creationId="{379FC7A5-17D7-47EF-8C36-292720DD2F0A}"/>
          </ac:spMkLst>
        </pc:spChg>
        <pc:picChg chg="add mod">
          <ac:chgData name="Graf Thomas, INI-NET-TCZ-ZH1" userId="487bc3e3-9ce7-4cdd-b7b4-8899ea88d289" providerId="ADAL" clId="{5AD3FCCF-5AAE-4D6D-9322-2161447788A3}" dt="2020-11-17T04:58:20.598" v="525" actId="1076"/>
          <ac:picMkLst>
            <pc:docMk/>
            <pc:sldMk cId="3456004546" sldId="1049"/>
            <ac:picMk id="4" creationId="{35AE9E01-8FAA-4E7B-B907-82645DD9EBFA}"/>
          </ac:picMkLst>
        </pc:picChg>
        <pc:picChg chg="del mod">
          <ac:chgData name="Graf Thomas, INI-NET-TCZ-ZH1" userId="487bc3e3-9ce7-4cdd-b7b4-8899ea88d289" providerId="ADAL" clId="{5AD3FCCF-5AAE-4D6D-9322-2161447788A3}" dt="2020-11-17T05:04:44.720" v="768" actId="478"/>
          <ac:picMkLst>
            <pc:docMk/>
            <pc:sldMk cId="3456004546" sldId="1049"/>
            <ac:picMk id="9" creationId="{4853382F-FC99-47B8-AA22-4105229C99BA}"/>
          </ac:picMkLst>
        </pc:picChg>
        <pc:picChg chg="add mod ord">
          <ac:chgData name="Graf Thomas, INI-NET-TCZ-ZH1" userId="487bc3e3-9ce7-4cdd-b7b4-8899ea88d289" providerId="ADAL" clId="{5AD3FCCF-5AAE-4D6D-9322-2161447788A3}" dt="2020-11-17T05:05:33.706" v="780" actId="167"/>
          <ac:picMkLst>
            <pc:docMk/>
            <pc:sldMk cId="3456004546" sldId="1049"/>
            <ac:picMk id="10" creationId="{B50F6C82-4560-47D9-AC89-DF2BF028D8F0}"/>
          </ac:picMkLst>
        </pc:picChg>
      </pc:sldChg>
      <pc:sldChg chg="addSp delSp modSp add mod">
        <pc:chgData name="Graf Thomas, INI-NET-TCZ-ZH1" userId="487bc3e3-9ce7-4cdd-b7b4-8899ea88d289" providerId="ADAL" clId="{5AD3FCCF-5AAE-4D6D-9322-2161447788A3}" dt="2020-11-17T05:27:12.922" v="1116" actId="20577"/>
        <pc:sldMkLst>
          <pc:docMk/>
          <pc:sldMk cId="2789190820" sldId="1050"/>
        </pc:sldMkLst>
        <pc:spChg chg="mod">
          <ac:chgData name="Graf Thomas, INI-NET-TCZ-ZH1" userId="487bc3e3-9ce7-4cdd-b7b4-8899ea88d289" providerId="ADAL" clId="{5AD3FCCF-5AAE-4D6D-9322-2161447788A3}" dt="2020-11-17T05:09:11.659" v="826" actId="20577"/>
          <ac:spMkLst>
            <pc:docMk/>
            <pc:sldMk cId="2789190820" sldId="1050"/>
            <ac:spMk id="2" creationId="{FF20F271-6F0D-4AC0-BB1D-F5C338165C13}"/>
          </ac:spMkLst>
        </pc:spChg>
        <pc:spChg chg="mod">
          <ac:chgData name="Graf Thomas, INI-NET-TCZ-ZH1" userId="487bc3e3-9ce7-4cdd-b7b4-8899ea88d289" providerId="ADAL" clId="{5AD3FCCF-5AAE-4D6D-9322-2161447788A3}" dt="2020-11-17T05:27:12.922" v="1116" actId="20577"/>
          <ac:spMkLst>
            <pc:docMk/>
            <pc:sldMk cId="2789190820" sldId="1050"/>
            <ac:spMk id="3" creationId="{29C0DFD4-432D-4B0C-93DF-790441DCF5B9}"/>
          </ac:spMkLst>
        </pc:spChg>
        <pc:spChg chg="del">
          <ac:chgData name="Graf Thomas, INI-NET-TCZ-ZH1" userId="487bc3e3-9ce7-4cdd-b7b4-8899ea88d289" providerId="ADAL" clId="{5AD3FCCF-5AAE-4D6D-9322-2161447788A3}" dt="2020-11-17T05:05:26.265" v="779" actId="478"/>
          <ac:spMkLst>
            <pc:docMk/>
            <pc:sldMk cId="2789190820" sldId="1050"/>
            <ac:spMk id="8" creationId="{6EC90CF8-8228-4D83-8C7C-09917DD747AB}"/>
          </ac:spMkLst>
        </pc:spChg>
        <pc:spChg chg="del">
          <ac:chgData name="Graf Thomas, INI-NET-TCZ-ZH1" userId="487bc3e3-9ce7-4cdd-b7b4-8899ea88d289" providerId="ADAL" clId="{5AD3FCCF-5AAE-4D6D-9322-2161447788A3}" dt="2020-11-17T05:05:26.265" v="779" actId="478"/>
          <ac:spMkLst>
            <pc:docMk/>
            <pc:sldMk cId="2789190820" sldId="1050"/>
            <ac:spMk id="11" creationId="{0DD0417D-BCD6-4B99-B9DE-28B90B7DCFB4}"/>
          </ac:spMkLst>
        </pc:spChg>
        <pc:spChg chg="del">
          <ac:chgData name="Graf Thomas, INI-NET-TCZ-ZH1" userId="487bc3e3-9ce7-4cdd-b7b4-8899ea88d289" providerId="ADAL" clId="{5AD3FCCF-5AAE-4D6D-9322-2161447788A3}" dt="2020-11-17T05:05:26.265" v="779" actId="478"/>
          <ac:spMkLst>
            <pc:docMk/>
            <pc:sldMk cId="2789190820" sldId="1050"/>
            <ac:spMk id="12" creationId="{2F74F325-49DB-4995-82C2-2C60C08460EC}"/>
          </ac:spMkLst>
        </pc:spChg>
        <pc:spChg chg="del">
          <ac:chgData name="Graf Thomas, INI-NET-TCZ-ZH1" userId="487bc3e3-9ce7-4cdd-b7b4-8899ea88d289" providerId="ADAL" clId="{5AD3FCCF-5AAE-4D6D-9322-2161447788A3}" dt="2020-11-17T05:05:26.265" v="779" actId="478"/>
          <ac:spMkLst>
            <pc:docMk/>
            <pc:sldMk cId="2789190820" sldId="1050"/>
            <ac:spMk id="13" creationId="{379FC7A5-17D7-47EF-8C36-292720DD2F0A}"/>
          </ac:spMkLst>
        </pc:spChg>
        <pc:spChg chg="add mod">
          <ac:chgData name="Graf Thomas, INI-NET-TCZ-ZH1" userId="487bc3e3-9ce7-4cdd-b7b4-8899ea88d289" providerId="ADAL" clId="{5AD3FCCF-5AAE-4D6D-9322-2161447788A3}" dt="2020-11-17T05:08:39.370" v="807"/>
          <ac:spMkLst>
            <pc:docMk/>
            <pc:sldMk cId="2789190820" sldId="1050"/>
            <ac:spMk id="14" creationId="{0D2B7A0F-34DB-4842-A5F4-6AC7E38CFF79}"/>
          </ac:spMkLst>
        </pc:spChg>
        <pc:picChg chg="del">
          <ac:chgData name="Graf Thomas, INI-NET-TCZ-ZH1" userId="487bc3e3-9ce7-4cdd-b7b4-8899ea88d289" providerId="ADAL" clId="{5AD3FCCF-5AAE-4D6D-9322-2161447788A3}" dt="2020-11-17T05:05:24.199" v="778" actId="478"/>
          <ac:picMkLst>
            <pc:docMk/>
            <pc:sldMk cId="2789190820" sldId="1050"/>
            <ac:picMk id="4" creationId="{35AE9E01-8FAA-4E7B-B907-82645DD9EBFA}"/>
          </ac:picMkLst>
        </pc:picChg>
        <pc:picChg chg="del">
          <ac:chgData name="Graf Thomas, INI-NET-TCZ-ZH1" userId="487bc3e3-9ce7-4cdd-b7b4-8899ea88d289" providerId="ADAL" clId="{5AD3FCCF-5AAE-4D6D-9322-2161447788A3}" dt="2020-11-17T05:05:23.409" v="777" actId="478"/>
          <ac:picMkLst>
            <pc:docMk/>
            <pc:sldMk cId="2789190820" sldId="1050"/>
            <ac:picMk id="10" creationId="{B50F6C82-4560-47D9-AC89-DF2BF028D8F0}"/>
          </ac:picMkLst>
        </pc:picChg>
      </pc:sldChg>
      <pc:sldChg chg="modSp add mod">
        <pc:chgData name="Graf Thomas, INI-NET-TCZ-ZH1" userId="487bc3e3-9ce7-4cdd-b7b4-8899ea88d289" providerId="ADAL" clId="{5AD3FCCF-5AAE-4D6D-9322-2161447788A3}" dt="2020-11-17T05:24:17.413" v="1023" actId="255"/>
        <pc:sldMkLst>
          <pc:docMk/>
          <pc:sldMk cId="2966122851" sldId="1051"/>
        </pc:sldMkLst>
        <pc:spChg chg="mod">
          <ac:chgData name="Graf Thomas, INI-NET-TCZ-ZH1" userId="487bc3e3-9ce7-4cdd-b7b4-8899ea88d289" providerId="ADAL" clId="{5AD3FCCF-5AAE-4D6D-9322-2161447788A3}" dt="2020-11-17T05:24:17.413" v="1023" actId="255"/>
          <ac:spMkLst>
            <pc:docMk/>
            <pc:sldMk cId="2966122851" sldId="1051"/>
            <ac:spMk id="3" creationId="{29C0DFD4-432D-4B0C-93DF-790441DCF5B9}"/>
          </ac:spMkLst>
        </pc:spChg>
      </pc:sldChg>
    </pc:docChg>
  </pc:docChgLst>
  <pc:docChgLst>
    <pc:chgData name="Graf Thomas, INI-NET-VNC-E2E" userId="487bc3e3-9ce7-4cdd-b7b4-8899ea88d289" providerId="ADAL" clId="{C3CC97D0-28B4-4235-8780-4D920056BCD7}"/>
    <pc:docChg chg="undo redo custSel addSld delSld modSld sldOrd">
      <pc:chgData name="Graf Thomas, INI-NET-VNC-E2E" userId="487bc3e3-9ce7-4cdd-b7b4-8899ea88d289" providerId="ADAL" clId="{C3CC97D0-28B4-4235-8780-4D920056BCD7}" dt="2025-04-08T14:32:24.506" v="2502" actId="33524"/>
      <pc:docMkLst>
        <pc:docMk/>
      </pc:docMkLst>
      <pc:sldChg chg="modSp mod">
        <pc:chgData name="Graf Thomas, INI-NET-VNC-E2E" userId="487bc3e3-9ce7-4cdd-b7b4-8899ea88d289" providerId="ADAL" clId="{C3CC97D0-28B4-4235-8780-4D920056BCD7}" dt="2025-04-08T08:44:14.676" v="2124" actId="113"/>
        <pc:sldMkLst>
          <pc:docMk/>
          <pc:sldMk cId="3578665336" sldId="1041"/>
        </pc:sldMkLst>
        <pc:spChg chg="mod">
          <ac:chgData name="Graf Thomas, INI-NET-VNC-E2E" userId="487bc3e3-9ce7-4cdd-b7b4-8899ea88d289" providerId="ADAL" clId="{C3CC97D0-28B4-4235-8780-4D920056BCD7}" dt="2025-04-08T08:44:14.676" v="2124" actId="113"/>
          <ac:spMkLst>
            <pc:docMk/>
            <pc:sldMk cId="3578665336" sldId="1041"/>
            <ac:spMk id="5" creationId="{C26208B2-0D10-4C23-B2DE-372A62E98644}"/>
          </ac:spMkLst>
        </pc:spChg>
        <pc:spChg chg="mod">
          <ac:chgData name="Graf Thomas, INI-NET-VNC-E2E" userId="487bc3e3-9ce7-4cdd-b7b4-8899ea88d289" providerId="ADAL" clId="{C3CC97D0-28B4-4235-8780-4D920056BCD7}" dt="2025-04-08T07:04:57.466" v="122" actId="27636"/>
          <ac:spMkLst>
            <pc:docMk/>
            <pc:sldMk cId="3578665336" sldId="1041"/>
            <ac:spMk id="7" creationId="{5317E9BA-6AEC-4D14-B133-97378590FE3C}"/>
          </ac:spMkLst>
        </pc:spChg>
      </pc:sldChg>
      <pc:sldChg chg="del">
        <pc:chgData name="Graf Thomas, INI-NET-VNC-E2E" userId="487bc3e3-9ce7-4cdd-b7b4-8899ea88d289" providerId="ADAL" clId="{C3CC97D0-28B4-4235-8780-4D920056BCD7}" dt="2025-04-08T08:40:44.535" v="2058" actId="47"/>
        <pc:sldMkLst>
          <pc:docMk/>
          <pc:sldMk cId="2789190820" sldId="1050"/>
        </pc:sldMkLst>
      </pc:sldChg>
      <pc:sldChg chg="addSp delSp modSp mod">
        <pc:chgData name="Graf Thomas, INI-NET-VNC-E2E" userId="487bc3e3-9ce7-4cdd-b7b4-8899ea88d289" providerId="ADAL" clId="{C3CC97D0-28B4-4235-8780-4D920056BCD7}" dt="2025-04-08T08:43:21.223" v="2116" actId="20577"/>
        <pc:sldMkLst>
          <pc:docMk/>
          <pc:sldMk cId="728278235" sldId="1053"/>
        </pc:sldMkLst>
        <pc:spChg chg="mod">
          <ac:chgData name="Graf Thomas, INI-NET-VNC-E2E" userId="487bc3e3-9ce7-4cdd-b7b4-8899ea88d289" providerId="ADAL" clId="{C3CC97D0-28B4-4235-8780-4D920056BCD7}" dt="2025-04-08T07:22:52.145" v="412" actId="27636"/>
          <ac:spMkLst>
            <pc:docMk/>
            <pc:sldMk cId="728278235" sldId="1053"/>
            <ac:spMk id="2" creationId="{FF20F271-6F0D-4AC0-BB1D-F5C338165C13}"/>
          </ac:spMkLst>
        </pc:spChg>
        <pc:spChg chg="mod">
          <ac:chgData name="Graf Thomas, INI-NET-VNC-E2E" userId="487bc3e3-9ce7-4cdd-b7b4-8899ea88d289" providerId="ADAL" clId="{C3CC97D0-28B4-4235-8780-4D920056BCD7}" dt="2025-04-08T08:43:21.223" v="2116" actId="20577"/>
          <ac:spMkLst>
            <pc:docMk/>
            <pc:sldMk cId="728278235" sldId="1053"/>
            <ac:spMk id="3" creationId="{29C0DFD4-432D-4B0C-93DF-790441DCF5B9}"/>
          </ac:spMkLst>
        </pc:spChg>
        <pc:spChg chg="mod">
          <ac:chgData name="Graf Thomas, INI-NET-VNC-E2E" userId="487bc3e3-9ce7-4cdd-b7b4-8899ea88d289" providerId="ADAL" clId="{C3CC97D0-28B4-4235-8780-4D920056BCD7}" dt="2025-04-08T08:43:11.495" v="2107" actId="692"/>
          <ac:spMkLst>
            <pc:docMk/>
            <pc:sldMk cId="728278235" sldId="1053"/>
            <ac:spMk id="10" creationId="{8F625ECD-D3E3-440D-B425-0B3432C16578}"/>
          </ac:spMkLst>
        </pc:spChg>
        <pc:picChg chg="del">
          <ac:chgData name="Graf Thomas, INI-NET-VNC-E2E" userId="487bc3e3-9ce7-4cdd-b7b4-8899ea88d289" providerId="ADAL" clId="{C3CC97D0-28B4-4235-8780-4D920056BCD7}" dt="2025-04-08T07:17:30.827" v="139" actId="478"/>
          <ac:picMkLst>
            <pc:docMk/>
            <pc:sldMk cId="728278235" sldId="1053"/>
            <ac:picMk id="5" creationId="{67CD09BA-31F9-4532-A75C-15EF4C785C31}"/>
          </ac:picMkLst>
        </pc:picChg>
        <pc:picChg chg="add mod ord">
          <ac:chgData name="Graf Thomas, INI-NET-VNC-E2E" userId="487bc3e3-9ce7-4cdd-b7b4-8899ea88d289" providerId="ADAL" clId="{C3CC97D0-28B4-4235-8780-4D920056BCD7}" dt="2025-04-08T07:18:31.114" v="171" actId="1035"/>
          <ac:picMkLst>
            <pc:docMk/>
            <pc:sldMk cId="728278235" sldId="1053"/>
            <ac:picMk id="6" creationId="{1F3AD521-49A0-327F-29F1-8C342B15D819}"/>
          </ac:picMkLst>
        </pc:picChg>
        <pc:cxnChg chg="mod">
          <ac:chgData name="Graf Thomas, INI-NET-VNC-E2E" userId="487bc3e3-9ce7-4cdd-b7b4-8899ea88d289" providerId="ADAL" clId="{C3CC97D0-28B4-4235-8780-4D920056BCD7}" dt="2025-04-08T08:43:11.495" v="2107" actId="692"/>
          <ac:cxnSpMkLst>
            <pc:docMk/>
            <pc:sldMk cId="728278235" sldId="1053"/>
            <ac:cxnSpMk id="12" creationId="{3927FFDC-F759-434D-B3B9-9F996178A9F5}"/>
          </ac:cxnSpMkLst>
        </pc:cxnChg>
      </pc:sldChg>
      <pc:sldChg chg="addSp delSp modSp mod">
        <pc:chgData name="Graf Thomas, INI-NET-VNC-E2E" userId="487bc3e3-9ce7-4cdd-b7b4-8899ea88d289" providerId="ADAL" clId="{C3CC97D0-28B4-4235-8780-4D920056BCD7}" dt="2025-04-08T08:43:54.124" v="2122" actId="207"/>
        <pc:sldMkLst>
          <pc:docMk/>
          <pc:sldMk cId="3255145719" sldId="1054"/>
        </pc:sldMkLst>
        <pc:spChg chg="mod">
          <ac:chgData name="Graf Thomas, INI-NET-VNC-E2E" userId="487bc3e3-9ce7-4cdd-b7b4-8899ea88d289" providerId="ADAL" clId="{C3CC97D0-28B4-4235-8780-4D920056BCD7}" dt="2025-04-08T07:50:06.577" v="776" actId="20577"/>
          <ac:spMkLst>
            <pc:docMk/>
            <pc:sldMk cId="3255145719" sldId="1054"/>
            <ac:spMk id="2" creationId="{FF20F271-6F0D-4AC0-BB1D-F5C338165C13}"/>
          </ac:spMkLst>
        </pc:spChg>
        <pc:spChg chg="add del mod">
          <ac:chgData name="Graf Thomas, INI-NET-VNC-E2E" userId="487bc3e3-9ce7-4cdd-b7b4-8899ea88d289" providerId="ADAL" clId="{C3CC97D0-28B4-4235-8780-4D920056BCD7}" dt="2025-04-08T08:43:54.124" v="2122" actId="207"/>
          <ac:spMkLst>
            <pc:docMk/>
            <pc:sldMk cId="3255145719" sldId="1054"/>
            <ac:spMk id="3" creationId="{29C0DFD4-432D-4B0C-93DF-790441DCF5B9}"/>
          </ac:spMkLst>
        </pc:spChg>
        <pc:spChg chg="add mod">
          <ac:chgData name="Graf Thomas, INI-NET-VNC-E2E" userId="487bc3e3-9ce7-4cdd-b7b4-8899ea88d289" providerId="ADAL" clId="{C3CC97D0-28B4-4235-8780-4D920056BCD7}" dt="2025-04-08T07:36:52.083" v="657"/>
          <ac:spMkLst>
            <pc:docMk/>
            <pc:sldMk cId="3255145719" sldId="1054"/>
            <ac:spMk id="4" creationId="{9FC4D999-9A7E-8537-8AEB-33E23E606431}"/>
          </ac:spMkLst>
        </pc:spChg>
        <pc:spChg chg="add">
          <ac:chgData name="Graf Thomas, INI-NET-VNC-E2E" userId="487bc3e3-9ce7-4cdd-b7b4-8899ea88d289" providerId="ADAL" clId="{C3CC97D0-28B4-4235-8780-4D920056BCD7}" dt="2025-04-08T07:49:46.694" v="756"/>
          <ac:spMkLst>
            <pc:docMk/>
            <pc:sldMk cId="3255145719" sldId="1054"/>
            <ac:spMk id="8" creationId="{F66C8D4E-5C99-329C-BF83-16F8C34BB960}"/>
          </ac:spMkLst>
        </pc:spChg>
        <pc:spChg chg="add mod ord">
          <ac:chgData name="Graf Thomas, INI-NET-VNC-E2E" userId="487bc3e3-9ce7-4cdd-b7b4-8899ea88d289" providerId="ADAL" clId="{C3CC97D0-28B4-4235-8780-4D920056BCD7}" dt="2025-04-08T08:28:15.869" v="1543" actId="255"/>
          <ac:spMkLst>
            <pc:docMk/>
            <pc:sldMk cId="3255145719" sldId="1054"/>
            <ac:spMk id="9" creationId="{CB8CF3E6-098E-512C-468C-CBBD11195727}"/>
          </ac:spMkLst>
        </pc:spChg>
        <pc:spChg chg="del">
          <ac:chgData name="Graf Thomas, INI-NET-VNC-E2E" userId="487bc3e3-9ce7-4cdd-b7b4-8899ea88d289" providerId="ADAL" clId="{C3CC97D0-28B4-4235-8780-4D920056BCD7}" dt="2025-04-08T07:46:10.772" v="745" actId="478"/>
          <ac:spMkLst>
            <pc:docMk/>
            <pc:sldMk cId="3255145719" sldId="1054"/>
            <ac:spMk id="10" creationId="{8F625ECD-D3E3-440D-B425-0B3432C16578}"/>
          </ac:spMkLst>
        </pc:spChg>
        <pc:spChg chg="add mod ord">
          <ac:chgData name="Graf Thomas, INI-NET-VNC-E2E" userId="487bc3e3-9ce7-4cdd-b7b4-8899ea88d289" providerId="ADAL" clId="{C3CC97D0-28B4-4235-8780-4D920056BCD7}" dt="2025-04-08T08:28:15.869" v="1543" actId="255"/>
          <ac:spMkLst>
            <pc:docMk/>
            <pc:sldMk cId="3255145719" sldId="1054"/>
            <ac:spMk id="11" creationId="{FD8FD905-6814-71DF-C26C-564E6ACE7501}"/>
          </ac:spMkLst>
        </pc:spChg>
        <pc:spChg chg="add mod ord">
          <ac:chgData name="Graf Thomas, INI-NET-VNC-E2E" userId="487bc3e3-9ce7-4cdd-b7b4-8899ea88d289" providerId="ADAL" clId="{C3CC97D0-28B4-4235-8780-4D920056BCD7}" dt="2025-04-08T08:24:13.503" v="1468" actId="1076"/>
          <ac:spMkLst>
            <pc:docMk/>
            <pc:sldMk cId="3255145719" sldId="1054"/>
            <ac:spMk id="13" creationId="{6166E6C8-C8D5-5851-4503-FEB59CA61488}"/>
          </ac:spMkLst>
        </pc:spChg>
        <pc:spChg chg="add del mod">
          <ac:chgData name="Graf Thomas, INI-NET-VNC-E2E" userId="487bc3e3-9ce7-4cdd-b7b4-8899ea88d289" providerId="ADAL" clId="{C3CC97D0-28B4-4235-8780-4D920056BCD7}" dt="2025-04-08T08:08:56.329" v="1071" actId="478"/>
          <ac:spMkLst>
            <pc:docMk/>
            <pc:sldMk cId="3255145719" sldId="1054"/>
            <ac:spMk id="14" creationId="{4F1136F9-7B9E-A445-AD35-D30F675CEF2A}"/>
          </ac:spMkLst>
        </pc:spChg>
        <pc:spChg chg="del">
          <ac:chgData name="Graf Thomas, INI-NET-VNC-E2E" userId="487bc3e3-9ce7-4cdd-b7b4-8899ea88d289" providerId="ADAL" clId="{C3CC97D0-28B4-4235-8780-4D920056BCD7}" dt="2025-04-08T07:46:10.772" v="745" actId="478"/>
          <ac:spMkLst>
            <pc:docMk/>
            <pc:sldMk cId="3255145719" sldId="1054"/>
            <ac:spMk id="17" creationId="{C9DE204E-31B9-4AB3-9B73-D5590C09D7EB}"/>
          </ac:spMkLst>
        </pc:spChg>
        <pc:spChg chg="del">
          <ac:chgData name="Graf Thomas, INI-NET-VNC-E2E" userId="487bc3e3-9ce7-4cdd-b7b4-8899ea88d289" providerId="ADAL" clId="{C3CC97D0-28B4-4235-8780-4D920056BCD7}" dt="2025-04-08T07:46:10.772" v="745" actId="478"/>
          <ac:spMkLst>
            <pc:docMk/>
            <pc:sldMk cId="3255145719" sldId="1054"/>
            <ac:spMk id="20" creationId="{0CA7C70F-43B7-4438-AF06-A7D00E3B0246}"/>
          </ac:spMkLst>
        </pc:spChg>
        <pc:spChg chg="add mod">
          <ac:chgData name="Graf Thomas, INI-NET-VNC-E2E" userId="487bc3e3-9ce7-4cdd-b7b4-8899ea88d289" providerId="ADAL" clId="{C3CC97D0-28B4-4235-8780-4D920056BCD7}" dt="2025-04-08T08:24:13.503" v="1468" actId="1076"/>
          <ac:spMkLst>
            <pc:docMk/>
            <pc:sldMk cId="3255145719" sldId="1054"/>
            <ac:spMk id="24" creationId="{C45FB0E6-08A6-088E-2645-75A513DBCEE6}"/>
          </ac:spMkLst>
        </pc:spChg>
        <pc:spChg chg="add mod">
          <ac:chgData name="Graf Thomas, INI-NET-VNC-E2E" userId="487bc3e3-9ce7-4cdd-b7b4-8899ea88d289" providerId="ADAL" clId="{C3CC97D0-28B4-4235-8780-4D920056BCD7}" dt="2025-04-08T08:24:13.503" v="1468" actId="1076"/>
          <ac:spMkLst>
            <pc:docMk/>
            <pc:sldMk cId="3255145719" sldId="1054"/>
            <ac:spMk id="25" creationId="{76CA7950-70CB-4B6F-B13D-BD4052D70E8B}"/>
          </ac:spMkLst>
        </pc:spChg>
        <pc:spChg chg="add mod">
          <ac:chgData name="Graf Thomas, INI-NET-VNC-E2E" userId="487bc3e3-9ce7-4cdd-b7b4-8899ea88d289" providerId="ADAL" clId="{C3CC97D0-28B4-4235-8780-4D920056BCD7}" dt="2025-04-08T08:24:13.503" v="1468" actId="1076"/>
          <ac:spMkLst>
            <pc:docMk/>
            <pc:sldMk cId="3255145719" sldId="1054"/>
            <ac:spMk id="26" creationId="{F228A7F4-8E8A-1627-6EC1-87491FC5DC8E}"/>
          </ac:spMkLst>
        </pc:spChg>
        <pc:spChg chg="del">
          <ac:chgData name="Graf Thomas, INI-NET-VNC-E2E" userId="487bc3e3-9ce7-4cdd-b7b4-8899ea88d289" providerId="ADAL" clId="{C3CC97D0-28B4-4235-8780-4D920056BCD7}" dt="2025-04-08T07:46:02.463" v="744" actId="478"/>
          <ac:spMkLst>
            <pc:docMk/>
            <pc:sldMk cId="3255145719" sldId="1054"/>
            <ac:spMk id="29" creationId="{0D2715EC-290E-414B-820A-71C5FE2EC40D}"/>
          </ac:spMkLst>
        </pc:spChg>
        <pc:spChg chg="add mod">
          <ac:chgData name="Graf Thomas, INI-NET-VNC-E2E" userId="487bc3e3-9ce7-4cdd-b7b4-8899ea88d289" providerId="ADAL" clId="{C3CC97D0-28B4-4235-8780-4D920056BCD7}" dt="2025-04-08T08:24:13.503" v="1468" actId="1076"/>
          <ac:spMkLst>
            <pc:docMk/>
            <pc:sldMk cId="3255145719" sldId="1054"/>
            <ac:spMk id="31" creationId="{7CB75CF9-1EAE-7B19-DDBB-C058C1E78F6D}"/>
          </ac:spMkLst>
        </pc:spChg>
        <pc:spChg chg="add mod">
          <ac:chgData name="Graf Thomas, INI-NET-VNC-E2E" userId="487bc3e3-9ce7-4cdd-b7b4-8899ea88d289" providerId="ADAL" clId="{C3CC97D0-28B4-4235-8780-4D920056BCD7}" dt="2025-04-08T08:24:13.503" v="1468" actId="1076"/>
          <ac:spMkLst>
            <pc:docMk/>
            <pc:sldMk cId="3255145719" sldId="1054"/>
            <ac:spMk id="32" creationId="{2A43C6C6-419F-21B9-E538-33380D55507D}"/>
          </ac:spMkLst>
        </pc:spChg>
        <pc:spChg chg="add mod">
          <ac:chgData name="Graf Thomas, INI-NET-VNC-E2E" userId="487bc3e3-9ce7-4cdd-b7b4-8899ea88d289" providerId="ADAL" clId="{C3CC97D0-28B4-4235-8780-4D920056BCD7}" dt="2025-04-08T08:24:13.503" v="1468" actId="1076"/>
          <ac:spMkLst>
            <pc:docMk/>
            <pc:sldMk cId="3255145719" sldId="1054"/>
            <ac:spMk id="33" creationId="{DFBE6543-AFFF-7768-7C3E-9FB383035122}"/>
          </ac:spMkLst>
        </pc:spChg>
        <pc:spChg chg="add mod ord">
          <ac:chgData name="Graf Thomas, INI-NET-VNC-E2E" userId="487bc3e3-9ce7-4cdd-b7b4-8899ea88d289" providerId="ADAL" clId="{C3CC97D0-28B4-4235-8780-4D920056BCD7}" dt="2025-04-08T08:28:15.869" v="1543" actId="255"/>
          <ac:spMkLst>
            <pc:docMk/>
            <pc:sldMk cId="3255145719" sldId="1054"/>
            <ac:spMk id="36" creationId="{68833096-395E-EAE2-7818-CF98CF32594E}"/>
          </ac:spMkLst>
        </pc:spChg>
        <pc:spChg chg="add mod">
          <ac:chgData name="Graf Thomas, INI-NET-VNC-E2E" userId="487bc3e3-9ce7-4cdd-b7b4-8899ea88d289" providerId="ADAL" clId="{C3CC97D0-28B4-4235-8780-4D920056BCD7}" dt="2025-04-08T08:28:15.869" v="1543" actId="255"/>
          <ac:spMkLst>
            <pc:docMk/>
            <pc:sldMk cId="3255145719" sldId="1054"/>
            <ac:spMk id="37" creationId="{07A01298-597C-8941-698F-29B11C245E6F}"/>
          </ac:spMkLst>
        </pc:spChg>
        <pc:spChg chg="add del mod">
          <ac:chgData name="Graf Thomas, INI-NET-VNC-E2E" userId="487bc3e3-9ce7-4cdd-b7b4-8899ea88d289" providerId="ADAL" clId="{C3CC97D0-28B4-4235-8780-4D920056BCD7}" dt="2025-04-08T08:18:38.185" v="1345" actId="478"/>
          <ac:spMkLst>
            <pc:docMk/>
            <pc:sldMk cId="3255145719" sldId="1054"/>
            <ac:spMk id="42" creationId="{48DBCF53-1D37-E3D9-3C7B-E3F737B2765A}"/>
          </ac:spMkLst>
        </pc:spChg>
        <pc:spChg chg="add del mod">
          <ac:chgData name="Graf Thomas, INI-NET-VNC-E2E" userId="487bc3e3-9ce7-4cdd-b7b4-8899ea88d289" providerId="ADAL" clId="{C3CC97D0-28B4-4235-8780-4D920056BCD7}" dt="2025-04-08T08:18:38.185" v="1345" actId="478"/>
          <ac:spMkLst>
            <pc:docMk/>
            <pc:sldMk cId="3255145719" sldId="1054"/>
            <ac:spMk id="43" creationId="{24034E65-8402-A05F-EEAD-9B94B753B440}"/>
          </ac:spMkLst>
        </pc:spChg>
        <pc:spChg chg="add del mod">
          <ac:chgData name="Graf Thomas, INI-NET-VNC-E2E" userId="487bc3e3-9ce7-4cdd-b7b4-8899ea88d289" providerId="ADAL" clId="{C3CC97D0-28B4-4235-8780-4D920056BCD7}" dt="2025-04-08T08:18:38.185" v="1345" actId="478"/>
          <ac:spMkLst>
            <pc:docMk/>
            <pc:sldMk cId="3255145719" sldId="1054"/>
            <ac:spMk id="44" creationId="{49824D65-EE8A-BA57-9032-66DCC3B10CF2}"/>
          </ac:spMkLst>
        </pc:spChg>
        <pc:spChg chg="add mod">
          <ac:chgData name="Graf Thomas, INI-NET-VNC-E2E" userId="487bc3e3-9ce7-4cdd-b7b4-8899ea88d289" providerId="ADAL" clId="{C3CC97D0-28B4-4235-8780-4D920056BCD7}" dt="2025-04-08T08:24:13.503" v="1468" actId="1076"/>
          <ac:spMkLst>
            <pc:docMk/>
            <pc:sldMk cId="3255145719" sldId="1054"/>
            <ac:spMk id="45" creationId="{BE50662C-4ECB-1CBF-A129-1215E0243525}"/>
          </ac:spMkLst>
        </pc:spChg>
        <pc:spChg chg="add mod">
          <ac:chgData name="Graf Thomas, INI-NET-VNC-E2E" userId="487bc3e3-9ce7-4cdd-b7b4-8899ea88d289" providerId="ADAL" clId="{C3CC97D0-28B4-4235-8780-4D920056BCD7}" dt="2025-04-08T08:24:13.503" v="1468" actId="1076"/>
          <ac:spMkLst>
            <pc:docMk/>
            <pc:sldMk cId="3255145719" sldId="1054"/>
            <ac:spMk id="46" creationId="{A49DD977-50EC-CE84-8956-0362DE5472A3}"/>
          </ac:spMkLst>
        </pc:spChg>
        <pc:spChg chg="add mod">
          <ac:chgData name="Graf Thomas, INI-NET-VNC-E2E" userId="487bc3e3-9ce7-4cdd-b7b4-8899ea88d289" providerId="ADAL" clId="{C3CC97D0-28B4-4235-8780-4D920056BCD7}" dt="2025-04-08T08:24:13.503" v="1468" actId="1076"/>
          <ac:spMkLst>
            <pc:docMk/>
            <pc:sldMk cId="3255145719" sldId="1054"/>
            <ac:spMk id="47" creationId="{E1136BE3-83A0-FEBC-AD94-9E08BE134C65}"/>
          </ac:spMkLst>
        </pc:spChg>
        <pc:spChg chg="add mod">
          <ac:chgData name="Graf Thomas, INI-NET-VNC-E2E" userId="487bc3e3-9ce7-4cdd-b7b4-8899ea88d289" providerId="ADAL" clId="{C3CC97D0-28B4-4235-8780-4D920056BCD7}" dt="2025-04-08T08:24:13.503" v="1468" actId="1076"/>
          <ac:spMkLst>
            <pc:docMk/>
            <pc:sldMk cId="3255145719" sldId="1054"/>
            <ac:spMk id="56" creationId="{1DDBE4C7-7021-9E09-A924-6AF22D47345F}"/>
          </ac:spMkLst>
        </pc:spChg>
        <pc:spChg chg="add mod">
          <ac:chgData name="Graf Thomas, INI-NET-VNC-E2E" userId="487bc3e3-9ce7-4cdd-b7b4-8899ea88d289" providerId="ADAL" clId="{C3CC97D0-28B4-4235-8780-4D920056BCD7}" dt="2025-04-08T08:24:13.503" v="1468" actId="1076"/>
          <ac:spMkLst>
            <pc:docMk/>
            <pc:sldMk cId="3255145719" sldId="1054"/>
            <ac:spMk id="57" creationId="{FD726CB4-0545-996F-5E91-995E2E3D7223}"/>
          </ac:spMkLst>
        </pc:spChg>
        <pc:spChg chg="add mod">
          <ac:chgData name="Graf Thomas, INI-NET-VNC-E2E" userId="487bc3e3-9ce7-4cdd-b7b4-8899ea88d289" providerId="ADAL" clId="{C3CC97D0-28B4-4235-8780-4D920056BCD7}" dt="2025-04-08T08:24:13.503" v="1468" actId="1076"/>
          <ac:spMkLst>
            <pc:docMk/>
            <pc:sldMk cId="3255145719" sldId="1054"/>
            <ac:spMk id="58" creationId="{975AAFEB-6AE9-31BF-2FD5-C6E97ADECEB0}"/>
          </ac:spMkLst>
        </pc:spChg>
        <pc:spChg chg="add mod">
          <ac:chgData name="Graf Thomas, INI-NET-VNC-E2E" userId="487bc3e3-9ce7-4cdd-b7b4-8899ea88d289" providerId="ADAL" clId="{C3CC97D0-28B4-4235-8780-4D920056BCD7}" dt="2025-04-08T08:26:10.954" v="1475"/>
          <ac:spMkLst>
            <pc:docMk/>
            <pc:sldMk cId="3255145719" sldId="1054"/>
            <ac:spMk id="84" creationId="{014D5A49-1702-CACE-5A84-50402547E8B3}"/>
          </ac:spMkLst>
        </pc:spChg>
        <pc:spChg chg="add mod">
          <ac:chgData name="Graf Thomas, INI-NET-VNC-E2E" userId="487bc3e3-9ce7-4cdd-b7b4-8899ea88d289" providerId="ADAL" clId="{C3CC97D0-28B4-4235-8780-4D920056BCD7}" dt="2025-04-08T08:26:10.954" v="1475"/>
          <ac:spMkLst>
            <pc:docMk/>
            <pc:sldMk cId="3255145719" sldId="1054"/>
            <ac:spMk id="85" creationId="{34055D31-6007-2FE8-F720-241E2DCA5256}"/>
          </ac:spMkLst>
        </pc:spChg>
        <pc:spChg chg="add mod">
          <ac:chgData name="Graf Thomas, INI-NET-VNC-E2E" userId="487bc3e3-9ce7-4cdd-b7b4-8899ea88d289" providerId="ADAL" clId="{C3CC97D0-28B4-4235-8780-4D920056BCD7}" dt="2025-04-08T08:26:10.954" v="1475"/>
          <ac:spMkLst>
            <pc:docMk/>
            <pc:sldMk cId="3255145719" sldId="1054"/>
            <ac:spMk id="86" creationId="{49185213-E413-38AD-7E86-35C7CF936CF9}"/>
          </ac:spMkLst>
        </pc:spChg>
        <pc:spChg chg="add mod">
          <ac:chgData name="Graf Thomas, INI-NET-VNC-E2E" userId="487bc3e3-9ce7-4cdd-b7b4-8899ea88d289" providerId="ADAL" clId="{C3CC97D0-28B4-4235-8780-4D920056BCD7}" dt="2025-04-08T08:28:15.692" v="1542" actId="1076"/>
          <ac:spMkLst>
            <pc:docMk/>
            <pc:sldMk cId="3255145719" sldId="1054"/>
            <ac:spMk id="87" creationId="{47D624F8-7EFD-B0B4-F0B5-EBD21B6EEBE8}"/>
          </ac:spMkLst>
        </pc:spChg>
        <pc:picChg chg="del">
          <ac:chgData name="Graf Thomas, INI-NET-VNC-E2E" userId="487bc3e3-9ce7-4cdd-b7b4-8899ea88d289" providerId="ADAL" clId="{C3CC97D0-28B4-4235-8780-4D920056BCD7}" dt="2025-04-08T07:45:52.357" v="739" actId="478"/>
          <ac:picMkLst>
            <pc:docMk/>
            <pc:sldMk cId="3255145719" sldId="1054"/>
            <ac:picMk id="5" creationId="{67CD09BA-31F9-4532-A75C-15EF4C785C31}"/>
          </ac:picMkLst>
        </pc:picChg>
        <pc:picChg chg="add del mod ord">
          <ac:chgData name="Graf Thomas, INI-NET-VNC-E2E" userId="487bc3e3-9ce7-4cdd-b7b4-8899ea88d289" providerId="ADAL" clId="{C3CC97D0-28B4-4235-8780-4D920056BCD7}" dt="2025-04-08T07:50:12.842" v="777" actId="478"/>
          <ac:picMkLst>
            <pc:docMk/>
            <pc:sldMk cId="3255145719" sldId="1054"/>
            <ac:picMk id="7" creationId="{8BEBBF0F-6EAC-236A-CD98-716A757D227C}"/>
          </ac:picMkLst>
        </pc:picChg>
        <pc:cxnChg chg="del mod">
          <ac:chgData name="Graf Thomas, INI-NET-VNC-E2E" userId="487bc3e3-9ce7-4cdd-b7b4-8899ea88d289" providerId="ADAL" clId="{C3CC97D0-28B4-4235-8780-4D920056BCD7}" dt="2025-04-08T07:46:10.772" v="745" actId="478"/>
          <ac:cxnSpMkLst>
            <pc:docMk/>
            <pc:sldMk cId="3255145719" sldId="1054"/>
            <ac:cxnSpMk id="12" creationId="{3927FFDC-F759-434D-B3B9-9F996178A9F5}"/>
          </ac:cxnSpMkLst>
        </pc:cxnChg>
        <pc:cxnChg chg="del mod">
          <ac:chgData name="Graf Thomas, INI-NET-VNC-E2E" userId="487bc3e3-9ce7-4cdd-b7b4-8899ea88d289" providerId="ADAL" clId="{C3CC97D0-28B4-4235-8780-4D920056BCD7}" dt="2025-04-08T07:46:10.772" v="745" actId="478"/>
          <ac:cxnSpMkLst>
            <pc:docMk/>
            <pc:sldMk cId="3255145719" sldId="1054"/>
            <ac:cxnSpMk id="18" creationId="{1C600878-53DA-4131-870D-30D7E067886F}"/>
          </ac:cxnSpMkLst>
        </pc:cxnChg>
        <pc:cxnChg chg="add mod">
          <ac:chgData name="Graf Thomas, INI-NET-VNC-E2E" userId="487bc3e3-9ce7-4cdd-b7b4-8899ea88d289" providerId="ADAL" clId="{C3CC97D0-28B4-4235-8780-4D920056BCD7}" dt="2025-04-08T08:24:13.503" v="1468" actId="1076"/>
          <ac:cxnSpMkLst>
            <pc:docMk/>
            <pc:sldMk cId="3255145719" sldId="1054"/>
            <ac:cxnSpMk id="19" creationId="{0B6C1BDC-BF55-FD94-3484-544EA92C7FB5}"/>
          </ac:cxnSpMkLst>
        </pc:cxnChg>
        <pc:cxnChg chg="add mod">
          <ac:chgData name="Graf Thomas, INI-NET-VNC-E2E" userId="487bc3e3-9ce7-4cdd-b7b4-8899ea88d289" providerId="ADAL" clId="{C3CC97D0-28B4-4235-8780-4D920056BCD7}" dt="2025-04-08T08:24:13.503" v="1468" actId="1076"/>
          <ac:cxnSpMkLst>
            <pc:docMk/>
            <pc:sldMk cId="3255145719" sldId="1054"/>
            <ac:cxnSpMk id="21" creationId="{C792BE71-AAC5-1168-374B-7F35875A049B}"/>
          </ac:cxnSpMkLst>
        </pc:cxnChg>
        <pc:cxnChg chg="del mod">
          <ac:chgData name="Graf Thomas, INI-NET-VNC-E2E" userId="487bc3e3-9ce7-4cdd-b7b4-8899ea88d289" providerId="ADAL" clId="{C3CC97D0-28B4-4235-8780-4D920056BCD7}" dt="2025-04-08T07:46:10.772" v="745" actId="478"/>
          <ac:cxnSpMkLst>
            <pc:docMk/>
            <pc:sldMk cId="3255145719" sldId="1054"/>
            <ac:cxnSpMk id="22" creationId="{F84EE2C9-C014-4FB4-868A-D1FCE3466EF4}"/>
          </ac:cxnSpMkLst>
        </pc:cxnChg>
        <pc:cxnChg chg="add mod">
          <ac:chgData name="Graf Thomas, INI-NET-VNC-E2E" userId="487bc3e3-9ce7-4cdd-b7b4-8899ea88d289" providerId="ADAL" clId="{C3CC97D0-28B4-4235-8780-4D920056BCD7}" dt="2025-04-08T08:24:13.503" v="1468" actId="1076"/>
          <ac:cxnSpMkLst>
            <pc:docMk/>
            <pc:sldMk cId="3255145719" sldId="1054"/>
            <ac:cxnSpMk id="23" creationId="{4479FBDF-8446-7072-DA6E-FC8E137CD86C}"/>
          </ac:cxnSpMkLst>
        </pc:cxnChg>
        <pc:cxnChg chg="add mod">
          <ac:chgData name="Graf Thomas, INI-NET-VNC-E2E" userId="487bc3e3-9ce7-4cdd-b7b4-8899ea88d289" providerId="ADAL" clId="{C3CC97D0-28B4-4235-8780-4D920056BCD7}" dt="2025-04-08T08:24:13.503" v="1468" actId="1076"/>
          <ac:cxnSpMkLst>
            <pc:docMk/>
            <pc:sldMk cId="3255145719" sldId="1054"/>
            <ac:cxnSpMk id="39" creationId="{364CDF00-911E-5967-3FD8-98472C4DAB0F}"/>
          </ac:cxnSpMkLst>
        </pc:cxnChg>
        <pc:cxnChg chg="add mod">
          <ac:chgData name="Graf Thomas, INI-NET-VNC-E2E" userId="487bc3e3-9ce7-4cdd-b7b4-8899ea88d289" providerId="ADAL" clId="{C3CC97D0-28B4-4235-8780-4D920056BCD7}" dt="2025-04-08T08:24:13.503" v="1468" actId="1076"/>
          <ac:cxnSpMkLst>
            <pc:docMk/>
            <pc:sldMk cId="3255145719" sldId="1054"/>
            <ac:cxnSpMk id="40" creationId="{1D78E238-7C5C-22A9-C498-FAA42AE9BC44}"/>
          </ac:cxnSpMkLst>
        </pc:cxnChg>
        <pc:cxnChg chg="add mod">
          <ac:chgData name="Graf Thomas, INI-NET-VNC-E2E" userId="487bc3e3-9ce7-4cdd-b7b4-8899ea88d289" providerId="ADAL" clId="{C3CC97D0-28B4-4235-8780-4D920056BCD7}" dt="2025-04-08T08:24:13.503" v="1468" actId="1076"/>
          <ac:cxnSpMkLst>
            <pc:docMk/>
            <pc:sldMk cId="3255145719" sldId="1054"/>
            <ac:cxnSpMk id="41" creationId="{4B226300-35A8-1E07-69F5-0F9C7D2F8B45}"/>
          </ac:cxnSpMkLst>
        </pc:cxnChg>
        <pc:cxnChg chg="add mod">
          <ac:chgData name="Graf Thomas, INI-NET-VNC-E2E" userId="487bc3e3-9ce7-4cdd-b7b4-8899ea88d289" providerId="ADAL" clId="{C3CC97D0-28B4-4235-8780-4D920056BCD7}" dt="2025-04-08T08:24:13.503" v="1468" actId="1076"/>
          <ac:cxnSpMkLst>
            <pc:docMk/>
            <pc:sldMk cId="3255145719" sldId="1054"/>
            <ac:cxnSpMk id="53" creationId="{720E8FAA-3801-D461-9499-AFF7E7992C86}"/>
          </ac:cxnSpMkLst>
        </pc:cxnChg>
        <pc:cxnChg chg="add mod">
          <ac:chgData name="Graf Thomas, INI-NET-VNC-E2E" userId="487bc3e3-9ce7-4cdd-b7b4-8899ea88d289" providerId="ADAL" clId="{C3CC97D0-28B4-4235-8780-4D920056BCD7}" dt="2025-04-08T08:24:13.503" v="1468" actId="1076"/>
          <ac:cxnSpMkLst>
            <pc:docMk/>
            <pc:sldMk cId="3255145719" sldId="1054"/>
            <ac:cxnSpMk id="54" creationId="{4E653942-AB38-35AE-F37D-4C7356658CD3}"/>
          </ac:cxnSpMkLst>
        </pc:cxnChg>
        <pc:cxnChg chg="add mod">
          <ac:chgData name="Graf Thomas, INI-NET-VNC-E2E" userId="487bc3e3-9ce7-4cdd-b7b4-8899ea88d289" providerId="ADAL" clId="{C3CC97D0-28B4-4235-8780-4D920056BCD7}" dt="2025-04-08T08:24:13.503" v="1468" actId="1076"/>
          <ac:cxnSpMkLst>
            <pc:docMk/>
            <pc:sldMk cId="3255145719" sldId="1054"/>
            <ac:cxnSpMk id="55" creationId="{361FA3A2-9F92-DE6F-87D9-B13078E45135}"/>
          </ac:cxnSpMkLst>
        </pc:cxnChg>
        <pc:cxnChg chg="add mod">
          <ac:chgData name="Graf Thomas, INI-NET-VNC-E2E" userId="487bc3e3-9ce7-4cdd-b7b4-8899ea88d289" providerId="ADAL" clId="{C3CC97D0-28B4-4235-8780-4D920056BCD7}" dt="2025-04-08T08:26:10.954" v="1475"/>
          <ac:cxnSpMkLst>
            <pc:docMk/>
            <pc:sldMk cId="3255145719" sldId="1054"/>
            <ac:cxnSpMk id="81" creationId="{1C7AB835-BD97-AF3A-17B2-92758786BE46}"/>
          </ac:cxnSpMkLst>
        </pc:cxnChg>
        <pc:cxnChg chg="add mod">
          <ac:chgData name="Graf Thomas, INI-NET-VNC-E2E" userId="487bc3e3-9ce7-4cdd-b7b4-8899ea88d289" providerId="ADAL" clId="{C3CC97D0-28B4-4235-8780-4D920056BCD7}" dt="2025-04-08T08:26:10.954" v="1475"/>
          <ac:cxnSpMkLst>
            <pc:docMk/>
            <pc:sldMk cId="3255145719" sldId="1054"/>
            <ac:cxnSpMk id="82" creationId="{2B5BE2B4-6ECC-1946-D1AE-1781F48BF257}"/>
          </ac:cxnSpMkLst>
        </pc:cxnChg>
        <pc:cxnChg chg="add mod">
          <ac:chgData name="Graf Thomas, INI-NET-VNC-E2E" userId="487bc3e3-9ce7-4cdd-b7b4-8899ea88d289" providerId="ADAL" clId="{C3CC97D0-28B4-4235-8780-4D920056BCD7}" dt="2025-04-08T08:26:10.954" v="1475"/>
          <ac:cxnSpMkLst>
            <pc:docMk/>
            <pc:sldMk cId="3255145719" sldId="1054"/>
            <ac:cxnSpMk id="83" creationId="{53BBADF4-A92B-E78E-E8E3-5359A1D978B3}"/>
          </ac:cxnSpMkLst>
        </pc:cxnChg>
      </pc:sldChg>
      <pc:sldChg chg="addSp delSp modSp mod ord">
        <pc:chgData name="Graf Thomas, INI-NET-VNC-E2E" userId="487bc3e3-9ce7-4cdd-b7b4-8899ea88d289" providerId="ADAL" clId="{C3CC97D0-28B4-4235-8780-4D920056BCD7}" dt="2025-04-08T08:36:53.355" v="1643" actId="20577"/>
        <pc:sldMkLst>
          <pc:docMk/>
          <pc:sldMk cId="2070211887" sldId="1055"/>
        </pc:sldMkLst>
        <pc:spChg chg="mod">
          <ac:chgData name="Graf Thomas, INI-NET-VNC-E2E" userId="487bc3e3-9ce7-4cdd-b7b4-8899ea88d289" providerId="ADAL" clId="{C3CC97D0-28B4-4235-8780-4D920056BCD7}" dt="2025-04-08T08:31:43.194" v="1580" actId="20577"/>
          <ac:spMkLst>
            <pc:docMk/>
            <pc:sldMk cId="2070211887" sldId="1055"/>
            <ac:spMk id="2" creationId="{FF20F271-6F0D-4AC0-BB1D-F5C338165C13}"/>
          </ac:spMkLst>
        </pc:spChg>
        <pc:spChg chg="mod">
          <ac:chgData name="Graf Thomas, INI-NET-VNC-E2E" userId="487bc3e3-9ce7-4cdd-b7b4-8899ea88d289" providerId="ADAL" clId="{C3CC97D0-28B4-4235-8780-4D920056BCD7}" dt="2025-04-08T08:36:53.355" v="1643" actId="20577"/>
          <ac:spMkLst>
            <pc:docMk/>
            <pc:sldMk cId="2070211887" sldId="1055"/>
            <ac:spMk id="3" creationId="{29C0DFD4-432D-4B0C-93DF-790441DCF5B9}"/>
          </ac:spMkLst>
        </pc:spChg>
        <pc:spChg chg="del">
          <ac:chgData name="Graf Thomas, INI-NET-VNC-E2E" userId="487bc3e3-9ce7-4cdd-b7b4-8899ea88d289" providerId="ADAL" clId="{C3CC97D0-28B4-4235-8780-4D920056BCD7}" dt="2025-04-08T08:29:26.951" v="1550" actId="478"/>
          <ac:spMkLst>
            <pc:docMk/>
            <pc:sldMk cId="2070211887" sldId="1055"/>
            <ac:spMk id="23" creationId="{7B57C5B6-6448-4810-AF03-BE79D66E6802}"/>
          </ac:spMkLst>
        </pc:spChg>
        <pc:spChg chg="del">
          <ac:chgData name="Graf Thomas, INI-NET-VNC-E2E" userId="487bc3e3-9ce7-4cdd-b7b4-8899ea88d289" providerId="ADAL" clId="{C3CC97D0-28B4-4235-8780-4D920056BCD7}" dt="2025-04-08T08:29:25.983" v="1549" actId="478"/>
          <ac:spMkLst>
            <pc:docMk/>
            <pc:sldMk cId="2070211887" sldId="1055"/>
            <ac:spMk id="29" creationId="{0D2715EC-290E-414B-820A-71C5FE2EC40D}"/>
          </ac:spMkLst>
        </pc:spChg>
        <pc:picChg chg="del">
          <ac:chgData name="Graf Thomas, INI-NET-VNC-E2E" userId="487bc3e3-9ce7-4cdd-b7b4-8899ea88d289" providerId="ADAL" clId="{C3CC97D0-28B4-4235-8780-4D920056BCD7}" dt="2025-04-08T08:29:24.218" v="1547" actId="478"/>
          <ac:picMkLst>
            <pc:docMk/>
            <pc:sldMk cId="2070211887" sldId="1055"/>
            <ac:picMk id="5" creationId="{67CD09BA-31F9-4532-A75C-15EF4C785C31}"/>
          </ac:picMkLst>
        </pc:picChg>
        <pc:picChg chg="add mod">
          <ac:chgData name="Graf Thomas, INI-NET-VNC-E2E" userId="487bc3e3-9ce7-4cdd-b7b4-8899ea88d289" providerId="ADAL" clId="{C3CC97D0-28B4-4235-8780-4D920056BCD7}" dt="2025-04-08T08:36:41.255" v="1640" actId="1076"/>
          <ac:picMkLst>
            <pc:docMk/>
            <pc:sldMk cId="2070211887" sldId="1055"/>
            <ac:picMk id="6" creationId="{7DD11D29-6C67-2369-716A-6CD94AED5E39}"/>
          </ac:picMkLst>
        </pc:picChg>
        <pc:cxnChg chg="del">
          <ac:chgData name="Graf Thomas, INI-NET-VNC-E2E" userId="487bc3e3-9ce7-4cdd-b7b4-8899ea88d289" providerId="ADAL" clId="{C3CC97D0-28B4-4235-8780-4D920056BCD7}" dt="2025-04-08T08:29:22.737" v="1546" actId="478"/>
          <ac:cxnSpMkLst>
            <pc:docMk/>
            <pc:sldMk cId="2070211887" sldId="1055"/>
            <ac:cxnSpMk id="24" creationId="{1EE28F0B-00CA-4B0D-BBE4-470A86C43CE3}"/>
          </ac:cxnSpMkLst>
        </pc:cxnChg>
        <pc:cxnChg chg="del">
          <ac:chgData name="Graf Thomas, INI-NET-VNC-E2E" userId="487bc3e3-9ce7-4cdd-b7b4-8899ea88d289" providerId="ADAL" clId="{C3CC97D0-28B4-4235-8780-4D920056BCD7}" dt="2025-04-08T08:29:25.288" v="1548" actId="478"/>
          <ac:cxnSpMkLst>
            <pc:docMk/>
            <pc:sldMk cId="2070211887" sldId="1055"/>
            <ac:cxnSpMk id="30" creationId="{A46E069E-BC22-4ECA-89C9-B4548CDC13DC}"/>
          </ac:cxnSpMkLst>
        </pc:cxnChg>
      </pc:sldChg>
      <pc:sldChg chg="addSp modSp mod">
        <pc:chgData name="Graf Thomas, INI-NET-VNC-E2E" userId="487bc3e3-9ce7-4cdd-b7b4-8899ea88d289" providerId="ADAL" clId="{C3CC97D0-28B4-4235-8780-4D920056BCD7}" dt="2025-04-08T08:42:50.943" v="2106" actId="14100"/>
        <pc:sldMkLst>
          <pc:docMk/>
          <pc:sldMk cId="696618838" sldId="1057"/>
        </pc:sldMkLst>
        <pc:spChg chg="mod">
          <ac:chgData name="Graf Thomas, INI-NET-VNC-E2E" userId="487bc3e3-9ce7-4cdd-b7b4-8899ea88d289" providerId="ADAL" clId="{C3CC97D0-28B4-4235-8780-4D920056BCD7}" dt="2025-04-08T08:40:27.436" v="2056" actId="20577"/>
          <ac:spMkLst>
            <pc:docMk/>
            <pc:sldMk cId="696618838" sldId="1057"/>
            <ac:spMk id="2" creationId="{FF20F271-6F0D-4AC0-BB1D-F5C338165C13}"/>
          </ac:spMkLst>
        </pc:spChg>
        <pc:spChg chg="mod">
          <ac:chgData name="Graf Thomas, INI-NET-VNC-E2E" userId="487bc3e3-9ce7-4cdd-b7b4-8899ea88d289" providerId="ADAL" clId="{C3CC97D0-28B4-4235-8780-4D920056BCD7}" dt="2025-04-08T08:42:50.943" v="2106" actId="14100"/>
          <ac:spMkLst>
            <pc:docMk/>
            <pc:sldMk cId="696618838" sldId="1057"/>
            <ac:spMk id="3" creationId="{29C0DFD4-432D-4B0C-93DF-790441DCF5B9}"/>
          </ac:spMkLst>
        </pc:spChg>
        <pc:spChg chg="add mod">
          <ac:chgData name="Graf Thomas, INI-NET-VNC-E2E" userId="487bc3e3-9ce7-4cdd-b7b4-8899ea88d289" providerId="ADAL" clId="{C3CC97D0-28B4-4235-8780-4D920056BCD7}" dt="2025-04-08T08:40:39.351" v="2057"/>
          <ac:spMkLst>
            <pc:docMk/>
            <pc:sldMk cId="696618838" sldId="1057"/>
            <ac:spMk id="4" creationId="{6AA3D941-D070-4BAA-AE3C-0C1557C02C74}"/>
          </ac:spMkLst>
        </pc:spChg>
      </pc:sldChg>
      <pc:sldChg chg="addSp delSp modSp add mod">
        <pc:chgData name="Graf Thomas, INI-NET-VNC-E2E" userId="487bc3e3-9ce7-4cdd-b7b4-8899ea88d289" providerId="ADAL" clId="{C3CC97D0-28B4-4235-8780-4D920056BCD7}" dt="2025-04-08T14:32:24.506" v="2502" actId="33524"/>
        <pc:sldMkLst>
          <pc:docMk/>
          <pc:sldMk cId="1587469533" sldId="1058"/>
        </pc:sldMkLst>
        <pc:spChg chg="mod">
          <ac:chgData name="Graf Thomas, INI-NET-VNC-E2E" userId="487bc3e3-9ce7-4cdd-b7b4-8899ea88d289" providerId="ADAL" clId="{C3CC97D0-28B4-4235-8780-4D920056BCD7}" dt="2025-04-08T07:23:51.175" v="418" actId="20577"/>
          <ac:spMkLst>
            <pc:docMk/>
            <pc:sldMk cId="1587469533" sldId="1058"/>
            <ac:spMk id="2" creationId="{FF20F271-6F0D-4AC0-BB1D-F5C338165C13}"/>
          </ac:spMkLst>
        </pc:spChg>
        <pc:spChg chg="mod">
          <ac:chgData name="Graf Thomas, INI-NET-VNC-E2E" userId="487bc3e3-9ce7-4cdd-b7b4-8899ea88d289" providerId="ADAL" clId="{C3CC97D0-28B4-4235-8780-4D920056BCD7}" dt="2025-04-08T14:32:24.506" v="2502" actId="33524"/>
          <ac:spMkLst>
            <pc:docMk/>
            <pc:sldMk cId="1587469533" sldId="1058"/>
            <ac:spMk id="3" creationId="{29C0DFD4-432D-4B0C-93DF-790441DCF5B9}"/>
          </ac:spMkLst>
        </pc:spChg>
        <pc:spChg chg="mod">
          <ac:chgData name="Graf Thomas, INI-NET-VNC-E2E" userId="487bc3e3-9ce7-4cdd-b7b4-8899ea88d289" providerId="ADAL" clId="{C3CC97D0-28B4-4235-8780-4D920056BCD7}" dt="2025-04-08T08:43:38.977" v="2121" actId="692"/>
          <ac:spMkLst>
            <pc:docMk/>
            <pc:sldMk cId="1587469533" sldId="1058"/>
            <ac:spMk id="10" creationId="{8F625ECD-D3E3-440D-B425-0B3432C16578}"/>
          </ac:spMkLst>
        </pc:spChg>
        <pc:picChg chg="add mod ord">
          <ac:chgData name="Graf Thomas, INI-NET-VNC-E2E" userId="487bc3e3-9ce7-4cdd-b7b4-8899ea88d289" providerId="ADAL" clId="{C3CC97D0-28B4-4235-8780-4D920056BCD7}" dt="2025-04-08T07:25:47.873" v="449" actId="1076"/>
          <ac:picMkLst>
            <pc:docMk/>
            <pc:sldMk cId="1587469533" sldId="1058"/>
            <ac:picMk id="5" creationId="{0A620D14-7A0F-B94B-87AD-2E98D67E3BDB}"/>
          </ac:picMkLst>
        </pc:picChg>
        <pc:picChg chg="del">
          <ac:chgData name="Graf Thomas, INI-NET-VNC-E2E" userId="487bc3e3-9ce7-4cdd-b7b4-8899ea88d289" providerId="ADAL" clId="{C3CC97D0-28B4-4235-8780-4D920056BCD7}" dt="2025-04-08T07:24:58.068" v="422" actId="478"/>
          <ac:picMkLst>
            <pc:docMk/>
            <pc:sldMk cId="1587469533" sldId="1058"/>
            <ac:picMk id="6" creationId="{1F3AD521-49A0-327F-29F1-8C342B15D819}"/>
          </ac:picMkLst>
        </pc:picChg>
        <pc:cxnChg chg="mod">
          <ac:chgData name="Graf Thomas, INI-NET-VNC-E2E" userId="487bc3e3-9ce7-4cdd-b7b4-8899ea88d289" providerId="ADAL" clId="{C3CC97D0-28B4-4235-8780-4D920056BCD7}" dt="2025-04-08T08:43:38.977" v="2121" actId="692"/>
          <ac:cxnSpMkLst>
            <pc:docMk/>
            <pc:sldMk cId="1587469533" sldId="1058"/>
            <ac:cxnSpMk id="12" creationId="{3927FFDC-F759-434D-B3B9-9F996178A9F5}"/>
          </ac:cxnSpMkLst>
        </pc:cxnChg>
      </pc:sldChg>
      <pc:sldChg chg="add del">
        <pc:chgData name="Graf Thomas, INI-NET-VNC-E2E" userId="487bc3e3-9ce7-4cdd-b7b4-8899ea88d289" providerId="ADAL" clId="{C3CC97D0-28B4-4235-8780-4D920056BCD7}" dt="2025-04-08T07:23:02.326" v="413" actId="47"/>
        <pc:sldMkLst>
          <pc:docMk/>
          <pc:sldMk cId="3516297288" sldId="1058"/>
        </pc:sldMkLst>
      </pc:sldChg>
      <pc:sldChg chg="addSp delSp modSp add mod ord">
        <pc:chgData name="Graf Thomas, INI-NET-VNC-E2E" userId="487bc3e3-9ce7-4cdd-b7b4-8899ea88d289" providerId="ADAL" clId="{C3CC97D0-28B4-4235-8780-4D920056BCD7}" dt="2025-04-08T14:06:12.916" v="2319"/>
        <pc:sldMkLst>
          <pc:docMk/>
          <pc:sldMk cId="3900353875" sldId="1059"/>
        </pc:sldMkLst>
        <pc:spChg chg="mod">
          <ac:chgData name="Graf Thomas, INI-NET-VNC-E2E" userId="487bc3e3-9ce7-4cdd-b7b4-8899ea88d289" providerId="ADAL" clId="{C3CC97D0-28B4-4235-8780-4D920056BCD7}" dt="2025-04-08T14:06:04.375" v="2317" actId="20577"/>
          <ac:spMkLst>
            <pc:docMk/>
            <pc:sldMk cId="3900353875" sldId="1059"/>
            <ac:spMk id="2" creationId="{FF20F271-6F0D-4AC0-BB1D-F5C338165C13}"/>
          </ac:spMkLst>
        </pc:spChg>
        <pc:spChg chg="mod">
          <ac:chgData name="Graf Thomas, INI-NET-VNC-E2E" userId="487bc3e3-9ce7-4cdd-b7b4-8899ea88d289" providerId="ADAL" clId="{C3CC97D0-28B4-4235-8780-4D920056BCD7}" dt="2025-04-08T14:05:36.468" v="2303" actId="6549"/>
          <ac:spMkLst>
            <pc:docMk/>
            <pc:sldMk cId="3900353875" sldId="1059"/>
            <ac:spMk id="3" creationId="{29C0DFD4-432D-4B0C-93DF-790441DCF5B9}"/>
          </ac:spMkLst>
        </pc:spChg>
        <pc:spChg chg="del">
          <ac:chgData name="Graf Thomas, INI-NET-VNC-E2E" userId="487bc3e3-9ce7-4cdd-b7b4-8899ea88d289" providerId="ADAL" clId="{C3CC97D0-28B4-4235-8780-4D920056BCD7}" dt="2025-04-08T14:03:36.990" v="2149" actId="478"/>
          <ac:spMkLst>
            <pc:docMk/>
            <pc:sldMk cId="3900353875" sldId="1059"/>
            <ac:spMk id="10" creationId="{8F625ECD-D3E3-440D-B425-0B3432C16578}"/>
          </ac:spMkLst>
        </pc:spChg>
        <pc:picChg chg="del">
          <ac:chgData name="Graf Thomas, INI-NET-VNC-E2E" userId="487bc3e3-9ce7-4cdd-b7b4-8899ea88d289" providerId="ADAL" clId="{C3CC97D0-28B4-4235-8780-4D920056BCD7}" dt="2025-04-08T14:03:28.406" v="2145" actId="478"/>
          <ac:picMkLst>
            <pc:docMk/>
            <pc:sldMk cId="3900353875" sldId="1059"/>
            <ac:picMk id="5" creationId="{0A620D14-7A0F-B94B-87AD-2E98D67E3BDB}"/>
          </ac:picMkLst>
        </pc:picChg>
        <pc:picChg chg="add mod">
          <ac:chgData name="Graf Thomas, INI-NET-VNC-E2E" userId="487bc3e3-9ce7-4cdd-b7b4-8899ea88d289" providerId="ADAL" clId="{C3CC97D0-28B4-4235-8780-4D920056BCD7}" dt="2025-04-08T14:05:40.881" v="2304" actId="1076"/>
          <ac:picMkLst>
            <pc:docMk/>
            <pc:sldMk cId="3900353875" sldId="1059"/>
            <ac:picMk id="6" creationId="{6EF74B5D-8459-6F5F-F89B-F729373D8D31}"/>
          </ac:picMkLst>
        </pc:picChg>
        <pc:cxnChg chg="del mod">
          <ac:chgData name="Graf Thomas, INI-NET-VNC-E2E" userId="487bc3e3-9ce7-4cdd-b7b4-8899ea88d289" providerId="ADAL" clId="{C3CC97D0-28B4-4235-8780-4D920056BCD7}" dt="2025-04-08T14:03:38.266" v="2150" actId="478"/>
          <ac:cxnSpMkLst>
            <pc:docMk/>
            <pc:sldMk cId="3900353875" sldId="1059"/>
            <ac:cxnSpMk id="12" creationId="{3927FFDC-F759-434D-B3B9-9F996178A9F5}"/>
          </ac:cxnSpMkLst>
        </pc:cxnChg>
      </pc:sldChg>
    </pc:docChg>
  </pc:docChgLst>
  <pc:docChgLst>
    <pc:chgData name="Graf Thomas, INI-NET-DCF" userId="487bc3e3-9ce7-4cdd-b7b4-8899ea88d289" providerId="ADAL" clId="{61A825A2-3D20-4F1E-8A91-A2606F04E19D}"/>
    <pc:docChg chg="custSel modSld">
      <pc:chgData name="Graf Thomas, INI-NET-DCF" userId="487bc3e3-9ce7-4cdd-b7b4-8899ea88d289" providerId="ADAL" clId="{61A825A2-3D20-4F1E-8A91-A2606F04E19D}" dt="2020-04-02T10:48:14.020" v="112" actId="478"/>
      <pc:docMkLst>
        <pc:docMk/>
      </pc:docMkLst>
      <pc:sldChg chg="addSp delSp modSp">
        <pc:chgData name="Graf Thomas, INI-NET-DCF" userId="487bc3e3-9ce7-4cdd-b7b4-8899ea88d289" providerId="ADAL" clId="{61A825A2-3D20-4F1E-8A91-A2606F04E19D}" dt="2020-04-02T10:40:39.233" v="32"/>
        <pc:sldMkLst>
          <pc:docMk/>
          <pc:sldMk cId="2681954568" sldId="1035"/>
        </pc:sldMkLst>
        <pc:spChg chg="add del mod">
          <ac:chgData name="Graf Thomas, INI-NET-DCF" userId="487bc3e3-9ce7-4cdd-b7b4-8899ea88d289" providerId="ADAL" clId="{61A825A2-3D20-4F1E-8A91-A2606F04E19D}" dt="2020-04-02T10:40:39.233" v="32"/>
          <ac:spMkLst>
            <pc:docMk/>
            <pc:sldMk cId="2681954568" sldId="1035"/>
            <ac:spMk id="15" creationId="{23394210-0FF1-47B5-8C13-A2C7C0A5E44E}"/>
          </ac:spMkLst>
        </pc:spChg>
        <pc:spChg chg="add">
          <ac:chgData name="Graf Thomas, INI-NET-DCF" userId="487bc3e3-9ce7-4cdd-b7b4-8899ea88d289" providerId="ADAL" clId="{61A825A2-3D20-4F1E-8A91-A2606F04E19D}" dt="2020-04-02T10:40:39.233" v="32"/>
          <ac:spMkLst>
            <pc:docMk/>
            <pc:sldMk cId="2681954568" sldId="1035"/>
            <ac:spMk id="16" creationId="{4D0044F8-1C12-4A59-883A-7B56B9370029}"/>
          </ac:spMkLst>
        </pc:spChg>
      </pc:sldChg>
      <pc:sldChg chg="modSp">
        <pc:chgData name="Graf Thomas, INI-NET-DCF" userId="487bc3e3-9ce7-4cdd-b7b4-8899ea88d289" providerId="ADAL" clId="{61A825A2-3D20-4F1E-8A91-A2606F04E19D}" dt="2020-04-02T10:47:11.901" v="105" actId="20577"/>
        <pc:sldMkLst>
          <pc:docMk/>
          <pc:sldMk cId="3578665336" sldId="1041"/>
        </pc:sldMkLst>
        <pc:spChg chg="mod">
          <ac:chgData name="Graf Thomas, INI-NET-DCF" userId="487bc3e3-9ce7-4cdd-b7b4-8899ea88d289" providerId="ADAL" clId="{61A825A2-3D20-4F1E-8A91-A2606F04E19D}" dt="2020-04-02T10:40:27.218" v="30" actId="255"/>
          <ac:spMkLst>
            <pc:docMk/>
            <pc:sldMk cId="3578665336" sldId="1041"/>
            <ac:spMk id="2" creationId="{AD23057C-339A-4254-8994-8EB77B8B4163}"/>
          </ac:spMkLst>
        </pc:spChg>
        <pc:spChg chg="mod">
          <ac:chgData name="Graf Thomas, INI-NET-DCF" userId="487bc3e3-9ce7-4cdd-b7b4-8899ea88d289" providerId="ADAL" clId="{61A825A2-3D20-4F1E-8A91-A2606F04E19D}" dt="2020-04-02T10:47:11.901" v="105" actId="20577"/>
          <ac:spMkLst>
            <pc:docMk/>
            <pc:sldMk cId="3578665336" sldId="1041"/>
            <ac:spMk id="6" creationId="{76B60DEE-AB49-47F4-AC01-C954634AD15B}"/>
          </ac:spMkLst>
        </pc:spChg>
      </pc:sldChg>
      <pc:sldChg chg="addSp modSp">
        <pc:chgData name="Graf Thomas, INI-NET-DCF" userId="487bc3e3-9ce7-4cdd-b7b4-8899ea88d289" providerId="ADAL" clId="{61A825A2-3D20-4F1E-8A91-A2606F04E19D}" dt="2020-04-02T10:41:04.608" v="56" actId="1035"/>
        <pc:sldMkLst>
          <pc:docMk/>
          <pc:sldMk cId="2462566068" sldId="1045"/>
        </pc:sldMkLst>
        <pc:spChg chg="mod">
          <ac:chgData name="Graf Thomas, INI-NET-DCF" userId="487bc3e3-9ce7-4cdd-b7b4-8899ea88d289" providerId="ADAL" clId="{61A825A2-3D20-4F1E-8A91-A2606F04E19D}" dt="2020-04-02T10:41:04.608" v="56" actId="1035"/>
          <ac:spMkLst>
            <pc:docMk/>
            <pc:sldMk cId="2462566068" sldId="1045"/>
            <ac:spMk id="7" creationId="{9D78E80E-0E52-4C4C-AA05-89B1838A3EDB}"/>
          </ac:spMkLst>
        </pc:spChg>
        <pc:spChg chg="add">
          <ac:chgData name="Graf Thomas, INI-NET-DCF" userId="487bc3e3-9ce7-4cdd-b7b4-8899ea88d289" providerId="ADAL" clId="{61A825A2-3D20-4F1E-8A91-A2606F04E19D}" dt="2020-04-02T10:40:42.267" v="33"/>
          <ac:spMkLst>
            <pc:docMk/>
            <pc:sldMk cId="2462566068" sldId="1045"/>
            <ac:spMk id="8" creationId="{6EC90CF8-8228-4D83-8C7C-09917DD747AB}"/>
          </ac:spMkLst>
        </pc:spChg>
        <pc:picChg chg="mod">
          <ac:chgData name="Graf Thomas, INI-NET-DCF" userId="487bc3e3-9ce7-4cdd-b7b4-8899ea88d289" providerId="ADAL" clId="{61A825A2-3D20-4F1E-8A91-A2606F04E19D}" dt="2020-04-02T10:41:04.608" v="56" actId="1035"/>
          <ac:picMkLst>
            <pc:docMk/>
            <pc:sldMk cId="2462566068" sldId="1045"/>
            <ac:picMk id="6" creationId="{5261971C-ADFF-4ACD-838B-7A94DCE01023}"/>
          </ac:picMkLst>
        </pc:picChg>
      </pc:sldChg>
      <pc:sldChg chg="addSp delSp modSp">
        <pc:chgData name="Graf Thomas, INI-NET-DCF" userId="487bc3e3-9ce7-4cdd-b7b4-8899ea88d289" providerId="ADAL" clId="{61A825A2-3D20-4F1E-8A91-A2606F04E19D}" dt="2020-04-02T10:48:14.020" v="112" actId="478"/>
        <pc:sldMkLst>
          <pc:docMk/>
          <pc:sldMk cId="4005888238" sldId="1046"/>
        </pc:sldMkLst>
        <pc:spChg chg="mod">
          <ac:chgData name="Graf Thomas, INI-NET-DCF" userId="487bc3e3-9ce7-4cdd-b7b4-8899ea88d289" providerId="ADAL" clId="{61A825A2-3D20-4F1E-8A91-A2606F04E19D}" dt="2020-04-02T10:46:53.581" v="99" actId="27636"/>
          <ac:spMkLst>
            <pc:docMk/>
            <pc:sldMk cId="4005888238" sldId="1046"/>
            <ac:spMk id="3" creationId="{29C0DFD4-432D-4B0C-93DF-790441DCF5B9}"/>
          </ac:spMkLst>
        </pc:spChg>
        <pc:spChg chg="mod">
          <ac:chgData name="Graf Thomas, INI-NET-DCF" userId="487bc3e3-9ce7-4cdd-b7b4-8899ea88d289" providerId="ADAL" clId="{61A825A2-3D20-4F1E-8A91-A2606F04E19D}" dt="2020-04-02T10:45:02.890" v="85" actId="108"/>
          <ac:spMkLst>
            <pc:docMk/>
            <pc:sldMk cId="4005888238" sldId="1046"/>
            <ac:spMk id="17" creationId="{3A749B68-71C0-48BE-AEC2-F59082F0DB29}"/>
          </ac:spMkLst>
        </pc:spChg>
        <pc:spChg chg="add mod">
          <ac:chgData name="Graf Thomas, INI-NET-DCF" userId="487bc3e3-9ce7-4cdd-b7b4-8899ea88d289" providerId="ADAL" clId="{61A825A2-3D20-4F1E-8A91-A2606F04E19D}" dt="2020-04-02T08:26:38.099" v="4" actId="20577"/>
          <ac:spMkLst>
            <pc:docMk/>
            <pc:sldMk cId="4005888238" sldId="1046"/>
            <ac:spMk id="24" creationId="{809CD077-DFC4-4360-A3CC-925608484925}"/>
          </ac:spMkLst>
        </pc:spChg>
        <pc:spChg chg="add mod">
          <ac:chgData name="Graf Thomas, INI-NET-DCF" userId="487bc3e3-9ce7-4cdd-b7b4-8899ea88d289" providerId="ADAL" clId="{61A825A2-3D20-4F1E-8A91-A2606F04E19D}" dt="2020-04-02T08:26:40.452" v="5" actId="20577"/>
          <ac:spMkLst>
            <pc:docMk/>
            <pc:sldMk cId="4005888238" sldId="1046"/>
            <ac:spMk id="27" creationId="{4CF93508-BBE1-4500-87DF-10E4DF8681EF}"/>
          </ac:spMkLst>
        </pc:spChg>
        <pc:spChg chg="add">
          <ac:chgData name="Graf Thomas, INI-NET-DCF" userId="487bc3e3-9ce7-4cdd-b7b4-8899ea88d289" providerId="ADAL" clId="{61A825A2-3D20-4F1E-8A91-A2606F04E19D}" dt="2020-04-02T10:40:51.734" v="35"/>
          <ac:spMkLst>
            <pc:docMk/>
            <pc:sldMk cId="4005888238" sldId="1046"/>
            <ac:spMk id="31" creationId="{7AF24402-23AF-49A6-B6C7-5487074D6A59}"/>
          </ac:spMkLst>
        </pc:spChg>
        <pc:cxnChg chg="add mod">
          <ac:chgData name="Graf Thomas, INI-NET-DCF" userId="487bc3e3-9ce7-4cdd-b7b4-8899ea88d289" providerId="ADAL" clId="{61A825A2-3D20-4F1E-8A91-A2606F04E19D}" dt="2020-04-02T10:43:40.031" v="75" actId="692"/>
          <ac:cxnSpMkLst>
            <pc:docMk/>
            <pc:sldMk cId="4005888238" sldId="1046"/>
            <ac:cxnSpMk id="28" creationId="{D23AE6DD-B897-4EA3-97F4-18388AFCB18F}"/>
          </ac:cxnSpMkLst>
        </pc:cxnChg>
        <pc:cxnChg chg="add del mod">
          <ac:chgData name="Graf Thomas, INI-NET-DCF" userId="487bc3e3-9ce7-4cdd-b7b4-8899ea88d289" providerId="ADAL" clId="{61A825A2-3D20-4F1E-8A91-A2606F04E19D}" dt="2020-04-02T10:42:39.316" v="65" actId="478"/>
          <ac:cxnSpMkLst>
            <pc:docMk/>
            <pc:sldMk cId="4005888238" sldId="1046"/>
            <ac:cxnSpMk id="29" creationId="{9CA5BB82-5364-459F-905F-BCFFF9F82C93}"/>
          </ac:cxnSpMkLst>
        </pc:cxnChg>
        <pc:cxnChg chg="add mod">
          <ac:chgData name="Graf Thomas, INI-NET-DCF" userId="487bc3e3-9ce7-4cdd-b7b4-8899ea88d289" providerId="ADAL" clId="{61A825A2-3D20-4F1E-8A91-A2606F04E19D}" dt="2020-04-02T10:41:35.100" v="60" actId="14100"/>
          <ac:cxnSpMkLst>
            <pc:docMk/>
            <pc:sldMk cId="4005888238" sldId="1046"/>
            <ac:cxnSpMk id="32" creationId="{97629AC2-9733-4432-8088-658AD929E792}"/>
          </ac:cxnSpMkLst>
        </pc:cxnChg>
        <pc:cxnChg chg="del mod">
          <ac:chgData name="Graf Thomas, INI-NET-DCF" userId="487bc3e3-9ce7-4cdd-b7b4-8899ea88d289" providerId="ADAL" clId="{61A825A2-3D20-4F1E-8A91-A2606F04E19D}" dt="2020-04-02T10:42:47.619" v="69" actId="478"/>
          <ac:cxnSpMkLst>
            <pc:docMk/>
            <pc:sldMk cId="4005888238" sldId="1046"/>
            <ac:cxnSpMk id="35" creationId="{23624EF0-577C-4218-BB81-9632B546E4B6}"/>
          </ac:cxnSpMkLst>
        </pc:cxnChg>
        <pc:cxnChg chg="add mod">
          <ac:chgData name="Graf Thomas, INI-NET-DCF" userId="487bc3e3-9ce7-4cdd-b7b4-8899ea88d289" providerId="ADAL" clId="{61A825A2-3D20-4F1E-8A91-A2606F04E19D}" dt="2020-04-02T10:43:40.031" v="75" actId="692"/>
          <ac:cxnSpMkLst>
            <pc:docMk/>
            <pc:sldMk cId="4005888238" sldId="1046"/>
            <ac:cxnSpMk id="39" creationId="{8754F12C-350A-4027-9EF7-C3D5A4195F2A}"/>
          </ac:cxnSpMkLst>
        </pc:cxnChg>
        <pc:cxnChg chg="add del mod">
          <ac:chgData name="Graf Thomas, INI-NET-DCF" userId="487bc3e3-9ce7-4cdd-b7b4-8899ea88d289" providerId="ADAL" clId="{61A825A2-3D20-4F1E-8A91-A2606F04E19D}" dt="2020-04-02T10:48:14.020" v="112" actId="478"/>
          <ac:cxnSpMkLst>
            <pc:docMk/>
            <pc:sldMk cId="4005888238" sldId="1046"/>
            <ac:cxnSpMk id="40" creationId="{DD490B5D-C9F7-4E24-8EB9-FFF31A540AF0}"/>
          </ac:cxnSpMkLst>
        </pc:cxnChg>
      </pc:sldChg>
      <pc:sldChg chg="addSp modSp">
        <pc:chgData name="Graf Thomas, INI-NET-DCF" userId="487bc3e3-9ce7-4cdd-b7b4-8899ea88d289" providerId="ADAL" clId="{61A825A2-3D20-4F1E-8A91-A2606F04E19D}" dt="2020-04-02T10:41:16.025" v="57" actId="1076"/>
        <pc:sldMkLst>
          <pc:docMk/>
          <pc:sldMk cId="863121141" sldId="1047"/>
        </pc:sldMkLst>
        <pc:spChg chg="add">
          <ac:chgData name="Graf Thomas, INI-NET-DCF" userId="487bc3e3-9ce7-4cdd-b7b4-8899ea88d289" providerId="ADAL" clId="{61A825A2-3D20-4F1E-8A91-A2606F04E19D}" dt="2020-04-02T10:40:45.505" v="34"/>
          <ac:spMkLst>
            <pc:docMk/>
            <pc:sldMk cId="863121141" sldId="1047"/>
            <ac:spMk id="5" creationId="{2237708A-875F-43CB-820F-DF778CB52FAF}"/>
          </ac:spMkLst>
        </pc:spChg>
        <pc:picChg chg="mod">
          <ac:chgData name="Graf Thomas, INI-NET-DCF" userId="487bc3e3-9ce7-4cdd-b7b4-8899ea88d289" providerId="ADAL" clId="{61A825A2-3D20-4F1E-8A91-A2606F04E19D}" dt="2020-04-02T10:41:16.025" v="57" actId="1076"/>
          <ac:picMkLst>
            <pc:docMk/>
            <pc:sldMk cId="863121141" sldId="1047"/>
            <ac:picMk id="4" creationId="{F80544C5-4225-4FB2-A79C-0D166CB6DAF5}"/>
          </ac:picMkLst>
        </pc:picChg>
      </pc:sldChg>
      <pc:sldChg chg="addSp modSp">
        <pc:chgData name="Graf Thomas, INI-NET-DCF" userId="487bc3e3-9ce7-4cdd-b7b4-8899ea88d289" providerId="ADAL" clId="{61A825A2-3D20-4F1E-8A91-A2606F04E19D}" dt="2020-04-02T10:47:21.625" v="111" actId="20577"/>
        <pc:sldMkLst>
          <pc:docMk/>
          <pc:sldMk cId="3529422000" sldId="1048"/>
        </pc:sldMkLst>
        <pc:spChg chg="add">
          <ac:chgData name="Graf Thomas, INI-NET-DCF" userId="487bc3e3-9ce7-4cdd-b7b4-8899ea88d289" providerId="ADAL" clId="{61A825A2-3D20-4F1E-8A91-A2606F04E19D}" dt="2020-04-02T10:40:54.272" v="36"/>
          <ac:spMkLst>
            <pc:docMk/>
            <pc:sldMk cId="3529422000" sldId="1048"/>
            <ac:spMk id="4" creationId="{B5515412-721A-4AFD-91C1-7CFDAAED26C6}"/>
          </ac:spMkLst>
        </pc:spChg>
        <pc:spChg chg="mod">
          <ac:chgData name="Graf Thomas, INI-NET-DCF" userId="487bc3e3-9ce7-4cdd-b7b4-8899ea88d289" providerId="ADAL" clId="{61A825A2-3D20-4F1E-8A91-A2606F04E19D}" dt="2020-04-02T10:47:21.625" v="111" actId="20577"/>
          <ac:spMkLst>
            <pc:docMk/>
            <pc:sldMk cId="3529422000" sldId="1048"/>
            <ac:spMk id="6" creationId="{76B60DEE-AB49-47F4-AC01-C954634AD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08.04.2025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tu.int/rec/T-REC-G.984.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tu.int/rec/T-REC-G.984.3"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atatracker.ietf.org/doc/html/rfc7015" TargetMode="External"/><Relationship Id="rId5" Type="http://schemas.openxmlformats.org/officeDocument/2006/relationships/hyperlink" Target="https://datatracker.ietf.org/doc/html/rfc7012" TargetMode="External"/><Relationship Id="rId4" Type="http://schemas.openxmlformats.org/officeDocument/2006/relationships/hyperlink" Target="https://datatracker.ietf.org/doc/html/rfc701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tu.int/rec/T-REC-G.984.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tu.int/rec/T-REC-G.984.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01051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Export of Gigabit Passive Optical Network Encapsulation Mode in IPFIX</a:t>
            </a:r>
            <a:br>
              <a:rPr lang="en-US" sz="3600" b="1" dirty="0"/>
            </a:br>
            <a:r>
              <a:rPr lang="en-US" sz="2800" dirty="0"/>
              <a:t>draft-</a:t>
            </a:r>
            <a:r>
              <a:rPr lang="en-US" sz="2800" dirty="0" err="1"/>
              <a:t>netana</a:t>
            </a:r>
            <a:r>
              <a:rPr lang="en-US" sz="2800" dirty="0"/>
              <a:t>-opsawg-</a:t>
            </a:r>
            <a:r>
              <a:rPr lang="en-US" sz="2800" dirty="0" err="1"/>
              <a:t>ipfix</a:t>
            </a:r>
            <a:r>
              <a:rPr lang="en-US" sz="2800" dirty="0"/>
              <a:t>-</a:t>
            </a:r>
            <a:r>
              <a:rPr lang="en-US" sz="2800" dirty="0" err="1"/>
              <a:t>gpon</a:t>
            </a:r>
            <a:r>
              <a:rPr lang="en-US" sz="2800" dirty="0"/>
              <a:t>-gem</a:t>
            </a:r>
          </a:p>
          <a:p>
            <a:endParaRPr lang="en-US" sz="2200" b="1" dirty="0"/>
          </a:p>
          <a:p>
            <a:r>
              <a:rPr lang="en-US" sz="2800" dirty="0">
                <a:solidFill>
                  <a:schemeClr val="bg2">
                    <a:lumMod val="75000"/>
                  </a:schemeClr>
                </a:solidFill>
              </a:rPr>
              <a:t>Enabling </a:t>
            </a:r>
            <a:r>
              <a:rPr lang="en-US" sz="2800" b="1" dirty="0">
                <a:solidFill>
                  <a:srgbClr val="FF0000"/>
                </a:solidFill>
              </a:rPr>
              <a:t>data plane visibility </a:t>
            </a:r>
            <a:r>
              <a:rPr lang="en-US" sz="2800" dirty="0">
                <a:solidFill>
                  <a:schemeClr val="bg2">
                    <a:lumMod val="75000"/>
                  </a:schemeClr>
                </a:solidFill>
              </a:rPr>
              <a:t>in passive optical transport</a:t>
            </a:r>
          </a:p>
          <a:p>
            <a:r>
              <a:rPr lang="en-US" sz="2800" dirty="0">
                <a:solidFill>
                  <a:schemeClr val="bg2">
                    <a:lumMod val="75000"/>
                  </a:schemeClr>
                </a:solidFill>
              </a:rPr>
              <a:t>	of the optical distribution network in broadband access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7" name="Subtitle 4">
            <a:extLst>
              <a:ext uri="{FF2B5EF4-FFF2-40B4-BE49-F238E27FC236}">
                <a16:creationId xmlns:a16="http://schemas.microsoft.com/office/drawing/2014/main" id="{5317E9BA-6AEC-4D14-B133-97378590FE3C}"/>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8. </a:t>
            </a:r>
            <a:r>
              <a:rPr lang="de-CH" sz="3800" dirty="0">
                <a:latin typeface="+mj-lt"/>
                <a:ea typeface="+mj-ea"/>
                <a:cs typeface="+mj-cs"/>
              </a:rPr>
              <a:t>April</a:t>
            </a:r>
            <a:r>
              <a:rPr lang="de-CH" sz="3800" dirty="0">
                <a:latin typeface="+mj-lt"/>
              </a:rPr>
              <a:t> 2025</a:t>
            </a: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D521-49A0-327F-29F1-8C342B15D819}"/>
              </a:ext>
            </a:extLst>
          </p:cNvPr>
          <p:cNvPicPr>
            <a:picLocks noChangeAspect="1"/>
          </p:cNvPicPr>
          <p:nvPr/>
        </p:nvPicPr>
        <p:blipFill>
          <a:blip r:embed="rId2"/>
          <a:stretch>
            <a:fillRect/>
          </a:stretch>
        </p:blipFill>
        <p:spPr>
          <a:xfrm>
            <a:off x="6268096" y="1558211"/>
            <a:ext cx="5611093" cy="4737393"/>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en-US" sz="3600" dirty="0">
                <a:solidFill>
                  <a:schemeClr val="bg2">
                    <a:lumMod val="75000"/>
                  </a:schemeClr>
                </a:solidFill>
              </a:rPr>
              <a:t>ITU-T G.984.1 defines the General characteristics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G.984.1 </a:t>
            </a:r>
            <a:r>
              <a:rPr lang="en-US" sz="1700" dirty="0"/>
              <a:t>defines the General characteristics of GPON.</a:t>
            </a:r>
          </a:p>
          <a:p>
            <a:r>
              <a:rPr lang="en-US" sz="1700" dirty="0"/>
              <a:t>Figure 2 in Section 5.2 shows the Reference Configuration.</a:t>
            </a:r>
          </a:p>
          <a:p>
            <a:r>
              <a:rPr lang="en-US" sz="1700" dirty="0">
                <a:solidFill>
                  <a:srgbClr val="FF0000"/>
                </a:solidFill>
              </a:rPr>
              <a:t>Red marked </a:t>
            </a:r>
            <a:r>
              <a:rPr lang="en-US" sz="1700" dirty="0"/>
              <a:t>highlights the Optical Distribution Network (ODN) where GPON Encapsulation Mode (GEM) is used between ONU/ONT and OLT.</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2</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824156" y="2631061"/>
            <a:ext cx="232050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flipV="1">
            <a:off x="5227608" y="2896324"/>
            <a:ext cx="2596548" cy="442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7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20D14-7A0F-B94B-87AD-2E98D67E3BDB}"/>
              </a:ext>
            </a:extLst>
          </p:cNvPr>
          <p:cNvPicPr>
            <a:picLocks noChangeAspect="1"/>
          </p:cNvPicPr>
          <p:nvPr/>
        </p:nvPicPr>
        <p:blipFill>
          <a:blip r:embed="rId2"/>
          <a:stretch>
            <a:fillRect/>
          </a:stretch>
        </p:blipFill>
        <p:spPr>
          <a:xfrm>
            <a:off x="5518065" y="1825625"/>
            <a:ext cx="6296904" cy="2381582"/>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ITU-T G.984.3 defines the transmission convergence layer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G.984.3 </a:t>
            </a:r>
            <a:r>
              <a:rPr lang="en-US" sz="1700" dirty="0"/>
              <a:t>defines the transmission convergence layer.</a:t>
            </a:r>
          </a:p>
          <a:p>
            <a:r>
              <a:rPr lang="en-US" sz="1700" dirty="0"/>
              <a:t>Figure 8-11 in Section 8.3.1 shows the GEM header. </a:t>
            </a:r>
          </a:p>
          <a:p>
            <a:r>
              <a:rPr lang="en-US" sz="1700" dirty="0"/>
              <a:t>The GEM header contains the payload length indicator (PLI), Port-ID, payload type indicator (PTI) and a 13-bit header error control (HEC) field.</a:t>
            </a:r>
          </a:p>
          <a:p>
            <a:r>
              <a:rPr lang="en-US" sz="1700" dirty="0">
                <a:solidFill>
                  <a:srgbClr val="FF0000"/>
                </a:solidFill>
              </a:rPr>
              <a:t>Red marked </a:t>
            </a:r>
            <a:r>
              <a:rPr lang="en-US" sz="1700" dirty="0"/>
              <a:t>highlights the GEM Port-ID and PTI which is of interest to account frames and bytes in IPFIX [</a:t>
            </a:r>
            <a:r>
              <a:rPr lang="en-US" sz="1700" dirty="0">
                <a:hlinkClick r:id="rId4"/>
              </a:rPr>
              <a:t>RFC 7011</a:t>
            </a:r>
            <a:r>
              <a:rPr lang="en-US" sz="1700" dirty="0"/>
              <a:t>], [</a:t>
            </a:r>
            <a:r>
              <a:rPr lang="en-US" sz="1700" dirty="0">
                <a:hlinkClick r:id="rId5"/>
              </a:rPr>
              <a:t>RFC 7012</a:t>
            </a:r>
            <a:r>
              <a:rPr lang="en-US" sz="1700" dirty="0"/>
              <a:t>] and [</a:t>
            </a:r>
            <a:r>
              <a:rPr lang="en-US" sz="1700" dirty="0">
                <a:hlinkClick r:id="rId6"/>
              </a:rPr>
              <a:t>RFC 7015</a:t>
            </a:r>
            <a:r>
              <a:rPr lang="en-US" sz="1700" dirty="0"/>
              <a:t>].</a:t>
            </a:r>
          </a:p>
          <a:p>
            <a:r>
              <a:rPr lang="en-US" sz="1700" dirty="0"/>
              <a:t>Payload length indicator (PLI) and header error control (HEC) are for tracing and debugging purposes interesting but not relevant for accounting. Therefore, excluded from IPFIX. </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3</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228936" y="3077473"/>
            <a:ext cx="226874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a:off x="5227608" y="3342736"/>
            <a:ext cx="20013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6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en-US" sz="3600" dirty="0">
                <a:solidFill>
                  <a:schemeClr val="bg2">
                    <a:lumMod val="75000"/>
                  </a:schemeClr>
                </a:solidFill>
              </a:rPr>
              <a:t>ITU-T G.984.3 defines the PTI registry</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9953445" cy="4351338"/>
          </a:xfrm>
        </p:spPr>
        <p:txBody>
          <a:bodyPr>
            <a:noAutofit/>
          </a:bodyPr>
          <a:lstStyle/>
          <a:p>
            <a:r>
              <a:rPr lang="en-US" sz="1700" dirty="0">
                <a:hlinkClick r:id="rId2"/>
              </a:rPr>
              <a:t>ITU-T G.984.3 </a:t>
            </a:r>
            <a:r>
              <a:rPr lang="en-US" sz="1700" dirty="0"/>
              <a:t>defines in Section 8.3.1 the PTI registry with below code points. Differentiate between user and OAM resp. not the end and end of the frame.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4</a:t>
            </a:fld>
            <a:endParaRPr lang="en-US" sz="2200"/>
          </a:p>
        </p:txBody>
      </p:sp>
      <p:pic>
        <p:nvPicPr>
          <p:cNvPr id="6" name="Picture 5">
            <a:extLst>
              <a:ext uri="{FF2B5EF4-FFF2-40B4-BE49-F238E27FC236}">
                <a16:creationId xmlns:a16="http://schemas.microsoft.com/office/drawing/2014/main" id="{6EF74B5D-8459-6F5F-F89B-F729373D8D31}"/>
              </a:ext>
            </a:extLst>
          </p:cNvPr>
          <p:cNvPicPr>
            <a:picLocks noChangeAspect="1"/>
          </p:cNvPicPr>
          <p:nvPr/>
        </p:nvPicPr>
        <p:blipFill>
          <a:blip r:embed="rId3"/>
          <a:stretch>
            <a:fillRect/>
          </a:stretch>
        </p:blipFill>
        <p:spPr>
          <a:xfrm>
            <a:off x="838200" y="2613716"/>
            <a:ext cx="8049748" cy="2991267"/>
          </a:xfrm>
          <a:prstGeom prst="rect">
            <a:avLst/>
          </a:prstGeom>
        </p:spPr>
      </p:pic>
    </p:spTree>
    <p:extLst>
      <p:ext uri="{BB962C8B-B14F-4D97-AF65-F5344CB8AC3E}">
        <p14:creationId xmlns:p14="http://schemas.microsoft.com/office/powerpoint/2010/main" val="390035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draft-</a:t>
            </a:r>
            <a:r>
              <a:rPr lang="en-US" sz="3600" dirty="0" err="1">
                <a:solidFill>
                  <a:schemeClr val="bg2">
                    <a:lumMod val="75000"/>
                  </a:schemeClr>
                </a:solidFill>
              </a:rPr>
              <a:t>netana</a:t>
            </a:r>
            <a:r>
              <a:rPr lang="en-US" sz="3600" dirty="0">
                <a:solidFill>
                  <a:schemeClr val="bg2">
                    <a:lumMod val="75000"/>
                  </a:schemeClr>
                </a:solidFill>
              </a:rPr>
              <a:t>-opsawg-</a:t>
            </a:r>
            <a:r>
              <a:rPr lang="en-US" sz="3600" dirty="0" err="1">
                <a:solidFill>
                  <a:schemeClr val="bg2">
                    <a:lumMod val="75000"/>
                  </a:schemeClr>
                </a:solidFill>
              </a:rPr>
              <a:t>ipfix</a:t>
            </a:r>
            <a:r>
              <a:rPr lang="en-US" sz="3600" dirty="0">
                <a:solidFill>
                  <a:schemeClr val="bg2">
                    <a:lumMod val="75000"/>
                  </a:schemeClr>
                </a:solidFill>
              </a:rPr>
              <a:t>-</a:t>
            </a:r>
            <a:r>
              <a:rPr lang="en-US" sz="3600" dirty="0" err="1">
                <a:solidFill>
                  <a:schemeClr val="bg2">
                    <a:lumMod val="75000"/>
                  </a:schemeClr>
                </a:solidFill>
              </a:rPr>
              <a:t>gpon</a:t>
            </a:r>
            <a:r>
              <a:rPr lang="en-US" sz="3600" dirty="0">
                <a:solidFill>
                  <a:schemeClr val="bg2">
                    <a:lumMod val="75000"/>
                  </a:schemeClr>
                </a:solidFill>
              </a:rPr>
              <a:t>-gem defines IPFIX entities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25625"/>
            <a:ext cx="6019801" cy="4351338"/>
          </a:xfrm>
        </p:spPr>
        <p:txBody>
          <a:bodyPr>
            <a:noAutofit/>
          </a:bodyPr>
          <a:lstStyle/>
          <a:p>
            <a:pPr marL="228600" lvl="1">
              <a:spcBef>
                <a:spcPts val="600"/>
              </a:spcBef>
            </a:pPr>
            <a:r>
              <a:rPr lang="en-US" sz="1700" b="1" dirty="0"/>
              <a:t>5.1.1. </a:t>
            </a:r>
            <a:r>
              <a:rPr lang="en-US" sz="1700" b="1" dirty="0" err="1"/>
              <a:t>gponGemPti</a:t>
            </a:r>
            <a:endParaRPr lang="en-US" sz="1700" b="1" dirty="0"/>
          </a:p>
          <a:p>
            <a:pPr marL="457200" lvl="1" indent="0">
              <a:spcBef>
                <a:spcPts val="0"/>
              </a:spcBef>
              <a:buNone/>
            </a:pPr>
            <a:r>
              <a:rPr lang="en-US" sz="1400" dirty="0"/>
              <a:t>Name:		</a:t>
            </a:r>
            <a:r>
              <a:rPr lang="en-US" sz="1400" dirty="0" err="1"/>
              <a:t>gponGemPti</a:t>
            </a:r>
            <a:endParaRPr lang="en-US" sz="1400" dirty="0"/>
          </a:p>
          <a:p>
            <a:pPr marL="457200" lvl="1" indent="0">
              <a:spcBef>
                <a:spcPts val="0"/>
              </a:spcBef>
              <a:buNone/>
            </a:pPr>
            <a:r>
              <a:rPr lang="en-US" sz="1400" dirty="0" err="1"/>
              <a:t>ElementID</a:t>
            </a:r>
            <a:r>
              <a:rPr lang="en-US" sz="1400" dirty="0"/>
              <a:t>:		TBD1</a:t>
            </a:r>
          </a:p>
          <a:p>
            <a:pPr marL="457200" lvl="1" indent="0">
              <a:spcBef>
                <a:spcPts val="0"/>
              </a:spcBef>
              <a:buNone/>
            </a:pPr>
            <a:r>
              <a:rPr lang="en-US" sz="1400" dirty="0"/>
              <a:t>Description:		The 3-bit GEM PTI content type field</a:t>
            </a:r>
            <a:br>
              <a:rPr lang="en-US" sz="1400" dirty="0"/>
            </a:br>
            <a:r>
              <a:rPr lang="en-US" sz="1400" dirty="0"/>
              <a:t>			defined in Section 8.3.1 of [</a:t>
            </a:r>
            <a:r>
              <a:rPr lang="en-US" sz="1400" dirty="0">
                <a:hlinkClick r:id="rId2"/>
              </a:rPr>
              <a:t>itu-g984-3</a:t>
            </a:r>
            <a:r>
              <a:rPr lang="en-US" sz="1400" dirty="0"/>
              <a:t>].</a:t>
            </a:r>
          </a:p>
          <a:p>
            <a:pPr marL="457200" lvl="1" indent="0">
              <a:spcBef>
                <a:spcPts val="0"/>
              </a:spcBef>
              <a:buNone/>
            </a:pPr>
            <a:r>
              <a:rPr lang="en-US" sz="1400" dirty="0"/>
              <a:t>Abstract Data Type:	unsigned8</a:t>
            </a:r>
          </a:p>
          <a:p>
            <a:pPr marL="457200" lvl="1" indent="0">
              <a:spcBef>
                <a:spcPts val="0"/>
              </a:spcBef>
              <a:buNone/>
            </a:pPr>
            <a:r>
              <a:rPr lang="en-US" sz="1400" dirty="0"/>
              <a:t>Data Type Semantics:	flags</a:t>
            </a:r>
          </a:p>
          <a:p>
            <a:pPr marL="457200" lvl="1" indent="0">
              <a:spcBef>
                <a:spcPts val="0"/>
              </a:spcBef>
              <a:buNone/>
            </a:pPr>
            <a:r>
              <a:rPr lang="en-US" sz="1400" dirty="0"/>
              <a:t>Additional Information:	See Section 8.3.1 of [</a:t>
            </a:r>
            <a:r>
              <a:rPr lang="en-US" sz="1400" dirty="0">
                <a:hlinkClick r:id="rId2"/>
              </a:rPr>
              <a:t>itu-g984-3</a:t>
            </a:r>
            <a:r>
              <a:rPr lang="en-US" sz="1400" dirty="0"/>
              <a:t>] for the 			content type list.</a:t>
            </a:r>
          </a:p>
          <a:p>
            <a:pPr marL="457200" lvl="1" indent="0">
              <a:spcBef>
                <a:spcPts val="0"/>
              </a:spcBef>
              <a:buNone/>
            </a:pPr>
            <a:r>
              <a:rPr lang="en-US" sz="1400" dirty="0"/>
              <a:t>Reference:		[RFC-to-be]</a:t>
            </a:r>
          </a:p>
          <a:p>
            <a:pPr marL="228600" lvl="1">
              <a:spcBef>
                <a:spcPts val="1800"/>
              </a:spcBef>
            </a:pPr>
            <a:r>
              <a:rPr lang="en-US" sz="1700" b="1" dirty="0"/>
              <a:t>5.1.2. </a:t>
            </a:r>
            <a:r>
              <a:rPr lang="en-US" sz="1700" b="1" dirty="0" err="1"/>
              <a:t>gponGemPortId</a:t>
            </a:r>
            <a:endParaRPr lang="en-US" sz="1700" b="1" dirty="0"/>
          </a:p>
          <a:p>
            <a:pPr marL="457200" lvl="1" indent="0">
              <a:spcBef>
                <a:spcPts val="0"/>
              </a:spcBef>
              <a:buNone/>
            </a:pPr>
            <a:r>
              <a:rPr lang="en-US" sz="1400" dirty="0"/>
              <a:t>Name:		</a:t>
            </a:r>
            <a:r>
              <a:rPr lang="en-US" sz="1400" dirty="0" err="1"/>
              <a:t>gponGemPortId</a:t>
            </a:r>
            <a:endParaRPr lang="en-US" sz="1400" dirty="0"/>
          </a:p>
          <a:p>
            <a:pPr marL="457200" lvl="1" indent="0">
              <a:spcBef>
                <a:spcPts val="0"/>
              </a:spcBef>
              <a:buNone/>
            </a:pPr>
            <a:r>
              <a:rPr lang="en-US" sz="1400" dirty="0" err="1"/>
              <a:t>ElementID</a:t>
            </a:r>
            <a:r>
              <a:rPr lang="en-US" sz="1400" dirty="0"/>
              <a:t>:		TBD2</a:t>
            </a:r>
          </a:p>
          <a:p>
            <a:pPr marL="457200" lvl="1" indent="0">
              <a:spcBef>
                <a:spcPts val="0"/>
              </a:spcBef>
              <a:buNone/>
            </a:pPr>
            <a:r>
              <a:rPr lang="en-US" sz="1400" dirty="0"/>
              <a:t>Description:		The 12-bit GEM Port-ID field defined in</a:t>
            </a:r>
            <a:br>
              <a:rPr lang="en-US" sz="1400" dirty="0"/>
            </a:br>
            <a:r>
              <a:rPr lang="en-US" sz="1400" dirty="0"/>
              <a:t>			Section 8.3.1 of [</a:t>
            </a:r>
            <a:r>
              <a:rPr lang="en-US" sz="1400" dirty="0">
                <a:hlinkClick r:id="rId2"/>
              </a:rPr>
              <a:t>itu-g984-3</a:t>
            </a:r>
            <a:r>
              <a:rPr lang="en-US" sz="1400" dirty="0"/>
              <a:t>].</a:t>
            </a:r>
          </a:p>
          <a:p>
            <a:pPr marL="457200" lvl="1" indent="0">
              <a:spcBef>
                <a:spcPts val="0"/>
              </a:spcBef>
              <a:buNone/>
            </a:pPr>
            <a:r>
              <a:rPr lang="en-US" sz="1400" dirty="0"/>
              <a:t>Abstract Data Type:	unsigned16</a:t>
            </a:r>
          </a:p>
          <a:p>
            <a:pPr marL="457200" lvl="1" indent="0">
              <a:spcBef>
                <a:spcPts val="0"/>
              </a:spcBef>
              <a:buNone/>
            </a:pPr>
            <a:r>
              <a:rPr lang="en-US" sz="1400" dirty="0"/>
              <a:t>Data Type Semantics:	identifier</a:t>
            </a:r>
          </a:p>
          <a:p>
            <a:pPr marL="457200" lvl="1" indent="0">
              <a:spcBef>
                <a:spcPts val="0"/>
              </a:spcBef>
              <a:buNone/>
            </a:pPr>
            <a:r>
              <a:rPr lang="en-US" sz="1400" dirty="0"/>
              <a:t>Additional Information:	See Section 8.3.1 of [</a:t>
            </a:r>
            <a:r>
              <a:rPr lang="en-US" sz="1400" dirty="0">
                <a:hlinkClick r:id="rId2"/>
              </a:rPr>
              <a:t>itu-g984-3</a:t>
            </a:r>
            <a:r>
              <a:rPr lang="en-US" sz="1400" dirty="0"/>
              <a:t>] for the</a:t>
            </a:r>
            <a:br>
              <a:rPr lang="en-US" sz="1400" dirty="0"/>
            </a:br>
            <a:r>
              <a:rPr lang="en-US" sz="1400" dirty="0"/>
              <a:t>			content type list.</a:t>
            </a:r>
          </a:p>
          <a:p>
            <a:pPr marL="457200" lvl="1" indent="0">
              <a:spcBef>
                <a:spcPts val="0"/>
              </a:spcBef>
              <a:buNone/>
            </a:pPr>
            <a:r>
              <a:rPr lang="en-US" sz="1400" dirty="0"/>
              <a:t>Reference:		[RFC-to-be]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5</a:t>
            </a:fld>
            <a:endParaRPr lang="en-US" sz="2200" dirty="0"/>
          </a:p>
        </p:txBody>
      </p:sp>
      <p:pic>
        <p:nvPicPr>
          <p:cNvPr id="6" name="Picture 5">
            <a:extLst>
              <a:ext uri="{FF2B5EF4-FFF2-40B4-BE49-F238E27FC236}">
                <a16:creationId xmlns:a16="http://schemas.microsoft.com/office/drawing/2014/main" id="{7DD11D29-6C67-2369-716A-6CD94AED5E39}"/>
              </a:ext>
            </a:extLst>
          </p:cNvPr>
          <p:cNvPicPr>
            <a:picLocks noChangeAspect="1"/>
          </p:cNvPicPr>
          <p:nvPr/>
        </p:nvPicPr>
        <p:blipFill>
          <a:blip r:embed="rId3"/>
          <a:stretch>
            <a:fillRect/>
          </a:stretch>
        </p:blipFill>
        <p:spPr>
          <a:xfrm>
            <a:off x="6858000" y="2152650"/>
            <a:ext cx="5098118" cy="3924300"/>
          </a:xfrm>
          <a:prstGeom prst="rect">
            <a:avLst/>
          </a:prstGeom>
        </p:spPr>
      </p:pic>
    </p:spTree>
    <p:extLst>
      <p:ext uri="{BB962C8B-B14F-4D97-AF65-F5344CB8AC3E}">
        <p14:creationId xmlns:p14="http://schemas.microsoft.com/office/powerpoint/2010/main" val="20702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Sample Use Case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25624"/>
            <a:ext cx="5709252" cy="4782565"/>
          </a:xfrm>
        </p:spPr>
        <p:txBody>
          <a:bodyPr>
            <a:noAutofit/>
          </a:bodyPr>
          <a:lstStyle/>
          <a:p>
            <a:pPr marL="0" lvl="1" indent="0">
              <a:spcBef>
                <a:spcPts val="1200"/>
              </a:spcBef>
              <a:buNone/>
            </a:pPr>
            <a:r>
              <a:rPr lang="en-US" sz="1700" dirty="0"/>
              <a:t>GEM Port-ID is usually mapped to IEEE 802.1Q into VLAN identifier (VID) and Priority code point (PCP, IEEE 802.1p class of service) which is used for Network Slicing related use cases. Differentiate between different application and their Quality-of-Service properties.</a:t>
            </a:r>
          </a:p>
          <a:p>
            <a:pPr marL="0" lvl="1" indent="0">
              <a:spcBef>
                <a:spcPts val="1200"/>
              </a:spcBef>
              <a:buNone/>
            </a:pPr>
            <a:r>
              <a:rPr lang="en-US" sz="1700" dirty="0"/>
              <a:t>The IPFIX IEs </a:t>
            </a:r>
            <a:r>
              <a:rPr lang="en-US" sz="1700" b="1" dirty="0" err="1">
                <a:solidFill>
                  <a:srgbClr val="FF0000"/>
                </a:solidFill>
              </a:rPr>
              <a:t>gponGemPti</a:t>
            </a:r>
            <a:r>
              <a:rPr lang="en-US" sz="1700" b="1" dirty="0">
                <a:solidFill>
                  <a:srgbClr val="FF0000"/>
                </a:solidFill>
              </a:rPr>
              <a:t> (TBD1) or </a:t>
            </a:r>
            <a:r>
              <a:rPr lang="en-US" sz="1700" b="1" dirty="0" err="1">
                <a:solidFill>
                  <a:srgbClr val="FF0000"/>
                </a:solidFill>
              </a:rPr>
              <a:t>gponGemPortId</a:t>
            </a:r>
            <a:r>
              <a:rPr lang="en-US" sz="1700" b="1" dirty="0">
                <a:solidFill>
                  <a:srgbClr val="FF0000"/>
                </a:solidFill>
              </a:rPr>
              <a:t> (TBD2), </a:t>
            </a:r>
            <a:r>
              <a:rPr lang="en-US" sz="1700" dirty="0" err="1"/>
              <a:t>sourceMacAddress</a:t>
            </a:r>
            <a:r>
              <a:rPr lang="en-US" sz="1700" dirty="0"/>
              <a:t> (56), </a:t>
            </a:r>
            <a:r>
              <a:rPr lang="en-US" sz="1700" dirty="0" err="1"/>
              <a:t>destinationMacAddress</a:t>
            </a:r>
            <a:r>
              <a:rPr lang="en-US" sz="1700" dirty="0"/>
              <a:t> (80), </a:t>
            </a:r>
            <a:r>
              <a:rPr lang="en-US" sz="1700" dirty="0" err="1"/>
              <a:t>ingressInterface</a:t>
            </a:r>
            <a:r>
              <a:rPr lang="en-US" sz="1700" dirty="0"/>
              <a:t> (10), </a:t>
            </a:r>
            <a:r>
              <a:rPr lang="en-US" sz="1700" dirty="0" err="1"/>
              <a:t>egressInterface</a:t>
            </a:r>
            <a:r>
              <a:rPr lang="en-US" sz="1700" dirty="0"/>
              <a:t> (14) and </a:t>
            </a:r>
            <a:r>
              <a:rPr lang="en-US" sz="1700" dirty="0" err="1"/>
              <a:t>forwardingStatus</a:t>
            </a:r>
            <a:r>
              <a:rPr lang="en-US" sz="1700" dirty="0"/>
              <a:t> (89)[RFC5102] [RFC7270] [IANA-IPFIX], and some existing counter information's [IANA-IPFIX] providing answers to the following questions (amongst others):</a:t>
            </a:r>
          </a:p>
          <a:p>
            <a:pPr marL="228600" lvl="1">
              <a:spcBef>
                <a:spcPts val="1200"/>
              </a:spcBef>
            </a:pPr>
            <a:r>
              <a:rPr lang="en-US" sz="1700" b="1" dirty="0">
                <a:solidFill>
                  <a:srgbClr val="FF0000"/>
                </a:solidFill>
              </a:rPr>
              <a:t>How many user or OAM frames are forwarded or dropped to which ONU on which egress interface and GEM Port-ID?</a:t>
            </a:r>
          </a:p>
          <a:p>
            <a:pPr marL="228600" lvl="1">
              <a:spcBef>
                <a:spcPts val="1200"/>
              </a:spcBef>
            </a:pPr>
            <a:r>
              <a:rPr lang="en-US" sz="1700" b="1" dirty="0">
                <a:solidFill>
                  <a:srgbClr val="FF0000"/>
                </a:solidFill>
              </a:rPr>
              <a:t>If dropped, for which reasons?</a:t>
            </a:r>
          </a:p>
          <a:p>
            <a:pPr marL="0" lvl="1" indent="0">
              <a:spcBef>
                <a:spcPts val="1200"/>
              </a:spcBef>
              <a:buNone/>
            </a:pPr>
            <a:r>
              <a:rPr lang="en-US" sz="1700" dirty="0"/>
              <a:t>The received ONU frames on an OLT are mapped and forwarded depending on GEM Port-ID to a dot1qVlanId (243) and dot1qPriority (244) upstream to the provider network.</a:t>
            </a:r>
            <a:endParaRPr lang="en-US" sz="1500"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6</a:t>
            </a:fld>
            <a:endParaRPr lang="en-US" sz="2200"/>
          </a:p>
        </p:txBody>
      </p:sp>
      <p:cxnSp>
        <p:nvCxnSpPr>
          <p:cNvPr id="19" name="Straight Connector 18">
            <a:extLst>
              <a:ext uri="{FF2B5EF4-FFF2-40B4-BE49-F238E27FC236}">
                <a16:creationId xmlns:a16="http://schemas.microsoft.com/office/drawing/2014/main" id="{0B6C1BDC-BF55-FD94-3484-544EA92C7FB5}"/>
              </a:ext>
            </a:extLst>
          </p:cNvPr>
          <p:cNvCxnSpPr>
            <a:cxnSpLocks/>
          </p:cNvCxnSpPr>
          <p:nvPr/>
        </p:nvCxnSpPr>
        <p:spPr>
          <a:xfrm>
            <a:off x="7700474" y="3828069"/>
            <a:ext cx="41124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92BE71-AAC5-1168-374B-7F35875A049B}"/>
              </a:ext>
            </a:extLst>
          </p:cNvPr>
          <p:cNvCxnSpPr>
            <a:cxnSpLocks/>
            <a:stCxn id="9" idx="3"/>
          </p:cNvCxnSpPr>
          <p:nvPr/>
        </p:nvCxnSpPr>
        <p:spPr>
          <a:xfrm>
            <a:off x="7675755" y="4037882"/>
            <a:ext cx="413720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79FBDF-8446-7072-DA6E-FC8E137CD86C}"/>
              </a:ext>
            </a:extLst>
          </p:cNvPr>
          <p:cNvCxnSpPr>
            <a:cxnSpLocks/>
          </p:cNvCxnSpPr>
          <p:nvPr/>
        </p:nvCxnSpPr>
        <p:spPr>
          <a:xfrm>
            <a:off x="7566660" y="4299647"/>
            <a:ext cx="42463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45FB0E6-08A6-088E-2645-75A513DBCEE6}"/>
              </a:ext>
            </a:extLst>
          </p:cNvPr>
          <p:cNvSpPr txBox="1"/>
          <p:nvPr/>
        </p:nvSpPr>
        <p:spPr>
          <a:xfrm>
            <a:off x="11028245" y="3645093"/>
            <a:ext cx="889987" cy="230832"/>
          </a:xfrm>
          <a:prstGeom prst="rect">
            <a:avLst/>
          </a:prstGeom>
          <a:noFill/>
        </p:spPr>
        <p:txBody>
          <a:bodyPr wrap="none" rtlCol="0">
            <a:spAutoFit/>
          </a:bodyPr>
          <a:lstStyle/>
          <a:p>
            <a:r>
              <a:rPr lang="de-CH" sz="900" dirty="0"/>
              <a:t>VLAN 100, CS 1</a:t>
            </a:r>
          </a:p>
        </p:txBody>
      </p:sp>
      <p:sp>
        <p:nvSpPr>
          <p:cNvPr id="25" name="TextBox 24">
            <a:extLst>
              <a:ext uri="{FF2B5EF4-FFF2-40B4-BE49-F238E27FC236}">
                <a16:creationId xmlns:a16="http://schemas.microsoft.com/office/drawing/2014/main" id="{76CA7950-70CB-4B6F-B13D-BD4052D70E8B}"/>
              </a:ext>
            </a:extLst>
          </p:cNvPr>
          <p:cNvSpPr txBox="1"/>
          <p:nvPr/>
        </p:nvSpPr>
        <p:spPr>
          <a:xfrm>
            <a:off x="11032580" y="3872163"/>
            <a:ext cx="889987" cy="230832"/>
          </a:xfrm>
          <a:prstGeom prst="rect">
            <a:avLst/>
          </a:prstGeom>
          <a:noFill/>
        </p:spPr>
        <p:txBody>
          <a:bodyPr wrap="none" rtlCol="0">
            <a:spAutoFit/>
          </a:bodyPr>
          <a:lstStyle/>
          <a:p>
            <a:r>
              <a:rPr lang="de-CH" sz="900" dirty="0"/>
              <a:t>VLAN 101, CS 1</a:t>
            </a:r>
          </a:p>
        </p:txBody>
      </p:sp>
      <p:sp>
        <p:nvSpPr>
          <p:cNvPr id="26" name="TextBox 25">
            <a:extLst>
              <a:ext uri="{FF2B5EF4-FFF2-40B4-BE49-F238E27FC236}">
                <a16:creationId xmlns:a16="http://schemas.microsoft.com/office/drawing/2014/main" id="{F228A7F4-8E8A-1627-6EC1-87491FC5DC8E}"/>
              </a:ext>
            </a:extLst>
          </p:cNvPr>
          <p:cNvSpPr txBox="1"/>
          <p:nvPr/>
        </p:nvSpPr>
        <p:spPr>
          <a:xfrm>
            <a:off x="11004124" y="4135991"/>
            <a:ext cx="915635" cy="230832"/>
          </a:xfrm>
          <a:prstGeom prst="rect">
            <a:avLst/>
          </a:prstGeom>
          <a:noFill/>
        </p:spPr>
        <p:txBody>
          <a:bodyPr wrap="none" rtlCol="0">
            <a:spAutoFit/>
          </a:bodyPr>
          <a:lstStyle/>
          <a:p>
            <a:r>
              <a:rPr lang="de-CH" sz="900" dirty="0"/>
              <a:t>VLAN  200, CS 5</a:t>
            </a:r>
          </a:p>
        </p:txBody>
      </p:sp>
      <p:sp>
        <p:nvSpPr>
          <p:cNvPr id="11" name="Rectangle 10">
            <a:extLst>
              <a:ext uri="{FF2B5EF4-FFF2-40B4-BE49-F238E27FC236}">
                <a16:creationId xmlns:a16="http://schemas.microsoft.com/office/drawing/2014/main" id="{FD8FD905-6814-71DF-C26C-564E6ACE7501}"/>
              </a:ext>
            </a:extLst>
          </p:cNvPr>
          <p:cNvSpPr/>
          <p:nvPr/>
        </p:nvSpPr>
        <p:spPr>
          <a:xfrm>
            <a:off x="10052658" y="3656163"/>
            <a:ext cx="823519"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OLT</a:t>
            </a:r>
          </a:p>
        </p:txBody>
      </p:sp>
      <p:sp>
        <p:nvSpPr>
          <p:cNvPr id="31" name="TextBox 30">
            <a:extLst>
              <a:ext uri="{FF2B5EF4-FFF2-40B4-BE49-F238E27FC236}">
                <a16:creationId xmlns:a16="http://schemas.microsoft.com/office/drawing/2014/main" id="{7CB75CF9-1EAE-7B19-DDBB-C058C1E78F6D}"/>
              </a:ext>
            </a:extLst>
          </p:cNvPr>
          <p:cNvSpPr txBox="1"/>
          <p:nvPr/>
        </p:nvSpPr>
        <p:spPr>
          <a:xfrm>
            <a:off x="7630312" y="3646662"/>
            <a:ext cx="1027845" cy="230832"/>
          </a:xfrm>
          <a:prstGeom prst="rect">
            <a:avLst/>
          </a:prstGeom>
          <a:noFill/>
        </p:spPr>
        <p:txBody>
          <a:bodyPr wrap="none" rtlCol="0">
            <a:spAutoFit/>
          </a:bodyPr>
          <a:lstStyle/>
          <a:p>
            <a:r>
              <a:rPr lang="de-CH" sz="900" dirty="0"/>
              <a:t>GEM-Port ID 1001</a:t>
            </a:r>
          </a:p>
        </p:txBody>
      </p:sp>
      <p:sp>
        <p:nvSpPr>
          <p:cNvPr id="32" name="TextBox 31">
            <a:extLst>
              <a:ext uri="{FF2B5EF4-FFF2-40B4-BE49-F238E27FC236}">
                <a16:creationId xmlns:a16="http://schemas.microsoft.com/office/drawing/2014/main" id="{2A43C6C6-419F-21B9-E538-33380D55507D}"/>
              </a:ext>
            </a:extLst>
          </p:cNvPr>
          <p:cNvSpPr txBox="1"/>
          <p:nvPr/>
        </p:nvSpPr>
        <p:spPr>
          <a:xfrm>
            <a:off x="7630313" y="3871455"/>
            <a:ext cx="1027845" cy="230832"/>
          </a:xfrm>
          <a:prstGeom prst="rect">
            <a:avLst/>
          </a:prstGeom>
          <a:noFill/>
        </p:spPr>
        <p:txBody>
          <a:bodyPr wrap="none" rtlCol="0">
            <a:spAutoFit/>
          </a:bodyPr>
          <a:lstStyle/>
          <a:p>
            <a:r>
              <a:rPr lang="de-CH" sz="900" dirty="0"/>
              <a:t>GEM-Port ID 1011</a:t>
            </a:r>
          </a:p>
        </p:txBody>
      </p:sp>
      <p:sp>
        <p:nvSpPr>
          <p:cNvPr id="33" name="TextBox 32">
            <a:extLst>
              <a:ext uri="{FF2B5EF4-FFF2-40B4-BE49-F238E27FC236}">
                <a16:creationId xmlns:a16="http://schemas.microsoft.com/office/drawing/2014/main" id="{DFBE6543-AFFF-7768-7C3E-9FB383035122}"/>
              </a:ext>
            </a:extLst>
          </p:cNvPr>
          <p:cNvSpPr txBox="1"/>
          <p:nvPr/>
        </p:nvSpPr>
        <p:spPr>
          <a:xfrm>
            <a:off x="7623526" y="4137560"/>
            <a:ext cx="1027845" cy="230832"/>
          </a:xfrm>
          <a:prstGeom prst="rect">
            <a:avLst/>
          </a:prstGeom>
          <a:noFill/>
        </p:spPr>
        <p:txBody>
          <a:bodyPr wrap="none" rtlCol="0">
            <a:spAutoFit/>
          </a:bodyPr>
          <a:lstStyle/>
          <a:p>
            <a:r>
              <a:rPr lang="de-CH" sz="900" dirty="0"/>
              <a:t>GEM-Port ID 2005</a:t>
            </a:r>
          </a:p>
        </p:txBody>
      </p:sp>
      <p:sp>
        <p:nvSpPr>
          <p:cNvPr id="37" name="Rectangle 36">
            <a:extLst>
              <a:ext uri="{FF2B5EF4-FFF2-40B4-BE49-F238E27FC236}">
                <a16:creationId xmlns:a16="http://schemas.microsoft.com/office/drawing/2014/main" id="{07A01298-597C-8941-698F-29B11C245E6F}"/>
              </a:ext>
            </a:extLst>
          </p:cNvPr>
          <p:cNvSpPr/>
          <p:nvPr/>
        </p:nvSpPr>
        <p:spPr>
          <a:xfrm>
            <a:off x="6797905" y="2724674"/>
            <a:ext cx="883337"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cxnSp>
        <p:nvCxnSpPr>
          <p:cNvPr id="39" name="Straight Connector 38">
            <a:extLst>
              <a:ext uri="{FF2B5EF4-FFF2-40B4-BE49-F238E27FC236}">
                <a16:creationId xmlns:a16="http://schemas.microsoft.com/office/drawing/2014/main" id="{364CDF00-911E-5967-3FD8-98472C4DAB0F}"/>
              </a:ext>
            </a:extLst>
          </p:cNvPr>
          <p:cNvCxnSpPr>
            <a:cxnSpLocks/>
          </p:cNvCxnSpPr>
          <p:nvPr/>
        </p:nvCxnSpPr>
        <p:spPr>
          <a:xfrm>
            <a:off x="7700474" y="2893512"/>
            <a:ext cx="13076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78E238-7C5C-22A9-C498-FAA42AE9BC44}"/>
              </a:ext>
            </a:extLst>
          </p:cNvPr>
          <p:cNvCxnSpPr>
            <a:cxnSpLocks/>
          </p:cNvCxnSpPr>
          <p:nvPr/>
        </p:nvCxnSpPr>
        <p:spPr>
          <a:xfrm>
            <a:off x="7700474" y="3103325"/>
            <a:ext cx="132684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26300-35A8-1E07-69F5-0F9C7D2F8B45}"/>
              </a:ext>
            </a:extLst>
          </p:cNvPr>
          <p:cNvCxnSpPr>
            <a:cxnSpLocks/>
          </p:cNvCxnSpPr>
          <p:nvPr/>
        </p:nvCxnSpPr>
        <p:spPr>
          <a:xfrm>
            <a:off x="7700474" y="3365090"/>
            <a:ext cx="13076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50662C-4ECB-1CBF-A129-1215E0243525}"/>
              </a:ext>
            </a:extLst>
          </p:cNvPr>
          <p:cNvSpPr txBox="1"/>
          <p:nvPr/>
        </p:nvSpPr>
        <p:spPr>
          <a:xfrm>
            <a:off x="7655031" y="2712105"/>
            <a:ext cx="1027845" cy="230832"/>
          </a:xfrm>
          <a:prstGeom prst="rect">
            <a:avLst/>
          </a:prstGeom>
          <a:noFill/>
        </p:spPr>
        <p:txBody>
          <a:bodyPr wrap="none" rtlCol="0">
            <a:spAutoFit/>
          </a:bodyPr>
          <a:lstStyle/>
          <a:p>
            <a:r>
              <a:rPr lang="de-CH" sz="900" dirty="0"/>
              <a:t>GEM-Port ID 1001</a:t>
            </a:r>
          </a:p>
        </p:txBody>
      </p:sp>
      <p:sp>
        <p:nvSpPr>
          <p:cNvPr id="46" name="TextBox 45">
            <a:extLst>
              <a:ext uri="{FF2B5EF4-FFF2-40B4-BE49-F238E27FC236}">
                <a16:creationId xmlns:a16="http://schemas.microsoft.com/office/drawing/2014/main" id="{A49DD977-50EC-CE84-8956-0362DE5472A3}"/>
              </a:ext>
            </a:extLst>
          </p:cNvPr>
          <p:cNvSpPr txBox="1"/>
          <p:nvPr/>
        </p:nvSpPr>
        <p:spPr>
          <a:xfrm>
            <a:off x="7655032" y="2936898"/>
            <a:ext cx="1027845" cy="230832"/>
          </a:xfrm>
          <a:prstGeom prst="rect">
            <a:avLst/>
          </a:prstGeom>
          <a:noFill/>
        </p:spPr>
        <p:txBody>
          <a:bodyPr wrap="none" rtlCol="0">
            <a:spAutoFit/>
          </a:bodyPr>
          <a:lstStyle/>
          <a:p>
            <a:r>
              <a:rPr lang="de-CH" sz="900" dirty="0"/>
              <a:t>GEM-Port ID 1011</a:t>
            </a:r>
          </a:p>
        </p:txBody>
      </p:sp>
      <p:sp>
        <p:nvSpPr>
          <p:cNvPr id="47" name="TextBox 46">
            <a:extLst>
              <a:ext uri="{FF2B5EF4-FFF2-40B4-BE49-F238E27FC236}">
                <a16:creationId xmlns:a16="http://schemas.microsoft.com/office/drawing/2014/main" id="{E1136BE3-83A0-FEBC-AD94-9E08BE134C65}"/>
              </a:ext>
            </a:extLst>
          </p:cNvPr>
          <p:cNvSpPr txBox="1"/>
          <p:nvPr/>
        </p:nvSpPr>
        <p:spPr>
          <a:xfrm>
            <a:off x="7648245" y="3203003"/>
            <a:ext cx="1027845" cy="230832"/>
          </a:xfrm>
          <a:prstGeom prst="rect">
            <a:avLst/>
          </a:prstGeom>
          <a:noFill/>
        </p:spPr>
        <p:txBody>
          <a:bodyPr wrap="none" rtlCol="0">
            <a:spAutoFit/>
          </a:bodyPr>
          <a:lstStyle/>
          <a:p>
            <a:r>
              <a:rPr lang="de-CH" sz="900" dirty="0"/>
              <a:t>GEM-Port ID 2005</a:t>
            </a:r>
          </a:p>
        </p:txBody>
      </p:sp>
      <p:cxnSp>
        <p:nvCxnSpPr>
          <p:cNvPr id="53" name="Straight Connector 52">
            <a:extLst>
              <a:ext uri="{FF2B5EF4-FFF2-40B4-BE49-F238E27FC236}">
                <a16:creationId xmlns:a16="http://schemas.microsoft.com/office/drawing/2014/main" id="{720E8FAA-3801-D461-9499-AFF7E7992C86}"/>
              </a:ext>
            </a:extLst>
          </p:cNvPr>
          <p:cNvCxnSpPr>
            <a:cxnSpLocks/>
          </p:cNvCxnSpPr>
          <p:nvPr/>
        </p:nvCxnSpPr>
        <p:spPr>
          <a:xfrm>
            <a:off x="7688114" y="4826678"/>
            <a:ext cx="1320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653942-AB38-35AE-F37D-4C7356658CD3}"/>
              </a:ext>
            </a:extLst>
          </p:cNvPr>
          <p:cNvCxnSpPr>
            <a:cxnSpLocks/>
          </p:cNvCxnSpPr>
          <p:nvPr/>
        </p:nvCxnSpPr>
        <p:spPr>
          <a:xfrm>
            <a:off x="7688114" y="5036491"/>
            <a:ext cx="131448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1FA3A2-9F92-DE6F-87D9-B13078E45135}"/>
              </a:ext>
            </a:extLst>
          </p:cNvPr>
          <p:cNvCxnSpPr>
            <a:cxnSpLocks/>
          </p:cNvCxnSpPr>
          <p:nvPr/>
        </p:nvCxnSpPr>
        <p:spPr>
          <a:xfrm>
            <a:off x="7623526" y="5298255"/>
            <a:ext cx="137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DBE4C7-7021-9E09-A924-6AF22D47345F}"/>
              </a:ext>
            </a:extLst>
          </p:cNvPr>
          <p:cNvSpPr txBox="1"/>
          <p:nvPr/>
        </p:nvSpPr>
        <p:spPr>
          <a:xfrm>
            <a:off x="7642671" y="4645271"/>
            <a:ext cx="1027845" cy="230832"/>
          </a:xfrm>
          <a:prstGeom prst="rect">
            <a:avLst/>
          </a:prstGeom>
          <a:noFill/>
        </p:spPr>
        <p:txBody>
          <a:bodyPr wrap="none" rtlCol="0">
            <a:spAutoFit/>
          </a:bodyPr>
          <a:lstStyle/>
          <a:p>
            <a:r>
              <a:rPr lang="de-CH" sz="900" dirty="0"/>
              <a:t>GEM-Port ID 1001</a:t>
            </a:r>
          </a:p>
        </p:txBody>
      </p:sp>
      <p:sp>
        <p:nvSpPr>
          <p:cNvPr id="57" name="TextBox 56">
            <a:extLst>
              <a:ext uri="{FF2B5EF4-FFF2-40B4-BE49-F238E27FC236}">
                <a16:creationId xmlns:a16="http://schemas.microsoft.com/office/drawing/2014/main" id="{FD726CB4-0545-996F-5E91-995E2E3D7223}"/>
              </a:ext>
            </a:extLst>
          </p:cNvPr>
          <p:cNvSpPr txBox="1"/>
          <p:nvPr/>
        </p:nvSpPr>
        <p:spPr>
          <a:xfrm>
            <a:off x="7642672" y="4870064"/>
            <a:ext cx="1027845" cy="230832"/>
          </a:xfrm>
          <a:prstGeom prst="rect">
            <a:avLst/>
          </a:prstGeom>
          <a:noFill/>
        </p:spPr>
        <p:txBody>
          <a:bodyPr wrap="none" rtlCol="0">
            <a:spAutoFit/>
          </a:bodyPr>
          <a:lstStyle/>
          <a:p>
            <a:r>
              <a:rPr lang="de-CH" sz="900" dirty="0"/>
              <a:t>GEM-Port ID 1011</a:t>
            </a:r>
          </a:p>
        </p:txBody>
      </p:sp>
      <p:sp>
        <p:nvSpPr>
          <p:cNvPr id="58" name="TextBox 57">
            <a:extLst>
              <a:ext uri="{FF2B5EF4-FFF2-40B4-BE49-F238E27FC236}">
                <a16:creationId xmlns:a16="http://schemas.microsoft.com/office/drawing/2014/main" id="{975AAFEB-6AE9-31BF-2FD5-C6E97ADECEB0}"/>
              </a:ext>
            </a:extLst>
          </p:cNvPr>
          <p:cNvSpPr txBox="1"/>
          <p:nvPr/>
        </p:nvSpPr>
        <p:spPr>
          <a:xfrm>
            <a:off x="7635885" y="5136169"/>
            <a:ext cx="1027845" cy="230832"/>
          </a:xfrm>
          <a:prstGeom prst="rect">
            <a:avLst/>
          </a:prstGeom>
          <a:noFill/>
        </p:spPr>
        <p:txBody>
          <a:bodyPr wrap="none" rtlCol="0">
            <a:spAutoFit/>
          </a:bodyPr>
          <a:lstStyle/>
          <a:p>
            <a:r>
              <a:rPr lang="de-CH" sz="900" dirty="0"/>
              <a:t>GEM-Port ID 2005</a:t>
            </a:r>
          </a:p>
        </p:txBody>
      </p:sp>
      <p:sp>
        <p:nvSpPr>
          <p:cNvPr id="13" name="Isosceles Triangle 12">
            <a:extLst>
              <a:ext uri="{FF2B5EF4-FFF2-40B4-BE49-F238E27FC236}">
                <a16:creationId xmlns:a16="http://schemas.microsoft.com/office/drawing/2014/main" id="{6166E6C8-C8D5-5851-4503-FEB59CA61488}"/>
              </a:ext>
            </a:extLst>
          </p:cNvPr>
          <p:cNvSpPr/>
          <p:nvPr/>
        </p:nvSpPr>
        <p:spPr>
          <a:xfrm rot="5400000">
            <a:off x="8062028" y="3670818"/>
            <a:ext cx="2655725" cy="763438"/>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6" name="Rectangle 35">
            <a:extLst>
              <a:ext uri="{FF2B5EF4-FFF2-40B4-BE49-F238E27FC236}">
                <a16:creationId xmlns:a16="http://schemas.microsoft.com/office/drawing/2014/main" id="{68833096-395E-EAE2-7818-CF98CF32594E}"/>
              </a:ext>
            </a:extLst>
          </p:cNvPr>
          <p:cNvSpPr/>
          <p:nvPr/>
        </p:nvSpPr>
        <p:spPr>
          <a:xfrm>
            <a:off x="6792417" y="4616961"/>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9" name="Rectangle 8">
            <a:extLst>
              <a:ext uri="{FF2B5EF4-FFF2-40B4-BE49-F238E27FC236}">
                <a16:creationId xmlns:a16="http://schemas.microsoft.com/office/drawing/2014/main" id="{CB8CF3E6-098E-512C-468C-CBBD11195727}"/>
              </a:ext>
            </a:extLst>
          </p:cNvPr>
          <p:cNvSpPr/>
          <p:nvPr/>
        </p:nvSpPr>
        <p:spPr>
          <a:xfrm>
            <a:off x="6792417" y="3656163"/>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87" name="TextBox 86">
            <a:extLst>
              <a:ext uri="{FF2B5EF4-FFF2-40B4-BE49-F238E27FC236}">
                <a16:creationId xmlns:a16="http://schemas.microsoft.com/office/drawing/2014/main" id="{47D624F8-7EFD-B0B4-F0B5-EBD21B6EEBE8}"/>
              </a:ext>
            </a:extLst>
          </p:cNvPr>
          <p:cNvSpPr txBox="1"/>
          <p:nvPr/>
        </p:nvSpPr>
        <p:spPr>
          <a:xfrm>
            <a:off x="9001384" y="3770374"/>
            <a:ext cx="713978" cy="523220"/>
          </a:xfrm>
          <a:prstGeom prst="rect">
            <a:avLst/>
          </a:prstGeom>
          <a:noFill/>
        </p:spPr>
        <p:txBody>
          <a:bodyPr wrap="none" rtlCol="0">
            <a:spAutoFit/>
          </a:bodyPr>
          <a:lstStyle/>
          <a:p>
            <a:r>
              <a:rPr lang="de-CH" sz="1400" dirty="0"/>
              <a:t>Optical</a:t>
            </a:r>
            <a:br>
              <a:rPr lang="de-CH" sz="1400" dirty="0"/>
            </a:br>
            <a:r>
              <a:rPr lang="de-CH" sz="1400" dirty="0"/>
              <a:t>Splitter</a:t>
            </a:r>
          </a:p>
        </p:txBody>
      </p:sp>
    </p:spTree>
    <p:extLst>
      <p:ext uri="{BB962C8B-B14F-4D97-AF65-F5344CB8AC3E}">
        <p14:creationId xmlns:p14="http://schemas.microsoft.com/office/powerpoint/2010/main" val="325514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Document 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2238375"/>
            <a:ext cx="11057314" cy="2940454"/>
          </a:xfrm>
        </p:spPr>
        <p:txBody>
          <a:bodyPr>
            <a:noAutofit/>
          </a:bodyPr>
          <a:lstStyle/>
          <a:p>
            <a:r>
              <a:rPr lang="en-US" sz="2300" dirty="0"/>
              <a:t>First document revision published on April 7th 2025.</a:t>
            </a:r>
          </a:p>
          <a:p>
            <a:r>
              <a:rPr lang="en-US" sz="2300" dirty="0"/>
              <a:t>Implementation planned on Huawei MA5800T-X17 with IETF hackathon verification.</a:t>
            </a:r>
          </a:p>
          <a:p>
            <a:r>
              <a:rPr lang="en-US" sz="2300" b="1" dirty="0">
                <a:solidFill>
                  <a:srgbClr val="FF0000"/>
                </a:solidFill>
              </a:rPr>
              <a:t>Request feedback and review from CCAMP.</a:t>
            </a:r>
          </a:p>
          <a:p>
            <a:r>
              <a:rPr lang="en-US" sz="2300" dirty="0"/>
              <a:t>Considering to establish ITU-T Liaison and adoption at OPSAWG.</a:t>
            </a:r>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7</a:t>
            </a:fld>
            <a:endParaRPr lang="en-US" sz="2200" dirty="0"/>
          </a:p>
        </p:txBody>
      </p:sp>
      <p:sp>
        <p:nvSpPr>
          <p:cNvPr id="4" name="Subtitle 4">
            <a:extLst>
              <a:ext uri="{FF2B5EF4-FFF2-40B4-BE49-F238E27FC236}">
                <a16:creationId xmlns:a16="http://schemas.microsoft.com/office/drawing/2014/main" id="{6AA3D941-D070-4BAA-AE3C-0C1557C02C74}"/>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8. </a:t>
            </a:r>
            <a:r>
              <a:rPr lang="de-CH" sz="3800" dirty="0">
                <a:latin typeface="+mj-lt"/>
                <a:ea typeface="+mj-ea"/>
                <a:cs typeface="+mj-cs"/>
              </a:rPr>
              <a:t>April</a:t>
            </a:r>
            <a:r>
              <a:rPr lang="de-CH" sz="3800" dirty="0">
                <a:latin typeface="+mj-lt"/>
              </a:rPr>
              <a:t> 2025</a:t>
            </a:r>
          </a:p>
          <a:p>
            <a:pPr algn="r"/>
            <a:endParaRPr lang="de-CH" sz="2200" dirty="0"/>
          </a:p>
        </p:txBody>
      </p:sp>
    </p:spTree>
    <p:extLst>
      <p:ext uri="{BB962C8B-B14F-4D97-AF65-F5344CB8AC3E}">
        <p14:creationId xmlns:p14="http://schemas.microsoft.com/office/powerpoint/2010/main" val="69661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751</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Export of GPON Encapsulation Mode in IPFIX ITU-T G.984.1 defines the General characteristics</vt:lpstr>
      <vt:lpstr>Export of GPON Encapsulation Mode in IPFIX ITU-T G.984.3 defines the transmission convergence layer</vt:lpstr>
      <vt:lpstr>Export of GPON Encapsulation Mode in IPFIX ITU-T G.984.3 defines the PTI registry</vt:lpstr>
      <vt:lpstr>Export of GPON Encapsulation Mode in IPFIX draft-netana-opsawg-ipfix-gpon-gem defines IPFIX entities</vt:lpstr>
      <vt:lpstr>Export of GPON Encapsulation Mode in IPFIX Sample Use Case</vt:lpstr>
      <vt:lpstr>Export of GPON Encapsulation Mode in IPFIX Document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112</cp:revision>
  <dcterms:created xsi:type="dcterms:W3CDTF">2019-11-29T14:22:02Z</dcterms:created>
  <dcterms:modified xsi:type="dcterms:W3CDTF">2025-04-08T14:32:30Z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2022-07-21T16:57:06Z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