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1041" r:id="rId2"/>
    <p:sldId id="2145706267" r:id="rId3"/>
    <p:sldId id="2145706280" r:id="rId4"/>
    <p:sldId id="2145706278"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A727AF-BE50-40F7-9FF5-E8774316FBC6}" v="48" dt="2025-02-13T13:58:55.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1" d="100"/>
          <a:sy n="101" d="100"/>
        </p:scale>
        <p:origin x="876"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37A727AF-BE50-40F7-9FF5-E8774316FBC6}"/>
    <pc:docChg chg="undo custSel delSld modSld sldOrd">
      <pc:chgData name="Graf Thomas, INI-NET-VNC-E2E" userId="487bc3e3-9ce7-4cdd-b7b4-8899ea88d289" providerId="ADAL" clId="{37A727AF-BE50-40F7-9FF5-E8774316FBC6}" dt="2025-02-13T13:58:55.255" v="983" actId="27636"/>
      <pc:docMkLst>
        <pc:docMk/>
      </pc:docMkLst>
      <pc:sldChg chg="modSp mod">
        <pc:chgData name="Graf Thomas, INI-NET-VNC-E2E" userId="487bc3e3-9ce7-4cdd-b7b4-8899ea88d289" providerId="ADAL" clId="{37A727AF-BE50-40F7-9FF5-E8774316FBC6}" dt="2025-02-13T13:58:55.255" v="983" actId="27636"/>
        <pc:sldMkLst>
          <pc:docMk/>
          <pc:sldMk cId="3578665336" sldId="1041"/>
        </pc:sldMkLst>
        <pc:spChg chg="mod">
          <ac:chgData name="Graf Thomas, INI-NET-VNC-E2E" userId="487bc3e3-9ce7-4cdd-b7b4-8899ea88d289" providerId="ADAL" clId="{37A727AF-BE50-40F7-9FF5-E8774316FBC6}" dt="2025-02-13T13:55:02.249" v="914" actId="20577"/>
          <ac:spMkLst>
            <pc:docMk/>
            <pc:sldMk cId="3578665336" sldId="1041"/>
            <ac:spMk id="5" creationId="{C26208B2-0D10-4C23-B2DE-372A62E98644}"/>
          </ac:spMkLst>
        </pc:spChg>
        <pc:spChg chg="mod">
          <ac:chgData name="Graf Thomas, INI-NET-VNC-E2E" userId="487bc3e3-9ce7-4cdd-b7b4-8899ea88d289" providerId="ADAL" clId="{37A727AF-BE50-40F7-9FF5-E8774316FBC6}" dt="2025-02-13T13:58:55.255" v="983" actId="27636"/>
          <ac:spMkLst>
            <pc:docMk/>
            <pc:sldMk cId="3578665336" sldId="1041"/>
            <ac:spMk id="6" creationId="{6CAA0765-1318-4A03-8F91-D3ECC43D8FA7}"/>
          </ac:spMkLst>
        </pc:spChg>
      </pc:sldChg>
      <pc:sldChg chg="del">
        <pc:chgData name="Graf Thomas, INI-NET-VNC-E2E" userId="487bc3e3-9ce7-4cdd-b7b4-8899ea88d289" providerId="ADAL" clId="{37A727AF-BE50-40F7-9FF5-E8774316FBC6}" dt="2025-02-13T13:50:22.097" v="549" actId="47"/>
        <pc:sldMkLst>
          <pc:docMk/>
          <pc:sldMk cId="1088069469" sldId="26422"/>
        </pc:sldMkLst>
      </pc:sldChg>
      <pc:sldChg chg="del">
        <pc:chgData name="Graf Thomas, INI-NET-VNC-E2E" userId="487bc3e3-9ce7-4cdd-b7b4-8899ea88d289" providerId="ADAL" clId="{37A727AF-BE50-40F7-9FF5-E8774316FBC6}" dt="2025-02-13T13:50:22.097" v="549" actId="47"/>
        <pc:sldMkLst>
          <pc:docMk/>
          <pc:sldMk cId="670772560" sldId="2145706220"/>
        </pc:sldMkLst>
      </pc:sldChg>
      <pc:sldChg chg="del">
        <pc:chgData name="Graf Thomas, INI-NET-VNC-E2E" userId="487bc3e3-9ce7-4cdd-b7b4-8899ea88d289" providerId="ADAL" clId="{37A727AF-BE50-40F7-9FF5-E8774316FBC6}" dt="2025-02-13T13:50:22.097" v="549" actId="47"/>
        <pc:sldMkLst>
          <pc:docMk/>
          <pc:sldMk cId="2325717052" sldId="2145706246"/>
        </pc:sldMkLst>
      </pc:sldChg>
      <pc:sldChg chg="del">
        <pc:chgData name="Graf Thomas, INI-NET-VNC-E2E" userId="487bc3e3-9ce7-4cdd-b7b4-8899ea88d289" providerId="ADAL" clId="{37A727AF-BE50-40F7-9FF5-E8774316FBC6}" dt="2025-02-13T13:50:22.097" v="549" actId="47"/>
        <pc:sldMkLst>
          <pc:docMk/>
          <pc:sldMk cId="2701002203" sldId="2145706256"/>
        </pc:sldMkLst>
      </pc:sldChg>
      <pc:sldChg chg="del">
        <pc:chgData name="Graf Thomas, INI-NET-VNC-E2E" userId="487bc3e3-9ce7-4cdd-b7b4-8899ea88d289" providerId="ADAL" clId="{37A727AF-BE50-40F7-9FF5-E8774316FBC6}" dt="2025-02-13T13:50:22.097" v="549" actId="47"/>
        <pc:sldMkLst>
          <pc:docMk/>
          <pc:sldMk cId="3965782337" sldId="2145706257"/>
        </pc:sldMkLst>
      </pc:sldChg>
      <pc:sldChg chg="del">
        <pc:chgData name="Graf Thomas, INI-NET-VNC-E2E" userId="487bc3e3-9ce7-4cdd-b7b4-8899ea88d289" providerId="ADAL" clId="{37A727AF-BE50-40F7-9FF5-E8774316FBC6}" dt="2025-02-13T13:50:22.097" v="549" actId="47"/>
        <pc:sldMkLst>
          <pc:docMk/>
          <pc:sldMk cId="218410027" sldId="2145706260"/>
        </pc:sldMkLst>
      </pc:sldChg>
      <pc:sldChg chg="modSp mod">
        <pc:chgData name="Graf Thomas, INI-NET-VNC-E2E" userId="487bc3e3-9ce7-4cdd-b7b4-8899ea88d289" providerId="ADAL" clId="{37A727AF-BE50-40F7-9FF5-E8774316FBC6}" dt="2025-02-13T13:51:56.717" v="703" actId="33524"/>
        <pc:sldMkLst>
          <pc:docMk/>
          <pc:sldMk cId="461661054" sldId="2145706267"/>
        </pc:sldMkLst>
        <pc:spChg chg="mod">
          <ac:chgData name="Graf Thomas, INI-NET-VNC-E2E" userId="487bc3e3-9ce7-4cdd-b7b4-8899ea88d289" providerId="ADAL" clId="{37A727AF-BE50-40F7-9FF5-E8774316FBC6}" dt="2025-02-13T13:51:56.717" v="703" actId="33524"/>
          <ac:spMkLst>
            <pc:docMk/>
            <pc:sldMk cId="461661054" sldId="2145706267"/>
            <ac:spMk id="5" creationId="{C26208B2-0D10-4C23-B2DE-372A62E98644}"/>
          </ac:spMkLst>
        </pc:spChg>
      </pc:sldChg>
      <pc:sldChg chg="del">
        <pc:chgData name="Graf Thomas, INI-NET-VNC-E2E" userId="487bc3e3-9ce7-4cdd-b7b4-8899ea88d289" providerId="ADAL" clId="{37A727AF-BE50-40F7-9FF5-E8774316FBC6}" dt="2025-02-13T13:50:22.097" v="549" actId="47"/>
        <pc:sldMkLst>
          <pc:docMk/>
          <pc:sldMk cId="3562000331" sldId="2145706269"/>
        </pc:sldMkLst>
      </pc:sldChg>
      <pc:sldChg chg="del">
        <pc:chgData name="Graf Thomas, INI-NET-VNC-E2E" userId="487bc3e3-9ce7-4cdd-b7b4-8899ea88d289" providerId="ADAL" clId="{37A727AF-BE50-40F7-9FF5-E8774316FBC6}" dt="2025-02-13T13:50:22.097" v="549" actId="47"/>
        <pc:sldMkLst>
          <pc:docMk/>
          <pc:sldMk cId="2855098073" sldId="2145706270"/>
        </pc:sldMkLst>
      </pc:sldChg>
      <pc:sldChg chg="del">
        <pc:chgData name="Graf Thomas, INI-NET-VNC-E2E" userId="487bc3e3-9ce7-4cdd-b7b4-8899ea88d289" providerId="ADAL" clId="{37A727AF-BE50-40F7-9FF5-E8774316FBC6}" dt="2025-02-13T13:50:22.097" v="549" actId="47"/>
        <pc:sldMkLst>
          <pc:docMk/>
          <pc:sldMk cId="1062704173" sldId="2145706274"/>
        </pc:sldMkLst>
      </pc:sldChg>
      <pc:sldChg chg="del">
        <pc:chgData name="Graf Thomas, INI-NET-VNC-E2E" userId="487bc3e3-9ce7-4cdd-b7b4-8899ea88d289" providerId="ADAL" clId="{37A727AF-BE50-40F7-9FF5-E8774316FBC6}" dt="2025-02-13T13:50:22.097" v="549" actId="47"/>
        <pc:sldMkLst>
          <pc:docMk/>
          <pc:sldMk cId="3524404663" sldId="2145706275"/>
        </pc:sldMkLst>
      </pc:sldChg>
      <pc:sldChg chg="addSp delSp modSp mod setBg">
        <pc:chgData name="Graf Thomas, INI-NET-VNC-E2E" userId="487bc3e3-9ce7-4cdd-b7b4-8899ea88d289" providerId="ADAL" clId="{37A727AF-BE50-40F7-9FF5-E8774316FBC6}" dt="2025-02-13T13:52:12.836" v="704" actId="207"/>
        <pc:sldMkLst>
          <pc:docMk/>
          <pc:sldMk cId="2764131050" sldId="2145706278"/>
        </pc:sldMkLst>
        <pc:spChg chg="del">
          <ac:chgData name="Graf Thomas, INI-NET-VNC-E2E" userId="487bc3e3-9ce7-4cdd-b7b4-8899ea88d289" providerId="ADAL" clId="{37A727AF-BE50-40F7-9FF5-E8774316FBC6}" dt="2025-02-13T13:27:29.639" v="3" actId="478"/>
          <ac:spMkLst>
            <pc:docMk/>
            <pc:sldMk cId="2764131050" sldId="2145706278"/>
            <ac:spMk id="5" creationId="{27702359-26E7-83C1-A711-F9CD3208593C}"/>
          </ac:spMkLst>
        </pc:spChg>
        <pc:spChg chg="add del mod ord">
          <ac:chgData name="Graf Thomas, INI-NET-VNC-E2E" userId="487bc3e3-9ce7-4cdd-b7b4-8899ea88d289" providerId="ADAL" clId="{37A727AF-BE50-40F7-9FF5-E8774316FBC6}" dt="2025-02-13T13:32:19.737" v="17" actId="26606"/>
          <ac:spMkLst>
            <pc:docMk/>
            <pc:sldMk cId="2764131050" sldId="2145706278"/>
            <ac:spMk id="6" creationId="{024DC3B6-499C-4E15-9336-2F15A0DFB843}"/>
          </ac:spMkLst>
        </pc:spChg>
        <pc:spChg chg="del mod">
          <ac:chgData name="Graf Thomas, INI-NET-VNC-E2E" userId="487bc3e3-9ce7-4cdd-b7b4-8899ea88d289" providerId="ADAL" clId="{37A727AF-BE50-40F7-9FF5-E8774316FBC6}" dt="2025-02-13T13:44:14.586" v="192" actId="478"/>
          <ac:spMkLst>
            <pc:docMk/>
            <pc:sldMk cId="2764131050" sldId="2145706278"/>
            <ac:spMk id="19" creationId="{56D79134-17A9-8BC8-B7D0-97BCFFB9A6B2}"/>
          </ac:spMkLst>
        </pc:spChg>
        <pc:spChg chg="add del">
          <ac:chgData name="Graf Thomas, INI-NET-VNC-E2E" userId="487bc3e3-9ce7-4cdd-b7b4-8899ea88d289" providerId="ADAL" clId="{37A727AF-BE50-40F7-9FF5-E8774316FBC6}" dt="2025-02-13T13:32:02.168" v="15" actId="26606"/>
          <ac:spMkLst>
            <pc:docMk/>
            <pc:sldMk cId="2764131050" sldId="2145706278"/>
            <ac:spMk id="21" creationId="{BEBFA723-5A7B-472D-ABD7-1526B8D3A38B}"/>
          </ac:spMkLst>
        </pc:spChg>
        <pc:spChg chg="add del">
          <ac:chgData name="Graf Thomas, INI-NET-VNC-E2E" userId="487bc3e3-9ce7-4cdd-b7b4-8899ea88d289" providerId="ADAL" clId="{37A727AF-BE50-40F7-9FF5-E8774316FBC6}" dt="2025-02-13T13:32:02.168" v="15" actId="26606"/>
          <ac:spMkLst>
            <pc:docMk/>
            <pc:sldMk cId="2764131050" sldId="2145706278"/>
            <ac:spMk id="26" creationId="{A6B27065-399A-4CF7-BF70-CF79B9848FC1}"/>
          </ac:spMkLst>
        </pc:spChg>
        <pc:spChg chg="add del">
          <ac:chgData name="Graf Thomas, INI-NET-VNC-E2E" userId="487bc3e3-9ce7-4cdd-b7b4-8899ea88d289" providerId="ADAL" clId="{37A727AF-BE50-40F7-9FF5-E8774316FBC6}" dt="2025-02-13T13:32:19.737" v="17" actId="26606"/>
          <ac:spMkLst>
            <pc:docMk/>
            <pc:sldMk cId="2764131050" sldId="2145706278"/>
            <ac:spMk id="33" creationId="{D12DDE76-C203-4047-9998-63900085B5E8}"/>
          </ac:spMkLst>
        </pc:spChg>
        <pc:spChg chg="add del mod">
          <ac:chgData name="Graf Thomas, INI-NET-VNC-E2E" userId="487bc3e3-9ce7-4cdd-b7b4-8899ea88d289" providerId="ADAL" clId="{37A727AF-BE50-40F7-9FF5-E8774316FBC6}" dt="2025-02-13T13:44:17.568" v="193" actId="478"/>
          <ac:spMkLst>
            <pc:docMk/>
            <pc:sldMk cId="2764131050" sldId="2145706278"/>
            <ac:spMk id="48" creationId="{2F4175BD-40A8-BA8B-C5DD-59BFF1D54175}"/>
          </ac:spMkLst>
        </pc:spChg>
        <pc:grpChg chg="add del">
          <ac:chgData name="Graf Thomas, INI-NET-VNC-E2E" userId="487bc3e3-9ce7-4cdd-b7b4-8899ea88d289" providerId="ADAL" clId="{37A727AF-BE50-40F7-9FF5-E8774316FBC6}" dt="2025-02-13T13:27:27.770" v="2" actId="478"/>
          <ac:grpSpMkLst>
            <pc:docMk/>
            <pc:sldMk cId="2764131050" sldId="2145706278"/>
            <ac:grpSpMk id="8" creationId="{0A1791C6-7957-841E-21E6-B4013FF8AB08}"/>
          </ac:grpSpMkLst>
        </pc:grpChg>
        <pc:grpChg chg="add del">
          <ac:chgData name="Graf Thomas, INI-NET-VNC-E2E" userId="487bc3e3-9ce7-4cdd-b7b4-8899ea88d289" providerId="ADAL" clId="{37A727AF-BE50-40F7-9FF5-E8774316FBC6}" dt="2025-02-13T13:27:27.770" v="2" actId="478"/>
          <ac:grpSpMkLst>
            <pc:docMk/>
            <pc:sldMk cId="2764131050" sldId="2145706278"/>
            <ac:grpSpMk id="15" creationId="{3871D3D0-1587-CF69-BABE-481B8DE9F670}"/>
          </ac:grpSpMkLst>
        </pc:grpChg>
        <pc:grpChg chg="add del">
          <ac:chgData name="Graf Thomas, INI-NET-VNC-E2E" userId="487bc3e3-9ce7-4cdd-b7b4-8899ea88d289" providerId="ADAL" clId="{37A727AF-BE50-40F7-9FF5-E8774316FBC6}" dt="2025-02-13T13:27:27.770" v="2" actId="478"/>
          <ac:grpSpMkLst>
            <pc:docMk/>
            <pc:sldMk cId="2764131050" sldId="2145706278"/>
            <ac:grpSpMk id="22" creationId="{BE342D5B-06C0-BC80-D4DD-5FED2D93A85A}"/>
          </ac:grpSpMkLst>
        </pc:grpChg>
        <pc:grpChg chg="add del">
          <ac:chgData name="Graf Thomas, INI-NET-VNC-E2E" userId="487bc3e3-9ce7-4cdd-b7b4-8899ea88d289" providerId="ADAL" clId="{37A727AF-BE50-40F7-9FF5-E8774316FBC6}" dt="2025-02-13T13:32:02.168" v="15" actId="26606"/>
          <ac:grpSpMkLst>
            <pc:docMk/>
            <pc:sldMk cId="2764131050" sldId="2145706278"/>
            <ac:grpSpMk id="23" creationId="{CF22986C-DDF7-4109-9D6A-006800D6B041}"/>
          </ac:grpSpMkLst>
        </pc:grpChg>
        <pc:grpChg chg="add del">
          <ac:chgData name="Graf Thomas, INI-NET-VNC-E2E" userId="487bc3e3-9ce7-4cdd-b7b4-8899ea88d289" providerId="ADAL" clId="{37A727AF-BE50-40F7-9FF5-E8774316FBC6}" dt="2025-02-13T13:27:27.770" v="2" actId="478"/>
          <ac:grpSpMkLst>
            <pc:docMk/>
            <pc:sldMk cId="2764131050" sldId="2145706278"/>
            <ac:grpSpMk id="28" creationId="{DE5BB9B7-8572-74B3-3418-92B8C92064EA}"/>
          </ac:grpSpMkLst>
        </pc:grpChg>
        <pc:grpChg chg="add del">
          <ac:chgData name="Graf Thomas, INI-NET-VNC-E2E" userId="487bc3e3-9ce7-4cdd-b7b4-8899ea88d289" providerId="ADAL" clId="{37A727AF-BE50-40F7-9FF5-E8774316FBC6}" dt="2025-02-13T13:27:27.770" v="2" actId="478"/>
          <ac:grpSpMkLst>
            <pc:docMk/>
            <pc:sldMk cId="2764131050" sldId="2145706278"/>
            <ac:grpSpMk id="34" creationId="{DACC37E1-B67E-68EC-557A-97CCFBA7D080}"/>
          </ac:grpSpMkLst>
        </pc:grpChg>
        <pc:grpChg chg="add del">
          <ac:chgData name="Graf Thomas, INI-NET-VNC-E2E" userId="487bc3e3-9ce7-4cdd-b7b4-8899ea88d289" providerId="ADAL" clId="{37A727AF-BE50-40F7-9FF5-E8774316FBC6}" dt="2025-02-13T13:27:27.770" v="2" actId="478"/>
          <ac:grpSpMkLst>
            <pc:docMk/>
            <pc:sldMk cId="2764131050" sldId="2145706278"/>
            <ac:grpSpMk id="41" creationId="{D3FED4A7-82DC-CB2D-9D61-14D8A28E48B5}"/>
          </ac:grpSpMkLst>
        </pc:grpChg>
        <pc:grpChg chg="add del">
          <ac:chgData name="Graf Thomas, INI-NET-VNC-E2E" userId="487bc3e3-9ce7-4cdd-b7b4-8899ea88d289" providerId="ADAL" clId="{37A727AF-BE50-40F7-9FF5-E8774316FBC6}" dt="2025-02-13T13:27:27.770" v="2" actId="478"/>
          <ac:grpSpMkLst>
            <pc:docMk/>
            <pc:sldMk cId="2764131050" sldId="2145706278"/>
            <ac:grpSpMk id="59" creationId="{A4F54A95-D7DF-C891-C7FF-8E228A7013F2}"/>
          </ac:grpSpMkLst>
        </pc:grpChg>
        <pc:graphicFrameChg chg="add del mod modGraphic">
          <ac:chgData name="Graf Thomas, INI-NET-VNC-E2E" userId="487bc3e3-9ce7-4cdd-b7b4-8899ea88d289" providerId="ADAL" clId="{37A727AF-BE50-40F7-9FF5-E8774316FBC6}" dt="2025-02-13T13:27:55.135" v="12" actId="478"/>
          <ac:graphicFrameMkLst>
            <pc:docMk/>
            <pc:sldMk cId="2764131050" sldId="2145706278"/>
            <ac:graphicFrameMk id="7" creationId="{D6C84D19-50D6-D62B-6CE7-0D2678E7D59F}"/>
          </ac:graphicFrameMkLst>
        </pc:graphicFrameChg>
        <pc:graphicFrameChg chg="add del mod modGraphic">
          <ac:chgData name="Graf Thomas, INI-NET-VNC-E2E" userId="487bc3e3-9ce7-4cdd-b7b4-8899ea88d289" providerId="ADAL" clId="{37A727AF-BE50-40F7-9FF5-E8774316FBC6}" dt="2025-02-13T13:43:04.861" v="180" actId="478"/>
          <ac:graphicFrameMkLst>
            <pc:docMk/>
            <pc:sldMk cId="2764131050" sldId="2145706278"/>
            <ac:graphicFrameMk id="9" creationId="{A9FB39DA-5879-ABEC-B7FB-B76385EE10B8}"/>
          </ac:graphicFrameMkLst>
        </pc:graphicFrameChg>
        <pc:graphicFrameChg chg="add mod modGraphic">
          <ac:chgData name="Graf Thomas, INI-NET-VNC-E2E" userId="487bc3e3-9ce7-4cdd-b7b4-8899ea88d289" providerId="ADAL" clId="{37A727AF-BE50-40F7-9FF5-E8774316FBC6}" dt="2025-02-13T13:52:12.836" v="704" actId="207"/>
          <ac:graphicFrameMkLst>
            <pc:docMk/>
            <pc:sldMk cId="2764131050" sldId="2145706278"/>
            <ac:graphicFrameMk id="40" creationId="{9BA847A6-B240-6905-0D8B-1105B57A997E}"/>
          </ac:graphicFrameMkLst>
        </pc:graphicFrameChg>
        <pc:cxnChg chg="add del">
          <ac:chgData name="Graf Thomas, INI-NET-VNC-E2E" userId="487bc3e3-9ce7-4cdd-b7b4-8899ea88d289" providerId="ADAL" clId="{37A727AF-BE50-40F7-9FF5-E8774316FBC6}" dt="2025-02-13T13:27:27.770" v="2" actId="478"/>
          <ac:cxnSpMkLst>
            <pc:docMk/>
            <pc:sldMk cId="2764131050" sldId="2145706278"/>
            <ac:cxnSpMk id="2" creationId="{C1721C3D-DB90-6F7E-E36F-6A21328FD83C}"/>
          </ac:cxnSpMkLst>
        </pc:cxnChg>
        <pc:cxnChg chg="add del">
          <ac:chgData name="Graf Thomas, INI-NET-VNC-E2E" userId="487bc3e3-9ce7-4cdd-b7b4-8899ea88d289" providerId="ADAL" clId="{37A727AF-BE50-40F7-9FF5-E8774316FBC6}" dt="2025-02-13T13:27:27.770" v="2" actId="478"/>
          <ac:cxnSpMkLst>
            <pc:docMk/>
            <pc:sldMk cId="2764131050" sldId="2145706278"/>
            <ac:cxnSpMk id="4" creationId="{2D8F38AE-2D5D-F761-56B3-E72F6B8DFBFB}"/>
          </ac:cxnSpMkLst>
        </pc:cxnChg>
        <pc:cxnChg chg="add del">
          <ac:chgData name="Graf Thomas, INI-NET-VNC-E2E" userId="487bc3e3-9ce7-4cdd-b7b4-8899ea88d289" providerId="ADAL" clId="{37A727AF-BE50-40F7-9FF5-E8774316FBC6}" dt="2025-02-13T13:27:27.770" v="2" actId="478"/>
          <ac:cxnSpMkLst>
            <pc:docMk/>
            <pc:sldMk cId="2764131050" sldId="2145706278"/>
            <ac:cxnSpMk id="65" creationId="{AFC53858-1E5E-6FE9-2830-0E378FEAA6B1}"/>
          </ac:cxnSpMkLst>
        </pc:cxnChg>
        <pc:cxnChg chg="add del">
          <ac:chgData name="Graf Thomas, INI-NET-VNC-E2E" userId="487bc3e3-9ce7-4cdd-b7b4-8899ea88d289" providerId="ADAL" clId="{37A727AF-BE50-40F7-9FF5-E8774316FBC6}" dt="2025-02-13T13:27:27.770" v="2" actId="478"/>
          <ac:cxnSpMkLst>
            <pc:docMk/>
            <pc:sldMk cId="2764131050" sldId="2145706278"/>
            <ac:cxnSpMk id="66" creationId="{DE08A87A-9C74-E2F3-3559-E49D4439C20B}"/>
          </ac:cxnSpMkLst>
        </pc:cxnChg>
      </pc:sldChg>
      <pc:sldChg chg="delSp modSp mod ord">
        <pc:chgData name="Graf Thomas, INI-NET-VNC-E2E" userId="487bc3e3-9ce7-4cdd-b7b4-8899ea88d289" providerId="ADAL" clId="{37A727AF-BE50-40F7-9FF5-E8774316FBC6}" dt="2025-02-13T13:50:07.368" v="548" actId="20577"/>
        <pc:sldMkLst>
          <pc:docMk/>
          <pc:sldMk cId="1315775908" sldId="2145706280"/>
        </pc:sldMkLst>
        <pc:spChg chg="mod">
          <ac:chgData name="Graf Thomas, INI-NET-VNC-E2E" userId="487bc3e3-9ce7-4cdd-b7b4-8899ea88d289" providerId="ADAL" clId="{37A727AF-BE50-40F7-9FF5-E8774316FBC6}" dt="2025-02-13T13:50:07.368" v="548" actId="20577"/>
          <ac:spMkLst>
            <pc:docMk/>
            <pc:sldMk cId="1315775908" sldId="2145706280"/>
            <ac:spMk id="5" creationId="{0194B37B-813A-99FE-7B78-4D87D8C30D44}"/>
          </ac:spMkLst>
        </pc:spChg>
        <pc:spChg chg="del">
          <ac:chgData name="Graf Thomas, INI-NET-VNC-E2E" userId="487bc3e3-9ce7-4cdd-b7b4-8899ea88d289" providerId="ADAL" clId="{37A727AF-BE50-40F7-9FF5-E8774316FBC6}" dt="2025-02-13T13:48:20.682" v="390" actId="478"/>
          <ac:spMkLst>
            <pc:docMk/>
            <pc:sldMk cId="1315775908" sldId="2145706280"/>
            <ac:spMk id="18" creationId="{B283EDB4-CFDF-D6B9-8AF9-9CFA563360E3}"/>
          </ac:spMkLst>
        </pc:spChg>
        <pc:spChg chg="mod">
          <ac:chgData name="Graf Thomas, INI-NET-VNC-E2E" userId="487bc3e3-9ce7-4cdd-b7b4-8899ea88d289" providerId="ADAL" clId="{37A727AF-BE50-40F7-9FF5-E8774316FBC6}" dt="2025-02-13T13:46:23.744" v="278" actId="20577"/>
          <ac:spMkLst>
            <pc:docMk/>
            <pc:sldMk cId="1315775908" sldId="2145706280"/>
            <ac:spMk id="19" creationId="{56D79134-17A9-8BC8-B7D0-97BCFFB9A6B2}"/>
          </ac:spMkLst>
        </pc:spChg>
      </pc:sldChg>
      <pc:sldChg chg="del">
        <pc:chgData name="Graf Thomas, INI-NET-VNC-E2E" userId="487bc3e3-9ce7-4cdd-b7b4-8899ea88d289" providerId="ADAL" clId="{37A727AF-BE50-40F7-9FF5-E8774316FBC6}" dt="2025-02-13T13:50:22.097" v="549" actId="47"/>
        <pc:sldMkLst>
          <pc:docMk/>
          <pc:sldMk cId="1875627337" sldId="2145706281"/>
        </pc:sldMkLst>
      </pc:sldChg>
      <pc:sldChg chg="del">
        <pc:chgData name="Graf Thomas, INI-NET-VNC-E2E" userId="487bc3e3-9ce7-4cdd-b7b4-8899ea88d289" providerId="ADAL" clId="{37A727AF-BE50-40F7-9FF5-E8774316FBC6}" dt="2025-02-13T13:50:22.097" v="549" actId="47"/>
        <pc:sldMkLst>
          <pc:docMk/>
          <pc:sldMk cId="3325836654" sldId="2145706282"/>
        </pc:sldMkLst>
      </pc:sldChg>
      <pc:sldChg chg="del">
        <pc:chgData name="Graf Thomas, INI-NET-VNC-E2E" userId="487bc3e3-9ce7-4cdd-b7b4-8899ea88d289" providerId="ADAL" clId="{37A727AF-BE50-40F7-9FF5-E8774316FBC6}" dt="2025-02-13T13:50:22.097" v="549" actId="47"/>
        <pc:sldMkLst>
          <pc:docMk/>
          <pc:sldMk cId="1552717135" sldId="2145706283"/>
        </pc:sldMkLst>
      </pc:sldChg>
      <pc:sldChg chg="del">
        <pc:chgData name="Graf Thomas, INI-NET-VNC-E2E" userId="487bc3e3-9ce7-4cdd-b7b4-8899ea88d289" providerId="ADAL" clId="{37A727AF-BE50-40F7-9FF5-E8774316FBC6}" dt="2025-02-13T13:50:22.097" v="549" actId="47"/>
        <pc:sldMkLst>
          <pc:docMk/>
          <pc:sldMk cId="1033377780" sldId="2145706293"/>
        </pc:sldMkLst>
      </pc:sldChg>
      <pc:sldChg chg="del">
        <pc:chgData name="Graf Thomas, INI-NET-VNC-E2E" userId="487bc3e3-9ce7-4cdd-b7b4-8899ea88d289" providerId="ADAL" clId="{37A727AF-BE50-40F7-9FF5-E8774316FBC6}" dt="2025-02-13T13:50:22.097" v="549" actId="47"/>
        <pc:sldMkLst>
          <pc:docMk/>
          <pc:sldMk cId="3181337443" sldId="2145706294"/>
        </pc:sldMkLst>
      </pc:sldChg>
      <pc:sldMasterChg chg="delSldLayout">
        <pc:chgData name="Graf Thomas, INI-NET-VNC-E2E" userId="487bc3e3-9ce7-4cdd-b7b4-8899ea88d289" providerId="ADAL" clId="{37A727AF-BE50-40F7-9FF5-E8774316FBC6}" dt="2025-02-13T13:50:22.097" v="549" actId="47"/>
        <pc:sldMasterMkLst>
          <pc:docMk/>
          <pc:sldMasterMk cId="1575956613" sldId="2147483648"/>
        </pc:sldMasterMkLst>
        <pc:sldLayoutChg chg="del">
          <pc:chgData name="Graf Thomas, INI-NET-VNC-E2E" userId="487bc3e3-9ce7-4cdd-b7b4-8899ea88d289" providerId="ADAL" clId="{37A727AF-BE50-40F7-9FF5-E8774316FBC6}" dt="2025-02-13T13:50:22.097" v="549" actId="47"/>
          <pc:sldLayoutMkLst>
            <pc:docMk/>
            <pc:sldMasterMk cId="1575956613" sldId="2147483648"/>
            <pc:sldLayoutMk cId="179506188"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13.02.2025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7606464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WT-508 and YANG-Push to Message Broker Comparison</a:t>
            </a:r>
            <a:br>
              <a:rPr lang="en-US" sz="3600" b="1" dirty="0"/>
            </a:br>
            <a:r>
              <a:rPr lang="en-US" sz="2800" b="1" dirty="0"/>
              <a:t>Shared synergies and common interests</a:t>
            </a:r>
            <a:endParaRPr lang="en-US" sz="2800" dirty="0"/>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zhenghaomian@huawei.com</a:t>
            </a:r>
          </a:p>
          <a:p>
            <a:pPr marL="0" indent="0" algn="r">
              <a:spcBef>
                <a:spcPts val="300"/>
              </a:spcBef>
              <a:buNone/>
              <a:defRPr sz="1782"/>
            </a:pPr>
            <a:r>
              <a:rPr lang="de-CH" sz="1400" dirty="0">
                <a:latin typeface="+mj-lt"/>
              </a:rPr>
              <a:t> david.zhujian@huawei.com</a:t>
            </a:r>
          </a:p>
          <a:p>
            <a:pPr marL="0" indent="0" algn="r">
              <a:spcBef>
                <a:spcPts val="300"/>
              </a:spcBef>
              <a:buNone/>
              <a:defRPr sz="1782"/>
            </a:pPr>
            <a:r>
              <a:rPr lang="de-CH" sz="1400" dirty="0">
                <a:latin typeface="+mj-lt"/>
              </a:rPr>
              <a:t>thomas.graf@swisscom.com</a:t>
            </a:r>
            <a:br>
              <a:rPr lang="de-CH" sz="1400" dirty="0">
                <a:latin typeface="+mj-lt"/>
              </a:rPr>
            </a:br>
            <a:endParaRPr lang="de-CH" sz="1400" dirty="0">
              <a:latin typeface="+mj-lt"/>
            </a:endParaRPr>
          </a:p>
          <a:p>
            <a:pPr marL="0" indent="0" algn="r">
              <a:spcBef>
                <a:spcPts val="300"/>
              </a:spcBef>
              <a:buNone/>
            </a:pPr>
            <a:r>
              <a:rPr lang="de-CH" sz="1400" dirty="0">
                <a:latin typeface="+mj-lt"/>
              </a:rPr>
              <a:t>13. </a:t>
            </a:r>
            <a:r>
              <a:rPr lang="de-CH" sz="1400" dirty="0" err="1">
                <a:latin typeface="+mj-lt"/>
              </a:rPr>
              <a:t>February</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Discussion on common high-level requirements</a:t>
            </a:r>
          </a:p>
          <a:p>
            <a:pPr marL="457200" indent="-457200">
              <a:spcBef>
                <a:spcPts val="1200"/>
              </a:spcBef>
              <a:buFont typeface="Wingdings" panose="05000000000000000000" pitchFamily="2" charset="2"/>
              <a:buChar char="Ø"/>
            </a:pPr>
            <a:r>
              <a:rPr lang="en-US" sz="2800" dirty="0"/>
              <a:t>SDO Comparison</a:t>
            </a:r>
          </a:p>
          <a:p>
            <a:pPr marL="457200" indent="-457200">
              <a:spcBef>
                <a:spcPts val="1200"/>
              </a:spcBef>
              <a:buFont typeface="Wingdings" panose="05000000000000000000" pitchFamily="2" charset="2"/>
              <a:buChar char="Ø"/>
            </a:pPr>
            <a:r>
              <a:rPr lang="en-US" sz="2800" dirty="0"/>
              <a:t>Discussion on action Item</a:t>
            </a:r>
          </a:p>
          <a:p>
            <a:pPr marL="457200" indent="-457200">
              <a:spcBef>
                <a:spcPts val="1200"/>
              </a:spcBef>
              <a:buFont typeface="Wingdings" panose="05000000000000000000" pitchFamily="2" charset="2"/>
              <a:buChar char="Ø"/>
            </a:pPr>
            <a:r>
              <a:rPr lang="en-US" sz="2800" dirty="0"/>
              <a:t>Next Steps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Discoverable subscription capabilities for automation</a:t>
            </a:r>
          </a:p>
          <a:p>
            <a:pPr marL="342900" indent="-342900">
              <a:buFont typeface="Arial" panose="020B0604020202020204" pitchFamily="34" charset="0"/>
              <a:buChar char="•"/>
            </a:pPr>
            <a:r>
              <a:rPr lang="en-US" dirty="0"/>
              <a:t>Notifications of subscriptions state and schema changes </a:t>
            </a:r>
          </a:p>
          <a:p>
            <a:pPr marL="342900" indent="-342900">
              <a:buFont typeface="Arial" panose="020B0604020202020204" pitchFamily="34" charset="0"/>
              <a:buChar char="•"/>
            </a:pPr>
            <a:r>
              <a:rPr lang="en-US" dirty="0"/>
              <a:t>Exportability of schema and schema tree</a:t>
            </a:r>
          </a:p>
          <a:p>
            <a:pPr marL="342900" indent="-342900">
              <a:buFont typeface="Arial" panose="020B0604020202020204" pitchFamily="34" charset="0"/>
              <a:buChar char="•"/>
            </a:pPr>
            <a:r>
              <a:rPr lang="en-US" dirty="0"/>
              <a:t>Standardized notification metadata (hostname, sequence-number, observation timestamping)</a:t>
            </a:r>
          </a:p>
          <a:p>
            <a:pPr marL="342900" indent="-342900">
              <a:buFont typeface="Arial" panose="020B0604020202020204" pitchFamily="34" charset="0"/>
              <a:buChar char="•"/>
            </a:pPr>
            <a:r>
              <a:rPr lang="en-US" dirty="0"/>
              <a:t>Standardized integration layer for Data Mesh (todays Big Data architecture) to enable multiple Network Analytics use cases</a:t>
            </a:r>
          </a:p>
          <a:p>
            <a:pPr marL="342900" indent="-342900">
              <a:buFont typeface="Arial" panose="020B0604020202020204" pitchFamily="34" charset="0"/>
              <a:buChar char="•"/>
            </a:pPr>
            <a:r>
              <a:rPr lang="en-US" dirty="0"/>
              <a:t>Beyond YANG, applies to Network Telemetry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High Level Requirements</a:t>
            </a:r>
            <a:br>
              <a:rPr lang="en-US" sz="3600" dirty="0"/>
            </a:br>
            <a:r>
              <a:rPr lang="en-US" sz="2700" dirty="0">
                <a:solidFill>
                  <a:schemeClr val="bg2">
                    <a:lumMod val="75000"/>
                  </a:schemeClr>
                </a:solidFill>
              </a:rPr>
              <a:t>What we both care</a:t>
            </a:r>
          </a:p>
        </p:txBody>
      </p:sp>
    </p:spTree>
    <p:extLst>
      <p:ext uri="{BB962C8B-B14F-4D97-AF65-F5344CB8AC3E}">
        <p14:creationId xmlns:p14="http://schemas.microsoft.com/office/powerpoint/2010/main" val="131577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4</a:t>
            </a:fld>
            <a:endParaRPr lang="en-US" sz="1400" dirty="0"/>
          </a:p>
        </p:txBody>
      </p:sp>
      <p:graphicFrame>
        <p:nvGraphicFramePr>
          <p:cNvPr id="40" name="Table 39">
            <a:extLst>
              <a:ext uri="{FF2B5EF4-FFF2-40B4-BE49-F238E27FC236}">
                <a16:creationId xmlns:a16="http://schemas.microsoft.com/office/drawing/2014/main" id="{9BA847A6-B240-6905-0D8B-1105B57A997E}"/>
              </a:ext>
            </a:extLst>
          </p:cNvPr>
          <p:cNvGraphicFramePr>
            <a:graphicFrameLocks noGrp="1"/>
          </p:cNvGraphicFramePr>
          <p:nvPr>
            <p:extLst>
              <p:ext uri="{D42A27DB-BD31-4B8C-83A1-F6EECF244321}">
                <p14:modId xmlns:p14="http://schemas.microsoft.com/office/powerpoint/2010/main" val="1025649108"/>
              </p:ext>
            </p:extLst>
          </p:nvPr>
        </p:nvGraphicFramePr>
        <p:xfrm>
          <a:off x="657224" y="625301"/>
          <a:ext cx="10877551" cy="5736336"/>
        </p:xfrm>
        <a:graphic>
          <a:graphicData uri="http://schemas.openxmlformats.org/drawingml/2006/table">
            <a:tbl>
              <a:tblPr firstRow="1" bandRow="1">
                <a:tableStyleId>{F2DE63D5-997A-4646-A377-4702673A728D}</a:tableStyleId>
              </a:tblPr>
              <a:tblGrid>
                <a:gridCol w="783809">
                  <a:extLst>
                    <a:ext uri="{9D8B030D-6E8A-4147-A177-3AD203B41FA5}">
                      <a16:colId xmlns:a16="http://schemas.microsoft.com/office/drawing/2014/main" val="3127866611"/>
                    </a:ext>
                  </a:extLst>
                </a:gridCol>
                <a:gridCol w="1416466">
                  <a:extLst>
                    <a:ext uri="{9D8B030D-6E8A-4147-A177-3AD203B41FA5}">
                      <a16:colId xmlns:a16="http://schemas.microsoft.com/office/drawing/2014/main" val="3661032857"/>
                    </a:ext>
                  </a:extLst>
                </a:gridCol>
                <a:gridCol w="8677276">
                  <a:extLst>
                    <a:ext uri="{9D8B030D-6E8A-4147-A177-3AD203B41FA5}">
                      <a16:colId xmlns:a16="http://schemas.microsoft.com/office/drawing/2014/main" val="1323642742"/>
                    </a:ext>
                  </a:extLst>
                </a:gridCol>
              </a:tblGrid>
              <a:tr h="370840">
                <a:tc>
                  <a:txBody>
                    <a:bodyPr/>
                    <a:lstStyle/>
                    <a:p>
                      <a:r>
                        <a:rPr lang="de-CH" sz="1000" dirty="0">
                          <a:solidFill>
                            <a:schemeClr val="tx1"/>
                          </a:solidFill>
                          <a:latin typeface="+mn-lt"/>
                        </a:rPr>
                        <a:t>BBF WT-508</a:t>
                      </a:r>
                    </a:p>
                  </a:txBody>
                  <a:tcPr/>
                </a:tc>
                <a:tc>
                  <a:txBody>
                    <a:bodyPr/>
                    <a:lstStyle/>
                    <a:p>
                      <a:r>
                        <a:rPr lang="de-CH" sz="1000" dirty="0">
                          <a:solidFill>
                            <a:schemeClr val="tx1"/>
                          </a:solidFill>
                          <a:latin typeface="+mn-lt"/>
                        </a:rPr>
                        <a:t>IETF YANG-Push Message Broker</a:t>
                      </a:r>
                    </a:p>
                  </a:txBody>
                  <a:tcPr/>
                </a:tc>
                <a:tc>
                  <a:txBody>
                    <a:bodyPr/>
                    <a:lstStyle/>
                    <a:p>
                      <a:r>
                        <a:rPr lang="de-CH" sz="1000" dirty="0">
                          <a:solidFill>
                            <a:schemeClr val="tx1"/>
                          </a:solidFill>
                          <a:latin typeface="+mn-lt"/>
                        </a:rPr>
                        <a:t>Comments</a:t>
                      </a:r>
                    </a:p>
                  </a:txBody>
                  <a:tcPr/>
                </a:tc>
                <a:extLst>
                  <a:ext uri="{0D108BD9-81ED-4DB2-BD59-A6C34878D82A}">
                    <a16:rowId xmlns:a16="http://schemas.microsoft.com/office/drawing/2014/main" val="661803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mn-lt"/>
                        </a:rPr>
                        <a:t>DC MF</a:t>
                      </a:r>
                      <a:endParaRPr lang="de-CH" sz="1000" dirty="0">
                        <a:effectLst/>
                        <a:latin typeface="+mn-lt"/>
                        <a:ea typeface="Yu Mincho" panose="02020400000000000000" pitchFamily="18" charset="-128"/>
                      </a:endParaRPr>
                    </a:p>
                    <a:p>
                      <a:endParaRPr lang="de-CH"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mn-lt"/>
                        </a:rPr>
                        <a:t>Manage YANG-Push Subscription Component</a:t>
                      </a:r>
                      <a:endParaRPr lang="de-CH" sz="1000" dirty="0">
                        <a:effectLst/>
                        <a:latin typeface="+mn-lt"/>
                        <a:ea typeface="Yu Mincho" panose="02020400000000000000" pitchFamily="18"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rPr>
                        <a:t>Data subscription negotiation mechanism: both DC MF and YANG-Push subscription component perform data subscription management function.  But current DC MF is not clear to define how the data subscription capabilities are learned as YANG-Push subscription component, which need to further study.  </a:t>
                      </a:r>
                      <a:endParaRPr lang="de-CH" sz="1000" kern="1200" dirty="0">
                        <a:solidFill>
                          <a:schemeClr val="dk1"/>
                        </a:solidFill>
                        <a:effectLst/>
                        <a:latin typeface="+mn-lt"/>
                        <a:ea typeface="+mn-ea"/>
                        <a:cs typeface="+mn-cs"/>
                      </a:endParaRPr>
                    </a:p>
                  </a:txBody>
                  <a:tcPr/>
                </a:tc>
                <a:extLst>
                  <a:ext uri="{0D108BD9-81ED-4DB2-BD59-A6C34878D82A}">
                    <a16:rowId xmlns:a16="http://schemas.microsoft.com/office/drawing/2014/main" val="27146622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rPr>
                        <a:t>DCF</a:t>
                      </a:r>
                      <a:endParaRPr lang="de-CH" sz="1000" dirty="0">
                        <a:effectLst/>
                        <a:latin typeface="Times New Roman" panose="02020603050405020304" pitchFamily="18" charset="0"/>
                        <a:ea typeface="Yu Mincho" panose="02020400000000000000" pitchFamily="18" charset="-128"/>
                      </a:endParaRPr>
                    </a:p>
                    <a:p>
                      <a:endParaRPr lang="de-CH"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rPr>
                        <a:t>Network Node YANG-Push Receiver</a:t>
                      </a:r>
                      <a:endParaRPr lang="de-CH" sz="1000" dirty="0">
                        <a:effectLst/>
                        <a:latin typeface="Times New Roman" panose="02020603050405020304" pitchFamily="18" charset="0"/>
                        <a:ea typeface="SimSun" panose="02010600030101010101" pitchFamily="2" charset="-122"/>
                        <a:cs typeface="Times New Roman" panose="02020603050405020304" pitchFamily="18" charset="0"/>
                      </a:endParaRPr>
                    </a:p>
                    <a:p>
                      <a:pPr algn="l"/>
                      <a:endParaRPr lang="de-CH" sz="1000" dirty="0">
                        <a:latin typeface="+mn-lt"/>
                      </a:endParaRPr>
                    </a:p>
                  </a:txBody>
                  <a:tcPr/>
                </a:tc>
                <a:tc>
                  <a:txBody>
                    <a:bodyPr/>
                    <a:lstStyle/>
                    <a:p>
                      <a:pPr marL="0" marR="0">
                        <a:lnSpc>
                          <a:spcPct val="120000"/>
                        </a:lnSpc>
                        <a:spcBef>
                          <a:spcPts val="1200"/>
                        </a:spcBef>
                        <a:spcAft>
                          <a:spcPts val="0"/>
                        </a:spcAft>
                      </a:pPr>
                      <a:r>
                        <a:rPr lang="en-US" sz="1000" dirty="0">
                          <a:effectLst/>
                        </a:rPr>
                        <a:t>Both DCF and YANG-Push receiver support the capabilities of the data acquisition and processing. However, there are some key capabilities still need to further discussion :</a:t>
                      </a:r>
                      <a:endParaRPr lang="de-CH" sz="1000" dirty="0">
                        <a:effectLst/>
                      </a:endParaRPr>
                    </a:p>
                    <a:p>
                      <a:pPr marL="342900" marR="0" lvl="0" indent="-342900">
                        <a:lnSpc>
                          <a:spcPct val="120000"/>
                        </a:lnSpc>
                        <a:spcBef>
                          <a:spcPts val="0"/>
                        </a:spcBef>
                        <a:spcAft>
                          <a:spcPts val="0"/>
                        </a:spcAft>
                        <a:buFont typeface="+mj-lt"/>
                        <a:buAutoNum type="alphaLcParenBoth"/>
                      </a:pPr>
                      <a:r>
                        <a:rPr lang="en-US" sz="1000" dirty="0">
                          <a:effectLst/>
                        </a:rPr>
                        <a:t>Data Collection Mechanism:  YANG-Push receiver using YANG-Push configured subscription to collected data, which should be agnostic with specified publication protocols such as telemetry or  IPFIX etc. However, DCF can support multiple data subscription ways except configured subscription.</a:t>
                      </a:r>
                      <a:endParaRPr lang="de-CH" sz="1000" dirty="0">
                        <a:effectLst/>
                      </a:endParaRPr>
                    </a:p>
                    <a:p>
                      <a:pPr marL="342900" marR="0" lvl="0" indent="-342900">
                        <a:lnSpc>
                          <a:spcPct val="120000"/>
                        </a:lnSpc>
                        <a:spcBef>
                          <a:spcPts val="0"/>
                        </a:spcBef>
                        <a:spcAft>
                          <a:spcPts val="0"/>
                        </a:spcAft>
                        <a:buFont typeface="+mj-lt"/>
                        <a:buAutoNum type="alphaLcParenBoth"/>
                      </a:pPr>
                      <a:r>
                        <a:rPr lang="en-US" sz="1000" dirty="0">
                          <a:effectLst/>
                        </a:rPr>
                        <a:t>Schema Processing Capabilities: YANG-Push receiver not only need to collect data from YANG-Push publisher, but also need to get schema from YANG-Push publisher and register the schema in YANG schema registry component. Besides, YANG-Push receiver needs label schema-ID in notification message before publish notification message into message broker.</a:t>
                      </a:r>
                    </a:p>
                    <a:p>
                      <a:pPr marL="342900" marR="0" lvl="0" indent="-342900">
                        <a:lnSpc>
                          <a:spcPct val="120000"/>
                        </a:lnSpc>
                        <a:spcBef>
                          <a:spcPts val="0"/>
                        </a:spcBef>
                        <a:spcAft>
                          <a:spcPts val="0"/>
                        </a:spcAft>
                        <a:buFont typeface="+mj-lt"/>
                        <a:buAutoNum type="alphaLcParenBoth"/>
                      </a:pPr>
                      <a:r>
                        <a:rPr lang="en-US" sz="1000" dirty="0">
                          <a:effectLst/>
                        </a:rPr>
                        <a:t>Data Mesh: YANG-push receiver should validate the collected YANG push-update message and serialized to a Message Broker topic, while current WT-508 did not clearly elaborate detailed data subscription and publication mechanism in northbound interface of DCF.</a:t>
                      </a:r>
                      <a:endParaRPr lang="de-CH" sz="1000" dirty="0">
                        <a:effectLst/>
                      </a:endParaRPr>
                    </a:p>
                  </a:txBody>
                  <a:tcPr/>
                </a:tc>
                <a:extLst>
                  <a:ext uri="{0D108BD9-81ED-4DB2-BD59-A6C34878D82A}">
                    <a16:rowId xmlns:a16="http://schemas.microsoft.com/office/drawing/2014/main" val="11804983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a:effectLst/>
                        </a:rPr>
                        <a:t>DReqs</a:t>
                      </a:r>
                      <a:r>
                        <a:rPr lang="en-US" sz="1000" dirty="0">
                          <a:effectLst/>
                        </a:rPr>
                        <a:t> and DDTs</a:t>
                      </a:r>
                      <a:endParaRPr lang="de-CH" sz="1000" dirty="0">
                        <a:effectLst/>
                        <a:latin typeface="Times New Roman" panose="02020603050405020304" pitchFamily="18" charset="0"/>
                        <a:ea typeface="Yu Mincho" panose="02020400000000000000" pitchFamily="18" charset="-128"/>
                      </a:endParaRPr>
                    </a:p>
                    <a:p>
                      <a:endParaRPr lang="de-CH" sz="1000" dirty="0">
                        <a:latin typeface="+mn-lt"/>
                      </a:endParaRPr>
                    </a:p>
                  </a:txBody>
                  <a:tcPr/>
                </a:tc>
                <a:tc>
                  <a:txBody>
                    <a:bodyPr/>
                    <a:lstStyle/>
                    <a:p>
                      <a:pPr marL="0" marR="0" lvl="0" indent="0" algn="l">
                        <a:lnSpc>
                          <a:spcPct val="120000"/>
                        </a:lnSpc>
                        <a:spcBef>
                          <a:spcPts val="0"/>
                        </a:spcBef>
                        <a:spcAft>
                          <a:spcPts val="0"/>
                        </a:spcAft>
                        <a:buFontTx/>
                        <a:buNone/>
                      </a:pPr>
                      <a:r>
                        <a:rPr lang="en-US" sz="1000" dirty="0">
                          <a:effectLst/>
                        </a:rPr>
                        <a:t>YANG Data Consumer</a:t>
                      </a:r>
                      <a:endParaRPr lang="de-CH" sz="1000" dirty="0">
                        <a:effectLst/>
                      </a:endParaRPr>
                    </a:p>
                    <a:p>
                      <a:pPr marL="0" marR="0" lvl="0" indent="0" algn="l">
                        <a:lnSpc>
                          <a:spcPct val="120000"/>
                        </a:lnSpc>
                        <a:spcBef>
                          <a:spcPts val="0"/>
                        </a:spcBef>
                        <a:spcAft>
                          <a:spcPts val="0"/>
                        </a:spcAft>
                        <a:buFontTx/>
                        <a:buNone/>
                      </a:pPr>
                      <a:r>
                        <a:rPr lang="en-US" sz="1000" dirty="0">
                          <a:effectLst/>
                        </a:rPr>
                        <a:t>YANG Data Storage</a:t>
                      </a:r>
                      <a:endParaRPr lang="de-CH" sz="1000" dirty="0">
                        <a:effectLst/>
                        <a:latin typeface="Times New Roman" panose="02020603050405020304" pitchFamily="18" charset="0"/>
                        <a:ea typeface="SimSun" panose="02010600030101010101" pitchFamily="2" charset="-122"/>
                        <a:cs typeface="Times New Roman" panose="02020603050405020304" pitchFamily="18" charset="0"/>
                      </a:endParaRPr>
                    </a:p>
                    <a:p>
                      <a:pPr algn="l"/>
                      <a:endParaRPr lang="de-CH"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rPr>
                        <a:t>Data Storage techniques: Within the BNDC framework, current draft use the central data lake and data warehouse to storage collected data. However, current draft is not designed to process the real-time and distributed data.  In contrast, the IETF data collection framework utilized data mesh techniques to manage distributed data in multiple domains and to process the real-time subscription via integrated native real-time capabilities such as Kappa or Lambda. </a:t>
                      </a:r>
                      <a:endParaRPr lang="de-CH" sz="1000" dirty="0">
                        <a:effectLst/>
                        <a:latin typeface="Times New Roman" panose="02020603050405020304" pitchFamily="18" charset="0"/>
                        <a:ea typeface="Yu Mincho" panose="02020400000000000000" pitchFamily="18" charset="-128"/>
                      </a:endParaRPr>
                    </a:p>
                  </a:txBody>
                  <a:tcPr/>
                </a:tc>
                <a:extLst>
                  <a:ext uri="{0D108BD9-81ED-4DB2-BD59-A6C34878D82A}">
                    <a16:rowId xmlns:a16="http://schemas.microsoft.com/office/drawing/2014/main" val="41759953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rPr>
                        <a:t>MEs</a:t>
                      </a:r>
                      <a:endParaRPr lang="de-CH" sz="1000" dirty="0">
                        <a:effectLst/>
                        <a:latin typeface="Times New Roman" panose="02020603050405020304" pitchFamily="18" charset="0"/>
                        <a:ea typeface="Yu Mincho" panose="02020400000000000000" pitchFamily="18" charset="-128"/>
                      </a:endParaRPr>
                    </a:p>
                    <a:p>
                      <a:endParaRPr lang="de-CH"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rPr>
                        <a:t>Network Node YANG-Push Publisher</a:t>
                      </a:r>
                      <a:endParaRPr lang="de-CH"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tc>
                <a:tc>
                  <a:txBody>
                    <a:bodyPr/>
                    <a:lstStyle/>
                    <a:p>
                      <a:pPr marL="342900" marR="0" lvl="0" indent="-342900" algn="l" defTabSz="914400" rtl="0" eaLnBrk="1" latinLnBrk="0" hangingPunct="1">
                        <a:lnSpc>
                          <a:spcPct val="120000"/>
                        </a:lnSpc>
                        <a:spcBef>
                          <a:spcPts val="0"/>
                        </a:spcBef>
                        <a:spcAft>
                          <a:spcPts val="0"/>
                        </a:spcAft>
                        <a:buFont typeface="+mj-lt"/>
                        <a:buAutoNum type="alphaLcParenBoth"/>
                      </a:pPr>
                      <a:r>
                        <a:rPr lang="en-US" sz="1000" kern="1200" dirty="0">
                          <a:solidFill>
                            <a:schemeClr val="dk1"/>
                          </a:solidFill>
                          <a:effectLst/>
                        </a:rPr>
                        <a:t>Network Node Capabilities: Within the BNDC framework, Management Entities (MEs) are embedded in </a:t>
                      </a:r>
                      <a:r>
                        <a:rPr lang="en-US" sz="1000" kern="1200" dirty="0" err="1">
                          <a:solidFill>
                            <a:schemeClr val="dk1"/>
                          </a:solidFill>
                          <a:effectLst/>
                        </a:rPr>
                        <a:t>xNF</a:t>
                      </a:r>
                      <a:r>
                        <a:rPr lang="en-US" sz="1000" kern="1200" dirty="0">
                          <a:solidFill>
                            <a:schemeClr val="dk1"/>
                          </a:solidFill>
                          <a:effectLst/>
                        </a:rPr>
                        <a:t> and legacy nodes. No specific capabilities are defined or expressed in requirement form. However, in the YANG-Push framework integrated with a message broker, the YANG-Push publisher must report schema information to the YANG-Push receiver to facilitate automation, on-change/periodically notification message, and syn-on-start message providing initial state information important to configuration automation.</a:t>
                      </a:r>
                      <a:endParaRPr lang="de-CH" sz="1000" kern="1200" dirty="0">
                        <a:solidFill>
                          <a:schemeClr val="dk1"/>
                        </a:solidFill>
                        <a:effectLst/>
                      </a:endParaRPr>
                    </a:p>
                    <a:p>
                      <a:pPr marL="342900" marR="0" lvl="0" indent="-342900" algn="l" defTabSz="914400" rtl="0" eaLnBrk="1" latinLnBrk="0" hangingPunct="1">
                        <a:lnSpc>
                          <a:spcPct val="120000"/>
                        </a:lnSpc>
                        <a:spcBef>
                          <a:spcPts val="0"/>
                        </a:spcBef>
                        <a:spcAft>
                          <a:spcPts val="0"/>
                        </a:spcAft>
                        <a:buFont typeface="+mj-lt"/>
                        <a:buAutoNum type="alphaLcParenBoth"/>
                      </a:pPr>
                      <a:r>
                        <a:rPr lang="en-US" sz="1000" kern="1200" dirty="0">
                          <a:solidFill>
                            <a:schemeClr val="dk1"/>
                          </a:solidFill>
                          <a:effectLst/>
                        </a:rPr>
                        <a:t>Data Reporting Capabilities: Within the BNDC framework, Management Entities (MEs) support multiple data reporting mechanisms to accommodate diverse data collection scenarios, including IPFIX, Bulk, and Telemetry. However, in the YANG-Push framework integrated with a message broker, YANG-Push serves as the native data collection capability, complemented by YANG Schema.</a:t>
                      </a:r>
                      <a:endParaRPr lang="de-CH" sz="1000" kern="1200" dirty="0">
                        <a:solidFill>
                          <a:schemeClr val="dk1"/>
                        </a:solidFill>
                        <a:effectLst/>
                        <a:latin typeface="+mn-lt"/>
                        <a:ea typeface="+mn-ea"/>
                        <a:cs typeface="+mn-cs"/>
                      </a:endParaRPr>
                    </a:p>
                  </a:txBody>
                  <a:tcPr/>
                </a:tc>
                <a:extLst>
                  <a:ext uri="{0D108BD9-81ED-4DB2-BD59-A6C34878D82A}">
                    <a16:rowId xmlns:a16="http://schemas.microsoft.com/office/drawing/2014/main" val="3618227332"/>
                  </a:ext>
                </a:extLst>
              </a:tr>
              <a:tr h="370840">
                <a:tc>
                  <a:txBody>
                    <a:bodyPr/>
                    <a:lstStyle/>
                    <a:p>
                      <a:r>
                        <a:rPr lang="de-CH" sz="1000" dirty="0">
                          <a:latin typeface="+mn-l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rPr>
                        <a:t>YANG Schema Registry</a:t>
                      </a:r>
                      <a:endParaRPr lang="de-CH"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rPr>
                        <a:t>YANG Schema Support: Within the framework of YANG-Push integrated with a message broker, the YANG Schema is crucial for standardized data processing integration and semantic understanding. Consequently, the IETF's proposed architecture defines the YANG Schema Registry component and workflow. However, the BNDC does not consider YANG schema mechanisms.</a:t>
                      </a:r>
                      <a:endParaRPr lang="de-CH" sz="1000" kern="1200" dirty="0">
                        <a:solidFill>
                          <a:schemeClr val="dk1"/>
                        </a:solidFill>
                        <a:effectLst/>
                        <a:latin typeface="+mn-lt"/>
                        <a:ea typeface="+mn-ea"/>
                        <a:cs typeface="+mn-cs"/>
                      </a:endParaRPr>
                    </a:p>
                  </a:txBody>
                  <a:tcPr/>
                </a:tc>
                <a:extLst>
                  <a:ext uri="{0D108BD9-81ED-4DB2-BD59-A6C34878D82A}">
                    <a16:rowId xmlns:a16="http://schemas.microsoft.com/office/drawing/2014/main" val="3186182882"/>
                  </a:ext>
                </a:extLst>
              </a:tr>
              <a:tr h="370840">
                <a:tc>
                  <a:txBody>
                    <a:bodyPr/>
                    <a:lstStyle/>
                    <a:p>
                      <a:r>
                        <a:rPr lang="de-CH" sz="1000" dirty="0">
                          <a:latin typeface="+mn-l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rPr>
                        <a:t>YANG Message Broker</a:t>
                      </a:r>
                      <a:endParaRPr lang="de-CH" sz="10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de-CH" sz="10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rPr>
                        <a:t>YANG Message Broker: In the IETF-proposed framework, the message broker component is utilized to produce and consume messages via the topic field, facilitating message exchange between data collection YANG-Push Receivers and data consumer components. However, current BNDCs do not take this into consideration in their northbound interface</a:t>
                      </a:r>
                      <a:endParaRPr lang="de-CH" sz="1000" dirty="0">
                        <a:effectLst/>
                        <a:latin typeface="Times New Roman" panose="02020603050405020304" pitchFamily="18" charset="0"/>
                        <a:ea typeface="Yu Mincho" panose="02020400000000000000" pitchFamily="18" charset="-128"/>
                      </a:endParaRPr>
                    </a:p>
                  </a:txBody>
                  <a:tcPr/>
                </a:tc>
                <a:extLst>
                  <a:ext uri="{0D108BD9-81ED-4DB2-BD59-A6C34878D82A}">
                    <a16:rowId xmlns:a16="http://schemas.microsoft.com/office/drawing/2014/main" val="226411133"/>
                  </a:ext>
                </a:extLst>
              </a:tr>
            </a:tbl>
          </a:graphicData>
        </a:graphic>
      </p:graphicFrame>
    </p:spTree>
    <p:extLst>
      <p:ext uri="{BB962C8B-B14F-4D97-AF65-F5344CB8AC3E}">
        <p14:creationId xmlns:p14="http://schemas.microsoft.com/office/powerpoint/2010/main" val="2764131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687</Words>
  <Application>Microsoft Office PowerPoint</Application>
  <PresentationFormat>Widescreen</PresentationFormat>
  <Paragraphs>48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Times New Roman</vt:lpstr>
      <vt:lpstr>Wingdings</vt:lpstr>
      <vt:lpstr>Office Theme</vt:lpstr>
      <vt:lpstr>PowerPoint Presentation</vt:lpstr>
      <vt:lpstr>PowerPoint Presentation</vt:lpstr>
      <vt:lpstr>High Level Requirements What we both care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263</cp:revision>
  <dcterms:created xsi:type="dcterms:W3CDTF">2019-11-29T14:22:02Z</dcterms:created>
  <dcterms:modified xsi:type="dcterms:W3CDTF">2025-02-13T13:58:55Z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