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41" r:id="rId2"/>
    <p:sldId id="2145706267" r:id="rId3"/>
    <p:sldId id="2145706278" r:id="rId4"/>
    <p:sldId id="2145706280" r:id="rId5"/>
    <p:sldId id="26422" r:id="rId6"/>
    <p:sldId id="2145706294" r:id="rId7"/>
    <p:sldId id="2145706293" r:id="rId8"/>
    <p:sldId id="2145706260" r:id="rId9"/>
    <p:sldId id="2145706256" r:id="rId10"/>
    <p:sldId id="2145706269" r:id="rId11"/>
    <p:sldId id="2145706246" r:id="rId12"/>
    <p:sldId id="2145706257" r:id="rId13"/>
    <p:sldId id="2145706270" r:id="rId14"/>
    <p:sldId id="2145706282" r:id="rId15"/>
    <p:sldId id="2145706275" r:id="rId16"/>
    <p:sldId id="2145706281" r:id="rId17"/>
    <p:sldId id="2145706283" r:id="rId18"/>
    <p:sldId id="2145706274" r:id="rId19"/>
    <p:sldId id="2145706220"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AAAFE-1C75-48F9-94BE-1C45A7C23D09}" v="9" dt="2025-02-13T13:10:06.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1" d="100"/>
          <a:sy n="101" d="100"/>
        </p:scale>
        <p:origin x="16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13T13:26:43.466" v="1414" actId="4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13T12:02:32.105" v="1" actId="20577"/>
        <pc:sldMkLst>
          <pc:docMk/>
          <pc:sldMk cId="3578665336" sldId="1041"/>
        </pc:sldMkLst>
        <pc:spChg chg="mod">
          <ac:chgData name="Graf Thomas, INI-NET-VNC-E2E" userId="487bc3e3-9ce7-4cdd-b7b4-8899ea88d289" providerId="ADAL" clId="{23DAAAFE-1C75-48F9-94BE-1C45A7C23D09}" dt="2025-02-13T12:02:32.105" v="1" actId="20577"/>
          <ac:spMkLst>
            <pc:docMk/>
            <pc:sldMk cId="3578665336" sldId="1041"/>
            <ac:spMk id="6" creationId="{6CAA0765-1318-4A03-8F91-D3ECC43D8FA7}"/>
          </ac:spMkLst>
        </pc:spChg>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pChg chg="mod">
          <ac:chgData name="Graf Thomas, INI-NET-VNC-E2E" userId="487bc3e3-9ce7-4cdd-b7b4-8899ea88d289" providerId="ADAL" clId="{23DAAAFE-1C75-48F9-94BE-1C45A7C23D09}" dt="2025-02-13T12:26:03.115" v="93" actId="20577"/>
          <ac:spMkLst>
            <pc:docMk/>
            <pc:sldMk cId="2325717052" sldId="2145706246"/>
            <ac:spMk id="2" creationId="{A2A6719D-B9BE-6230-EF0C-2923835A8199}"/>
          </ac:spMkLst>
        </pc:spChg>
      </pc:sldChg>
      <pc:sldChg chg="modSp mod ord">
        <pc:chgData name="Graf Thomas, INI-NET-VNC-E2E" userId="487bc3e3-9ce7-4cdd-b7b4-8899ea88d289" providerId="ADAL" clId="{23DAAAFE-1C75-48F9-94BE-1C45A7C23D09}" dt="2025-02-13T12:25:42.282" v="91" actId="13926"/>
        <pc:sldMkLst>
          <pc:docMk/>
          <pc:sldMk cId="2701002203" sldId="2145706256"/>
        </pc:sldMkLst>
        <pc:spChg chg="mod">
          <ac:chgData name="Graf Thomas, INI-NET-VNC-E2E" userId="487bc3e3-9ce7-4cdd-b7b4-8899ea88d289" providerId="ADAL" clId="{23DAAAFE-1C75-48F9-94BE-1C45A7C23D09}" dt="2025-02-13T12:25:20.949" v="89" actId="13926"/>
          <ac:spMkLst>
            <pc:docMk/>
            <pc:sldMk cId="2701002203" sldId="2145706256"/>
            <ac:spMk id="3" creationId="{29C0DFD4-432D-4B0C-93DF-790441DCF5B9}"/>
          </ac:spMkLst>
        </pc:spChg>
        <pc:spChg chg="mod">
          <ac:chgData name="Graf Thomas, INI-NET-VNC-E2E" userId="487bc3e3-9ce7-4cdd-b7b4-8899ea88d289" providerId="ADAL" clId="{23DAAAFE-1C75-48F9-94BE-1C45A7C23D09}" dt="2025-02-13T12:25:31.983" v="90" actId="13926"/>
          <ac:spMkLst>
            <pc:docMk/>
            <pc:sldMk cId="2701002203" sldId="2145706256"/>
            <ac:spMk id="5" creationId="{E6EDC80B-21EE-899E-6527-9932D706231D}"/>
          </ac:spMkLst>
        </pc:spChg>
        <pc:spChg chg="mod">
          <ac:chgData name="Graf Thomas, INI-NET-VNC-E2E" userId="487bc3e3-9ce7-4cdd-b7b4-8899ea88d289" providerId="ADAL" clId="{23DAAAFE-1C75-48F9-94BE-1C45A7C23D09}" dt="2025-02-13T12:25:42.282" v="91" actId="13926"/>
          <ac:spMkLst>
            <pc:docMk/>
            <pc:sldMk cId="2701002203" sldId="2145706256"/>
            <ac:spMk id="17" creationId="{8F78EE4C-6EFD-4363-A98F-3E5608669DF5}"/>
          </ac:spMkLst>
        </pc:spChg>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pChg chg="mod">
          <ac:chgData name="Graf Thomas, INI-NET-VNC-E2E" userId="487bc3e3-9ce7-4cdd-b7b4-8899ea88d289" providerId="ADAL" clId="{23DAAAFE-1C75-48F9-94BE-1C45A7C23D09}" dt="2025-02-13T12:09:22.595" v="14" actId="13926"/>
          <ac:spMkLst>
            <pc:docMk/>
            <pc:sldMk cId="179949106" sldId="2145706259"/>
            <ac:spMk id="3" creationId="{29C0DFD4-432D-4B0C-93DF-790441DCF5B9}"/>
          </ac:spMkLst>
        </pc:spChg>
      </pc:sldChg>
      <pc:sldChg chg="modSp add mod ord">
        <pc:chgData name="Graf Thomas, INI-NET-VNC-E2E" userId="487bc3e3-9ce7-4cdd-b7b4-8899ea88d289" providerId="ADAL" clId="{23DAAAFE-1C75-48F9-94BE-1C45A7C23D09}" dt="2025-02-13T12:35:26.707" v="220" actId="13926"/>
        <pc:sldMkLst>
          <pc:docMk/>
          <pc:sldMk cId="218410027" sldId="2145706260"/>
        </pc:sldMkLst>
        <pc:spChg chg="mod">
          <ac:chgData name="Graf Thomas, INI-NET-VNC-E2E" userId="487bc3e3-9ce7-4cdd-b7b4-8899ea88d289" providerId="ADAL" clId="{23DAAAFE-1C75-48F9-94BE-1C45A7C23D09}" dt="2025-02-13T12:35:08.647" v="219" actId="14100"/>
          <ac:spMkLst>
            <pc:docMk/>
            <pc:sldMk cId="218410027" sldId="2145706260"/>
            <ac:spMk id="2" creationId="{FF20F271-6F0D-4AC0-BB1D-F5C338165C13}"/>
          </ac:spMkLst>
        </pc:spChg>
        <pc:spChg chg="mod">
          <ac:chgData name="Graf Thomas, INI-NET-VNC-E2E" userId="487bc3e3-9ce7-4cdd-b7b4-8899ea88d289" providerId="ADAL" clId="{23DAAAFE-1C75-48F9-94BE-1C45A7C23D09}" dt="2025-02-13T12:33:56.170" v="191" actId="14100"/>
          <ac:spMkLst>
            <pc:docMk/>
            <pc:sldMk cId="218410027" sldId="2145706260"/>
            <ac:spMk id="3" creationId="{29C0DFD4-432D-4B0C-93DF-790441DCF5B9}"/>
          </ac:spMkLst>
        </pc:spChg>
        <pc:spChg chg="mod">
          <ac:chgData name="Graf Thomas, INI-NET-VNC-E2E" userId="487bc3e3-9ce7-4cdd-b7b4-8899ea88d289" providerId="ADAL" clId="{23DAAAFE-1C75-48F9-94BE-1C45A7C23D09}" dt="2025-02-13T12:35:26.707" v="220" actId="13926"/>
          <ac:spMkLst>
            <pc:docMk/>
            <pc:sldMk cId="218410027" sldId="2145706260"/>
            <ac:spMk id="11" creationId="{5F51379D-FDAE-42E3-9798-6F3C423F4080}"/>
          </ac:spMkLst>
        </pc:spChg>
        <pc:spChg chg="mod">
          <ac:chgData name="Graf Thomas, INI-NET-VNC-E2E" userId="487bc3e3-9ce7-4cdd-b7b4-8899ea88d289" providerId="ADAL" clId="{23DAAAFE-1C75-48F9-94BE-1C45A7C23D09}" dt="2025-02-13T12:32:43.651" v="181" actId="6549"/>
          <ac:spMkLst>
            <pc:docMk/>
            <pc:sldMk cId="218410027" sldId="2145706260"/>
            <ac:spMk id="17" creationId="{8F78EE4C-6EFD-4363-A98F-3E5608669DF5}"/>
          </ac:spMkLst>
        </pc:spChg>
      </pc:sldChg>
      <pc:sldChg chg="modSp mod">
        <pc:chgData name="Graf Thomas, INI-NET-VNC-E2E" userId="487bc3e3-9ce7-4cdd-b7b4-8899ea88d289" providerId="ADAL" clId="{23DAAAFE-1C75-48F9-94BE-1C45A7C23D09}" dt="2025-02-13T13:06:12.265" v="1265" actId="113"/>
        <pc:sldMkLst>
          <pc:docMk/>
          <pc:sldMk cId="461661054" sldId="2145706267"/>
        </pc:sldMkLst>
        <pc:spChg chg="mod">
          <ac:chgData name="Graf Thomas, INI-NET-VNC-E2E" userId="487bc3e3-9ce7-4cdd-b7b4-8899ea88d289" providerId="ADAL" clId="{23DAAAFE-1C75-48F9-94BE-1C45A7C23D09}" dt="2025-02-13T13:06:12.265" v="1265" actId="113"/>
          <ac:spMkLst>
            <pc:docMk/>
            <pc:sldMk cId="461661054" sldId="2145706267"/>
            <ac:spMk id="5" creationId="{C26208B2-0D10-4C23-B2DE-372A62E98644}"/>
          </ac:spMkLst>
        </pc:spChg>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13T12:52:30.646" v="1259" actId="14100"/>
        <pc:sldMkLst>
          <pc:docMk/>
          <pc:sldMk cId="3524404663" sldId="2145706275"/>
        </pc:sldMkLst>
        <pc:spChg chg="mod">
          <ac:chgData name="Graf Thomas, INI-NET-VNC-E2E" userId="487bc3e3-9ce7-4cdd-b7b4-8899ea88d289" providerId="ADAL" clId="{23DAAAFE-1C75-48F9-94BE-1C45A7C23D09}" dt="2025-02-13T12:52:30.646" v="1259" actId="14100"/>
          <ac:spMkLst>
            <pc:docMk/>
            <pc:sldMk cId="3524404663" sldId="2145706275"/>
            <ac:spMk id="3" creationId="{11030B07-3F01-6016-F841-23039D654E77}"/>
          </ac:spMkLst>
        </pc:spChg>
        <pc:spChg chg="mod">
          <ac:chgData name="Graf Thomas, INI-NET-VNC-E2E" userId="487bc3e3-9ce7-4cdd-b7b4-8899ea88d289" providerId="ADAL" clId="{23DAAAFE-1C75-48F9-94BE-1C45A7C23D09}" dt="2025-02-13T12:45:22.088" v="773" actId="20577"/>
          <ac:spMkLst>
            <pc:docMk/>
            <pc:sldMk cId="3524404663" sldId="2145706275"/>
            <ac:spMk id="5" creationId="{0194B37B-813A-99FE-7B78-4D87D8C30D44}"/>
          </ac:spMkLst>
        </pc:spChg>
        <pc:spChg chg="mod">
          <ac:chgData name="Graf Thomas, INI-NET-VNC-E2E" userId="487bc3e3-9ce7-4cdd-b7b4-8899ea88d289" providerId="ADAL" clId="{23DAAAFE-1C75-48F9-94BE-1C45A7C23D09}" dt="2025-02-13T12:52:18.023" v="1258" actId="20577"/>
          <ac:spMkLst>
            <pc:docMk/>
            <pc:sldMk cId="3524404663" sldId="2145706275"/>
            <ac:spMk id="7" creationId="{EF0A252B-DE40-6447-986A-A5F33DE9D8A1}"/>
          </ac:spMkLst>
        </pc:spChg>
      </pc:sldChg>
      <pc:sldChg chg="modSp add del mod">
        <pc:chgData name="Graf Thomas, INI-NET-VNC-E2E" userId="487bc3e3-9ce7-4cdd-b7b4-8899ea88d289" providerId="ADAL" clId="{23DAAAFE-1C75-48F9-94BE-1C45A7C23D09}" dt="2025-02-13T13:08:56.206" v="1410" actId="47"/>
        <pc:sldMkLst>
          <pc:docMk/>
          <pc:sldMk cId="1674016052" sldId="2145706276"/>
        </pc:sldMkLst>
        <pc:spChg chg="mod">
          <ac:chgData name="Graf Thomas, INI-NET-VNC-E2E" userId="487bc3e3-9ce7-4cdd-b7b4-8899ea88d289" providerId="ADAL" clId="{23DAAAFE-1C75-48F9-94BE-1C45A7C23D09}" dt="2025-02-13T13:07:56.547" v="1407" actId="20577"/>
          <ac:spMkLst>
            <pc:docMk/>
            <pc:sldMk cId="1674016052" sldId="2145706276"/>
            <ac:spMk id="5" creationId="{C26208B2-0D10-4C23-B2DE-372A62E98644}"/>
          </ac:spMkLst>
        </pc:spChg>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pChg chg="del">
          <ac:chgData name="Graf Thomas, INI-NET-VNC-E2E" userId="487bc3e3-9ce7-4cdd-b7b4-8899ea88d289" providerId="ADAL" clId="{23DAAAFE-1C75-48F9-94BE-1C45A7C23D09}" dt="2025-02-13T12:10:45.199" v="21" actId="478"/>
          <ac:spMkLst>
            <pc:docMk/>
            <pc:sldMk cId="2764131050" sldId="2145706278"/>
            <ac:spMk id="3" creationId="{8E40D10A-D742-715C-213F-05E30B0AA6FE}"/>
          </ac:spMkLst>
        </pc:spChg>
        <pc:spChg chg="add mod">
          <ac:chgData name="Graf Thomas, INI-NET-VNC-E2E" userId="487bc3e3-9ce7-4cdd-b7b4-8899ea88d289" providerId="ADAL" clId="{23DAAAFE-1C75-48F9-94BE-1C45A7C23D09}" dt="2025-02-13T12:11:43.180" v="29" actId="207"/>
          <ac:spMkLst>
            <pc:docMk/>
            <pc:sldMk cId="2764131050" sldId="2145706278"/>
            <ac:spMk id="5" creationId="{27702359-26E7-83C1-A711-F9CD3208593C}"/>
          </ac:spMkLst>
        </pc:spChg>
        <pc:spChg chg="mod">
          <ac:chgData name="Graf Thomas, INI-NET-VNC-E2E" userId="487bc3e3-9ce7-4cdd-b7b4-8899ea88d289" providerId="ADAL" clId="{23DAAAFE-1C75-48F9-94BE-1C45A7C23D09}" dt="2025-02-13T12:12:00.531" v="30" actId="20577"/>
          <ac:spMkLst>
            <pc:docMk/>
            <pc:sldMk cId="2764131050" sldId="2145706278"/>
            <ac:spMk id="19" creationId="{56D79134-17A9-8BC8-B7D0-97BCFFB9A6B2}"/>
          </ac:spMkLst>
        </pc:spChg>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pChg chg="mod">
          <ac:chgData name="Graf Thomas, INI-NET-VNC-E2E" userId="487bc3e3-9ce7-4cdd-b7b4-8899ea88d289" providerId="ADAL" clId="{23DAAAFE-1C75-48F9-94BE-1C45A7C23D09}" dt="2025-02-13T12:15:13.704" v="47" actId="20577"/>
          <ac:spMkLst>
            <pc:docMk/>
            <pc:sldMk cId="3325836654" sldId="2145706282"/>
            <ac:spMk id="2" creationId="{FF20F271-6F0D-4AC0-BB1D-F5C338165C13}"/>
          </ac:spMkLst>
        </pc:spChg>
        <pc:spChg chg="mod">
          <ac:chgData name="Graf Thomas, INI-NET-VNC-E2E" userId="487bc3e3-9ce7-4cdd-b7b4-8899ea88d289" providerId="ADAL" clId="{23DAAAFE-1C75-48F9-94BE-1C45A7C23D09}" dt="2025-02-13T12:14:17.911" v="33" actId="6549"/>
          <ac:spMkLst>
            <pc:docMk/>
            <pc:sldMk cId="3325836654" sldId="2145706282"/>
            <ac:spMk id="4" creationId="{847B953C-E781-5A94-33AD-E38789C4C7F0}"/>
          </ac:spMkLst>
        </pc:spChg>
      </pc:sldChg>
      <pc:sldChg chg="modSp add mod">
        <pc:chgData name="Graf Thomas, INI-NET-VNC-E2E" userId="487bc3e3-9ce7-4cdd-b7b4-8899ea88d289" providerId="ADAL" clId="{23DAAAFE-1C75-48F9-94BE-1C45A7C23D09}" dt="2025-02-13T12:28:00.132" v="143" actId="108"/>
        <pc:sldMkLst>
          <pc:docMk/>
          <pc:sldMk cId="1552717135" sldId="2145706283"/>
        </pc:sldMkLst>
        <pc:spChg chg="mod">
          <ac:chgData name="Graf Thomas, INI-NET-VNC-E2E" userId="487bc3e3-9ce7-4cdd-b7b4-8899ea88d289" providerId="ADAL" clId="{23DAAAFE-1C75-48F9-94BE-1C45A7C23D09}" dt="2025-02-13T12:28:00.132" v="143" actId="108"/>
          <ac:spMkLst>
            <pc:docMk/>
            <pc:sldMk cId="1552717135" sldId="2145706283"/>
            <ac:spMk id="5" creationId="{0194B37B-813A-99FE-7B78-4D87D8C30D44}"/>
          </ac:spMkLst>
        </pc:spChg>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pChg chg="mod">
          <ac:chgData name="Graf Thomas, INI-NET-VNC-E2E" userId="487bc3e3-9ce7-4cdd-b7b4-8899ea88d289" providerId="ADAL" clId="{23DAAAFE-1C75-48F9-94BE-1C45A7C23D09}" dt="2025-02-13T12:24:48.450" v="87" actId="108"/>
          <ac:spMkLst>
            <pc:docMk/>
            <pc:sldMk cId="1033377780" sldId="2145706293"/>
            <ac:spMk id="2" creationId="{FF20F271-6F0D-4AC0-BB1D-F5C338165C13}"/>
          </ac:spMkLst>
        </pc:spChg>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pChg chg="mod">
          <ac:chgData name="Graf Thomas, INI-NET-VNC-E2E" userId="487bc3e3-9ce7-4cdd-b7b4-8899ea88d289" providerId="ADAL" clId="{23DAAAFE-1C75-48F9-94BE-1C45A7C23D09}" dt="2025-02-13T12:24:06.050" v="76" actId="108"/>
          <ac:spMkLst>
            <pc:docMk/>
            <pc:sldMk cId="3181337443" sldId="2145706294"/>
            <ac:spMk id="6" creationId="{ABB61075-2877-B162-7D8F-97EC17B8DF39}"/>
          </ac:spMkLst>
        </pc:spChg>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13.02.2025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310242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19</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13.02.2025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13.02.2025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ietf-netconf-yang-notifications-versioning"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netana-nmop-yang-message-broker-integration"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wilton-netconf-yp-observability"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library-augmenta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13" Type="http://schemas.openxmlformats.org/officeDocument/2006/relationships/hyperlink" Target="https://datatracker.ietf.org/doc/html/draft-netana-netconf-yp-transport-capabilities"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12" Type="http://schemas.openxmlformats.org/officeDocument/2006/relationships/hyperlink" Target="https://datatracker.ietf.org/doc/html/rfc9147"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9196" TargetMode="External"/><Relationship Id="rId11" Type="http://schemas.openxmlformats.org/officeDocument/2006/relationships/hyperlink" Target="https://www.rfc-editor.org/rfc/rfc6347" TargetMode="External"/><Relationship Id="rId5" Type="http://schemas.openxmlformats.org/officeDocument/2006/relationships/hyperlink" Target="https://datatracker.ietf.org/doc/html/draft-ietf-netconf-yang-notifications-versioning" TargetMode="External"/><Relationship Id="rId10" Type="http://schemas.openxmlformats.org/officeDocument/2006/relationships/hyperlink" Target="https://datatracker.ietf.org/doc/html/rfc9254" TargetMode="External"/><Relationship Id="rId4" Type="http://schemas.openxmlformats.org/officeDocument/2006/relationships/hyperlink" Target="https://datatracker.ietf.org/doc/html/draft-netana-netconf-notif-envelope" TargetMode="External"/><Relationship Id="rId9" Type="http://schemas.openxmlformats.org/officeDocument/2006/relationships/hyperlink" Target="https://datatracker.ietf.org/doc/html/draft-ietf-netconf-distributed-noti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13.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13</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9 documents at NMOP, NETCONF and NETMOD</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Versioning in YANG Notifications Subscription</a:t>
            </a:r>
            <a:br>
              <a:rPr lang="en-US" sz="1600" dirty="0"/>
            </a:br>
            <a:r>
              <a:rPr lang="en-US" sz="1600" dirty="0">
                <a:hlinkClick r:id="rId8"/>
              </a:rPr>
              <a:t>draft-</a:t>
            </a:r>
            <a:r>
              <a:rPr lang="en-US" sz="1600" dirty="0" err="1">
                <a:hlinkClick r:id="rId8"/>
              </a:rPr>
              <a:t>ietf</a:t>
            </a:r>
            <a:r>
              <a:rPr lang="en-US" sz="1600" dirty="0">
                <a:hlinkClick r:id="rId8"/>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9"/>
              </a:rPr>
              <a:t>draft-</a:t>
            </a:r>
            <a:r>
              <a:rPr lang="en-US" sz="1600" dirty="0" err="1">
                <a:hlinkClick r:id="rId9"/>
              </a:rPr>
              <a:t>ietf</a:t>
            </a:r>
            <a:r>
              <a:rPr lang="en-US" sz="1600" dirty="0">
                <a:hlinkClick r:id="rId9"/>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0"/>
              </a:rPr>
              <a:t>draft-</a:t>
            </a:r>
            <a:r>
              <a:rPr lang="en-US" sz="1600" dirty="0" err="1">
                <a:hlinkClick r:id="rId10"/>
              </a:rPr>
              <a:t>wilton</a:t>
            </a:r>
            <a:r>
              <a:rPr lang="en-US" sz="1600" dirty="0">
                <a:hlinkClick r:id="rId10"/>
              </a:rPr>
              <a:t>-netconf-</a:t>
            </a:r>
            <a:r>
              <a:rPr lang="en-US" sz="1600" dirty="0" err="1">
                <a:hlinkClick r:id="rId10"/>
              </a:rPr>
              <a:t>yp</a:t>
            </a:r>
            <a:r>
              <a:rPr lang="en-US" sz="1600" dirty="0">
                <a:hlinkClick r:id="rId10"/>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1"/>
              </a:rPr>
              <a:t>draft-</a:t>
            </a:r>
            <a:r>
              <a:rPr lang="en-US" sz="1600" dirty="0" err="1">
                <a:hlinkClick r:id="rId11"/>
              </a:rPr>
              <a:t>netana</a:t>
            </a:r>
            <a:r>
              <a:rPr lang="en-US" sz="1600" dirty="0">
                <a:hlinkClick r:id="rId11"/>
              </a:rPr>
              <a:t>-</a:t>
            </a:r>
            <a:r>
              <a:rPr lang="en-US" sz="1600" dirty="0" err="1">
                <a:hlinkClick r:id="rId11"/>
              </a:rPr>
              <a:t>nmop</a:t>
            </a:r>
            <a:r>
              <a:rPr lang="en-US" sz="1600" dirty="0">
                <a:hlinkClick r:id="rId11"/>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2"/>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600" dirty="0"/>
              <a:t>The group consisting of: </a:t>
            </a:r>
            <a:r>
              <a:rPr lang="en-US" sz="1600" b="1" dirty="0"/>
              <a:t>34 colleagues </a:t>
            </a:r>
            <a:r>
              <a:rPr lang="en-US" sz="1600" dirty="0"/>
              <a:t>from Bell Canada, Deutsche Telekom, NTT International, Swisscom, Huawei, Cisco, 6Wind, </a:t>
            </a:r>
            <a:r>
              <a:rPr lang="en-US" sz="1600" dirty="0" err="1"/>
              <a:t>Ciena</a:t>
            </a:r>
            <a:r>
              <a:rPr lang="en-US" sz="1600" dirty="0"/>
              <a:t> </a:t>
            </a:r>
            <a:r>
              <a:rPr lang="en-US" sz="1600" dirty="0" err="1"/>
              <a:t>Blueplanet</a:t>
            </a:r>
            <a:r>
              <a:rPr lang="en-US" sz="1600" dirty="0"/>
              <a:t>, Juniper, Nokia, and INSA Lyon.</a:t>
            </a:r>
          </a:p>
          <a:p>
            <a:r>
              <a:rPr lang="en-US" sz="1600" dirty="0"/>
              <a:t>Development on first major vendor implementations started at IETF 118. Throughout IETF 119 - 121, vendor implementation and network operator testing scope and interest from other vendors and operators is steadily growing.</a:t>
            </a:r>
          </a:p>
          <a:p>
            <a:r>
              <a:rPr lang="en-US" sz="1600" dirty="0"/>
              <a:t>This is where we noticed WT-508 at BBF its potential synergies.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3621979" cy="1908215"/>
          </a:xfrm>
          <a:prstGeom prst="rect">
            <a:avLst/>
          </a:prstGeom>
          <a:noFill/>
        </p:spPr>
        <p:txBody>
          <a:bodyPr wrap="square">
            <a:spAutoFit/>
          </a:bodyPr>
          <a:lstStyle/>
          <a:p>
            <a:pPr>
              <a:spcAft>
                <a:spcPts val="1200"/>
              </a:spcAft>
            </a:pPr>
            <a:r>
              <a:rPr lang="en-US" b="1" dirty="0"/>
              <a:t>What we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4848225" y="4678081"/>
            <a:ext cx="6889205" cy="1908215"/>
          </a:xfrm>
          <a:prstGeom prst="rect">
            <a:avLst/>
          </a:prstGeom>
          <a:noFill/>
        </p:spPr>
        <p:txBody>
          <a:bodyPr wrap="square">
            <a:spAutoFit/>
          </a:bodyPr>
          <a:lstStyle/>
          <a:p>
            <a:pPr>
              <a:spcAft>
                <a:spcPts val="1200"/>
              </a:spcAft>
            </a:pPr>
            <a:r>
              <a:rPr lang="en-US" b="1" dirty="0"/>
              <a:t>What is unique to IETF YANG-Push</a:t>
            </a:r>
          </a:p>
          <a:p>
            <a:pPr marL="285750" indent="-285750">
              <a:buFont typeface="Arial" panose="020B0604020202020204" pitchFamily="34" charset="0"/>
              <a:buChar char="•"/>
            </a:pPr>
            <a:r>
              <a:rPr lang="en-US" dirty="0"/>
              <a:t>Capabilities are discoverable which enables subscription automation</a:t>
            </a:r>
          </a:p>
          <a:p>
            <a:pPr marL="285750" indent="-285750">
              <a:buFont typeface="Arial" panose="020B0604020202020204" pitchFamily="34" charset="0"/>
              <a:buChar char="•"/>
            </a:pPr>
            <a:r>
              <a:rPr lang="en-US" dirty="0"/>
              <a:t>Subscription state change notifications enables the discovery of schema changes</a:t>
            </a:r>
          </a:p>
          <a:p>
            <a:pPr marL="285750" indent="-285750">
              <a:buFont typeface="Arial" panose="020B0604020202020204" pitchFamily="34" charset="0"/>
              <a:buChar char="•"/>
            </a:pPr>
            <a:r>
              <a:rPr lang="en-US" dirty="0"/>
              <a:t>YANG Library enables discovery of schema dependencies</a:t>
            </a:r>
          </a:p>
          <a:p>
            <a:pPr marL="285750" indent="-285750">
              <a:buFont typeface="Arial" panose="020B0604020202020204" pitchFamily="34" charset="0"/>
              <a:buChar char="•"/>
            </a:pPr>
            <a:r>
              <a:rPr lang="en-US" dirty="0"/>
              <a:t>Standardized notification metadata</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ea typeface="Times New Roman" panose="02020603050405020304" pitchFamily="18" charset="0"/>
                <a:hlinkClick r:id="rId4"/>
              </a:rPr>
              <a:t>draft-</a:t>
            </a:r>
            <a:r>
              <a:rPr lang="en-US" sz="1600" dirty="0" err="1">
                <a:ea typeface="Times New Roman" panose="02020603050405020304" pitchFamily="18" charset="0"/>
                <a:hlinkClick r:id="rId4"/>
              </a:rPr>
              <a:t>netana</a:t>
            </a:r>
            <a:r>
              <a:rPr lang="en-US" sz="1600" dirty="0">
                <a:ea typeface="Times New Roman" panose="02020603050405020304" pitchFamily="18" charset="0"/>
                <a:hlinkClick r:id="rId4"/>
              </a:rPr>
              <a:t>-netconf-</a:t>
            </a:r>
            <a:r>
              <a:rPr lang="en-US" sz="1600" dirty="0" err="1">
                <a:ea typeface="Times New Roman" panose="02020603050405020304" pitchFamily="18" charset="0"/>
                <a:hlinkClick r:id="rId4"/>
              </a:rPr>
              <a:t>notif</a:t>
            </a:r>
            <a:r>
              <a:rPr lang="en-US" sz="1600" dirty="0">
                <a:ea typeface="Times New Roman" panose="02020603050405020304" pitchFamily="18" charset="0"/>
                <a:hlinkClick r:id="rId4"/>
              </a:rPr>
              <a:t>-envelope</a:t>
            </a:r>
            <a:r>
              <a:rPr lang="en-US" sz="1600" dirty="0">
                <a:ea typeface="Times New Roman" panose="02020603050405020304" pitchFamily="18" charset="0"/>
              </a:rPr>
              <a:t>, </a:t>
            </a:r>
            <a:r>
              <a:rPr lang="en-US" sz="1600" dirty="0"/>
              <a:t>YANG module name, version and yang-library-content-id as in </a:t>
            </a:r>
            <a:r>
              <a:rPr lang="en-US" sz="1600" dirty="0">
                <a:hlinkClick r:id="rId5"/>
              </a:rPr>
              <a:t>draft-</a:t>
            </a:r>
            <a:r>
              <a:rPr lang="en-US" sz="1600" dirty="0" err="1">
                <a:hlinkClick r:id="rId5"/>
              </a:rPr>
              <a:t>ietf</a:t>
            </a:r>
            <a:r>
              <a:rPr lang="en-US" sz="1600" dirty="0">
                <a:hlinkClick r:id="rId5"/>
              </a:rPr>
              <a:t>-netconf-yang-notifications-versioning </a:t>
            </a:r>
            <a:r>
              <a:rPr lang="en-US" sz="1600" dirty="0"/>
              <a:t>and notification capabilities (</a:t>
            </a:r>
            <a:r>
              <a:rPr lang="en-US" sz="1600" dirty="0">
                <a:hlinkClick r:id="rId6"/>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7"/>
              </a:rPr>
              <a:t>RFC 8525 </a:t>
            </a:r>
            <a:r>
              <a:rPr lang="en-US" sz="1600" dirty="0"/>
              <a:t>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9"/>
              </a:rPr>
              <a:t>draft-</a:t>
            </a:r>
            <a:r>
              <a:rPr lang="en-US" sz="1600" dirty="0" err="1">
                <a:hlinkClick r:id="rId9"/>
              </a:rPr>
              <a:t>ietf</a:t>
            </a:r>
            <a:r>
              <a:rPr lang="en-US" sz="1600" dirty="0">
                <a:hlinkClick r:id="rId9"/>
              </a:rPr>
              <a:t>-netconf-distributed-</a:t>
            </a:r>
            <a:r>
              <a:rPr lang="en-US" sz="1600" dirty="0" err="1">
                <a:hlinkClick r:id="rId9"/>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0"/>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1"/>
              </a:rPr>
              <a:t>RFC 6347</a:t>
            </a:r>
            <a:r>
              <a:rPr lang="en-US" sz="1600" dirty="0"/>
              <a:t>, 1.3 SHOULD </a:t>
            </a:r>
            <a:r>
              <a:rPr lang="en-US" sz="1600" dirty="0">
                <a:hlinkClick r:id="rId12"/>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6"/>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6"/>
              </a:rPr>
              <a:t>RFC 9196</a:t>
            </a:r>
            <a:r>
              <a:rPr lang="en-US" sz="1600" dirty="0"/>
              <a:t>) discoverable with </a:t>
            </a:r>
            <a:r>
              <a:rPr lang="en-US" sz="1600" dirty="0">
                <a:hlinkClick r:id="rId13"/>
              </a:rPr>
              <a:t>draft-</a:t>
            </a:r>
            <a:r>
              <a:rPr lang="en-US" sz="1600" dirty="0" err="1">
                <a:hlinkClick r:id="rId13"/>
              </a:rPr>
              <a:t>netana</a:t>
            </a:r>
            <a:r>
              <a:rPr lang="en-US" sz="1600" dirty="0">
                <a:hlinkClick r:id="rId13"/>
              </a:rPr>
              <a:t>-netconf-</a:t>
            </a:r>
            <a:r>
              <a:rPr lang="en-US" sz="1600" dirty="0" err="1">
                <a:hlinkClick r:id="rId13"/>
              </a:rPr>
              <a:t>yp</a:t>
            </a:r>
            <a:r>
              <a:rPr lang="en-US" sz="1600" dirty="0">
                <a:hlinkClick r:id="rId13"/>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19</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Subscribing to YANG – State of the Union</a:t>
            </a:r>
          </a:p>
          <a:p>
            <a:pPr marL="457200" indent="-457200">
              <a:spcBef>
                <a:spcPts val="1200"/>
              </a:spcBef>
              <a:buFont typeface="Wingdings" panose="05000000000000000000" pitchFamily="2" charset="2"/>
              <a:buChar char="Ø"/>
            </a:pPr>
            <a:r>
              <a:rPr lang="en-US" sz="2800" dirty="0"/>
              <a:t>Motivation, Architecture and Implementation Status</a:t>
            </a:r>
          </a:p>
          <a:p>
            <a:pPr marL="457200" indent="-457200">
              <a:spcBef>
                <a:spcPts val="1200"/>
              </a:spcBef>
              <a:buFont typeface="Wingdings" panose="05000000000000000000" pitchFamily="2" charset="2"/>
              <a:buChar char="Ø"/>
            </a:pPr>
            <a:r>
              <a:rPr lang="en-US" sz="2800" dirty="0"/>
              <a:t>YANG-Push Notifications and Capability Discovery Developments</a:t>
            </a:r>
          </a:p>
          <a:p>
            <a:pPr marL="457200" indent="-457200">
              <a:spcBef>
                <a:spcPts val="1200"/>
              </a:spcBef>
              <a:buFont typeface="Wingdings" panose="05000000000000000000" pitchFamily="2" charset="2"/>
              <a:buChar char="Ø"/>
            </a:pPr>
            <a:r>
              <a:rPr lang="en-US" sz="2800" dirty="0"/>
              <a:t>Who we are and what MVP's are</a:t>
            </a:r>
          </a:p>
          <a:p>
            <a:pPr marL="457200" indent="-457200">
              <a:spcBef>
                <a:spcPts val="1200"/>
              </a:spcBef>
              <a:buFont typeface="Wingdings" panose="05000000000000000000" pitchFamily="2" charset="2"/>
              <a:buChar char="Ø"/>
            </a:pPr>
            <a:r>
              <a:rPr lang="en-US" sz="2800" dirty="0"/>
              <a:t>Implementation Status and upcoming IETF 122 Hackathon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3</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presented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27702359-26E7-83C1-A711-F9CD3208593C}"/>
              </a:ext>
            </a:extLst>
          </p:cNvPr>
          <p:cNvSpPr/>
          <p:nvPr/>
        </p:nvSpPr>
        <p:spPr>
          <a:xfrm>
            <a:off x="7210425" y="1447800"/>
            <a:ext cx="4867275" cy="5267325"/>
          </a:xfrm>
          <a:custGeom>
            <a:avLst/>
            <a:gdLst>
              <a:gd name="connsiteX0" fmla="*/ 714375 w 4867275"/>
              <a:gd name="connsiteY0" fmla="*/ 0 h 5267325"/>
              <a:gd name="connsiteX1" fmla="*/ 714375 w 4867275"/>
              <a:gd name="connsiteY1" fmla="*/ 0 h 5267325"/>
              <a:gd name="connsiteX2" fmla="*/ 457200 w 4867275"/>
              <a:gd name="connsiteY2" fmla="*/ 19050 h 5267325"/>
              <a:gd name="connsiteX3" fmla="*/ 333375 w 4867275"/>
              <a:gd name="connsiteY3" fmla="*/ 57150 h 5267325"/>
              <a:gd name="connsiteX4" fmla="*/ 276225 w 4867275"/>
              <a:gd name="connsiteY4" fmla="*/ 95250 h 5267325"/>
              <a:gd name="connsiteX5" fmla="*/ 219075 w 4867275"/>
              <a:gd name="connsiteY5" fmla="*/ 123825 h 5267325"/>
              <a:gd name="connsiteX6" fmla="*/ 133350 w 4867275"/>
              <a:gd name="connsiteY6" fmla="*/ 180975 h 5267325"/>
              <a:gd name="connsiteX7" fmla="*/ 104775 w 4867275"/>
              <a:gd name="connsiteY7" fmla="*/ 209550 h 5267325"/>
              <a:gd name="connsiteX8" fmla="*/ 76200 w 4867275"/>
              <a:gd name="connsiteY8" fmla="*/ 304800 h 5267325"/>
              <a:gd name="connsiteX9" fmla="*/ 47625 w 4867275"/>
              <a:gd name="connsiteY9" fmla="*/ 409575 h 5267325"/>
              <a:gd name="connsiteX10" fmla="*/ 38100 w 4867275"/>
              <a:gd name="connsiteY10" fmla="*/ 504825 h 5267325"/>
              <a:gd name="connsiteX11" fmla="*/ 28575 w 4867275"/>
              <a:gd name="connsiteY11" fmla="*/ 581025 h 5267325"/>
              <a:gd name="connsiteX12" fmla="*/ 19050 w 4867275"/>
              <a:gd name="connsiteY12" fmla="*/ 666750 h 5267325"/>
              <a:gd name="connsiteX13" fmla="*/ 0 w 4867275"/>
              <a:gd name="connsiteY13" fmla="*/ 762000 h 5267325"/>
              <a:gd name="connsiteX14" fmla="*/ 9525 w 4867275"/>
              <a:gd name="connsiteY14" fmla="*/ 1743075 h 5267325"/>
              <a:gd name="connsiteX15" fmla="*/ 28575 w 4867275"/>
              <a:gd name="connsiteY15" fmla="*/ 1781175 h 5267325"/>
              <a:gd name="connsiteX16" fmla="*/ 57150 w 4867275"/>
              <a:gd name="connsiteY16" fmla="*/ 1838325 h 5267325"/>
              <a:gd name="connsiteX17" fmla="*/ 114300 w 4867275"/>
              <a:gd name="connsiteY17" fmla="*/ 1885950 h 5267325"/>
              <a:gd name="connsiteX18" fmla="*/ 180975 w 4867275"/>
              <a:gd name="connsiteY18" fmla="*/ 1952625 h 5267325"/>
              <a:gd name="connsiteX19" fmla="*/ 219075 w 4867275"/>
              <a:gd name="connsiteY19" fmla="*/ 1981200 h 5267325"/>
              <a:gd name="connsiteX20" fmla="*/ 285750 w 4867275"/>
              <a:gd name="connsiteY20" fmla="*/ 2057400 h 5267325"/>
              <a:gd name="connsiteX21" fmla="*/ 390525 w 4867275"/>
              <a:gd name="connsiteY21" fmla="*/ 2133600 h 5267325"/>
              <a:gd name="connsiteX22" fmla="*/ 466725 w 4867275"/>
              <a:gd name="connsiteY22" fmla="*/ 2190750 h 5267325"/>
              <a:gd name="connsiteX23" fmla="*/ 523875 w 4867275"/>
              <a:gd name="connsiteY23" fmla="*/ 2209800 h 5267325"/>
              <a:gd name="connsiteX24" fmla="*/ 571500 w 4867275"/>
              <a:gd name="connsiteY24" fmla="*/ 2238375 h 5267325"/>
              <a:gd name="connsiteX25" fmla="*/ 600075 w 4867275"/>
              <a:gd name="connsiteY25" fmla="*/ 2247900 h 5267325"/>
              <a:gd name="connsiteX26" fmla="*/ 704850 w 4867275"/>
              <a:gd name="connsiteY26" fmla="*/ 2295525 h 5267325"/>
              <a:gd name="connsiteX27" fmla="*/ 762000 w 4867275"/>
              <a:gd name="connsiteY27" fmla="*/ 2314575 h 5267325"/>
              <a:gd name="connsiteX28" fmla="*/ 838200 w 4867275"/>
              <a:gd name="connsiteY28" fmla="*/ 2343150 h 5267325"/>
              <a:gd name="connsiteX29" fmla="*/ 933450 w 4867275"/>
              <a:gd name="connsiteY29" fmla="*/ 2381250 h 5267325"/>
              <a:gd name="connsiteX30" fmla="*/ 971550 w 4867275"/>
              <a:gd name="connsiteY30" fmla="*/ 2409825 h 5267325"/>
              <a:gd name="connsiteX31" fmla="*/ 1019175 w 4867275"/>
              <a:gd name="connsiteY31" fmla="*/ 2438400 h 5267325"/>
              <a:gd name="connsiteX32" fmla="*/ 1066800 w 4867275"/>
              <a:gd name="connsiteY32" fmla="*/ 2486025 h 5267325"/>
              <a:gd name="connsiteX33" fmla="*/ 1162050 w 4867275"/>
              <a:gd name="connsiteY33" fmla="*/ 2552700 h 5267325"/>
              <a:gd name="connsiteX34" fmla="*/ 1247775 w 4867275"/>
              <a:gd name="connsiteY34" fmla="*/ 2619375 h 5267325"/>
              <a:gd name="connsiteX35" fmla="*/ 1285875 w 4867275"/>
              <a:gd name="connsiteY35" fmla="*/ 2667000 h 5267325"/>
              <a:gd name="connsiteX36" fmla="*/ 1333500 w 4867275"/>
              <a:gd name="connsiteY36" fmla="*/ 2752725 h 5267325"/>
              <a:gd name="connsiteX37" fmla="*/ 1362075 w 4867275"/>
              <a:gd name="connsiteY37" fmla="*/ 2828925 h 5267325"/>
              <a:gd name="connsiteX38" fmla="*/ 1447800 w 4867275"/>
              <a:gd name="connsiteY38" fmla="*/ 3000375 h 5267325"/>
              <a:gd name="connsiteX39" fmla="*/ 1495425 w 4867275"/>
              <a:gd name="connsiteY39" fmla="*/ 3171825 h 5267325"/>
              <a:gd name="connsiteX40" fmla="*/ 1504950 w 4867275"/>
              <a:gd name="connsiteY40" fmla="*/ 3248025 h 5267325"/>
              <a:gd name="connsiteX41" fmla="*/ 1514475 w 4867275"/>
              <a:gd name="connsiteY41" fmla="*/ 3314700 h 5267325"/>
              <a:gd name="connsiteX42" fmla="*/ 1504950 w 4867275"/>
              <a:gd name="connsiteY42" fmla="*/ 3552825 h 5267325"/>
              <a:gd name="connsiteX43" fmla="*/ 1485900 w 4867275"/>
              <a:gd name="connsiteY43" fmla="*/ 4438650 h 5267325"/>
              <a:gd name="connsiteX44" fmla="*/ 1495425 w 4867275"/>
              <a:gd name="connsiteY44" fmla="*/ 4848225 h 5267325"/>
              <a:gd name="connsiteX45" fmla="*/ 1533525 w 4867275"/>
              <a:gd name="connsiteY45" fmla="*/ 5086350 h 5267325"/>
              <a:gd name="connsiteX46" fmla="*/ 1543050 w 4867275"/>
              <a:gd name="connsiteY46" fmla="*/ 5124450 h 5267325"/>
              <a:gd name="connsiteX47" fmla="*/ 1581150 w 4867275"/>
              <a:gd name="connsiteY47" fmla="*/ 5200650 h 5267325"/>
              <a:gd name="connsiteX48" fmla="*/ 1590675 w 4867275"/>
              <a:gd name="connsiteY48" fmla="*/ 5229225 h 5267325"/>
              <a:gd name="connsiteX49" fmla="*/ 1657350 w 4867275"/>
              <a:gd name="connsiteY49" fmla="*/ 5267325 h 5267325"/>
              <a:gd name="connsiteX50" fmla="*/ 2028825 w 4867275"/>
              <a:gd name="connsiteY50" fmla="*/ 5248275 h 5267325"/>
              <a:gd name="connsiteX51" fmla="*/ 2847975 w 4867275"/>
              <a:gd name="connsiteY51" fmla="*/ 5229225 h 5267325"/>
              <a:gd name="connsiteX52" fmla="*/ 2990850 w 4867275"/>
              <a:gd name="connsiteY52" fmla="*/ 5210175 h 5267325"/>
              <a:gd name="connsiteX53" fmla="*/ 3895725 w 4867275"/>
              <a:gd name="connsiteY53" fmla="*/ 5200650 h 5267325"/>
              <a:gd name="connsiteX54" fmla="*/ 4067175 w 4867275"/>
              <a:gd name="connsiteY54" fmla="*/ 5143500 h 5267325"/>
              <a:gd name="connsiteX55" fmla="*/ 4276725 w 4867275"/>
              <a:gd name="connsiteY55" fmla="*/ 5019675 h 5267325"/>
              <a:gd name="connsiteX56" fmla="*/ 4333875 w 4867275"/>
              <a:gd name="connsiteY56" fmla="*/ 4943475 h 5267325"/>
              <a:gd name="connsiteX57" fmla="*/ 4400550 w 4867275"/>
              <a:gd name="connsiteY57" fmla="*/ 4867275 h 5267325"/>
              <a:gd name="connsiteX58" fmla="*/ 4438650 w 4867275"/>
              <a:gd name="connsiteY58" fmla="*/ 4800600 h 5267325"/>
              <a:gd name="connsiteX59" fmla="*/ 4486275 w 4867275"/>
              <a:gd name="connsiteY59" fmla="*/ 4686300 h 5267325"/>
              <a:gd name="connsiteX60" fmla="*/ 4514850 w 4867275"/>
              <a:gd name="connsiteY60" fmla="*/ 4648200 h 5267325"/>
              <a:gd name="connsiteX61" fmla="*/ 4562475 w 4867275"/>
              <a:gd name="connsiteY61" fmla="*/ 4524375 h 5267325"/>
              <a:gd name="connsiteX62" fmla="*/ 4591050 w 4867275"/>
              <a:gd name="connsiteY62" fmla="*/ 4467225 h 5267325"/>
              <a:gd name="connsiteX63" fmla="*/ 4629150 w 4867275"/>
              <a:gd name="connsiteY63" fmla="*/ 4314825 h 5267325"/>
              <a:gd name="connsiteX64" fmla="*/ 4638675 w 4867275"/>
              <a:gd name="connsiteY64" fmla="*/ 4200525 h 5267325"/>
              <a:gd name="connsiteX65" fmla="*/ 4695825 w 4867275"/>
              <a:gd name="connsiteY65" fmla="*/ 3962400 h 5267325"/>
              <a:gd name="connsiteX66" fmla="*/ 4743450 w 4867275"/>
              <a:gd name="connsiteY66" fmla="*/ 3695700 h 5267325"/>
              <a:gd name="connsiteX67" fmla="*/ 4800600 w 4867275"/>
              <a:gd name="connsiteY67" fmla="*/ 3438525 h 5267325"/>
              <a:gd name="connsiteX68" fmla="*/ 4829175 w 4867275"/>
              <a:gd name="connsiteY68" fmla="*/ 3133725 h 5267325"/>
              <a:gd name="connsiteX69" fmla="*/ 4819650 w 4867275"/>
              <a:gd name="connsiteY69" fmla="*/ 2400300 h 5267325"/>
              <a:gd name="connsiteX70" fmla="*/ 4810125 w 4867275"/>
              <a:gd name="connsiteY70" fmla="*/ 2095500 h 5267325"/>
              <a:gd name="connsiteX71" fmla="*/ 4838700 w 4867275"/>
              <a:gd name="connsiteY71" fmla="*/ 1390650 h 5267325"/>
              <a:gd name="connsiteX72" fmla="*/ 4848225 w 4867275"/>
              <a:gd name="connsiteY72" fmla="*/ 1038225 h 5267325"/>
              <a:gd name="connsiteX73" fmla="*/ 4867275 w 4867275"/>
              <a:gd name="connsiteY73" fmla="*/ 885825 h 5267325"/>
              <a:gd name="connsiteX74" fmla="*/ 4848225 w 4867275"/>
              <a:gd name="connsiteY74" fmla="*/ 733425 h 5267325"/>
              <a:gd name="connsiteX75" fmla="*/ 4810125 w 4867275"/>
              <a:gd name="connsiteY75" fmla="*/ 685800 h 5267325"/>
              <a:gd name="connsiteX76" fmla="*/ 4695825 w 4867275"/>
              <a:gd name="connsiteY76" fmla="*/ 542925 h 5267325"/>
              <a:gd name="connsiteX77" fmla="*/ 4505325 w 4867275"/>
              <a:gd name="connsiteY77" fmla="*/ 438150 h 5267325"/>
              <a:gd name="connsiteX78" fmla="*/ 4400550 w 4867275"/>
              <a:gd name="connsiteY78" fmla="*/ 381000 h 5267325"/>
              <a:gd name="connsiteX79" fmla="*/ 4305300 w 4867275"/>
              <a:gd name="connsiteY79" fmla="*/ 342900 h 5267325"/>
              <a:gd name="connsiteX80" fmla="*/ 4095750 w 4867275"/>
              <a:gd name="connsiteY80" fmla="*/ 247650 h 5267325"/>
              <a:gd name="connsiteX81" fmla="*/ 3971925 w 4867275"/>
              <a:gd name="connsiteY81" fmla="*/ 219075 h 5267325"/>
              <a:gd name="connsiteX82" fmla="*/ 3876675 w 4867275"/>
              <a:gd name="connsiteY82" fmla="*/ 190500 h 5267325"/>
              <a:gd name="connsiteX83" fmla="*/ 3533775 w 4867275"/>
              <a:gd name="connsiteY83" fmla="*/ 142875 h 5267325"/>
              <a:gd name="connsiteX84" fmla="*/ 3028950 w 4867275"/>
              <a:gd name="connsiteY84" fmla="*/ 133350 h 5267325"/>
              <a:gd name="connsiteX85" fmla="*/ 2305050 w 4867275"/>
              <a:gd name="connsiteY85" fmla="*/ 123825 h 5267325"/>
              <a:gd name="connsiteX86" fmla="*/ 2200275 w 4867275"/>
              <a:gd name="connsiteY86" fmla="*/ 114300 h 5267325"/>
              <a:gd name="connsiteX87" fmla="*/ 2000250 w 4867275"/>
              <a:gd name="connsiteY87" fmla="*/ 85725 h 5267325"/>
              <a:gd name="connsiteX88" fmla="*/ 1419225 w 4867275"/>
              <a:gd name="connsiteY88" fmla="*/ 76200 h 5267325"/>
              <a:gd name="connsiteX89" fmla="*/ 1123950 w 4867275"/>
              <a:gd name="connsiteY89" fmla="*/ 57150 h 5267325"/>
              <a:gd name="connsiteX90" fmla="*/ 1085850 w 4867275"/>
              <a:gd name="connsiteY90" fmla="*/ 47625 h 5267325"/>
              <a:gd name="connsiteX91" fmla="*/ 962025 w 4867275"/>
              <a:gd name="connsiteY91" fmla="*/ 38100 h 5267325"/>
              <a:gd name="connsiteX92" fmla="*/ 866775 w 4867275"/>
              <a:gd name="connsiteY92" fmla="*/ 28575 h 5267325"/>
              <a:gd name="connsiteX93" fmla="*/ 819150 w 4867275"/>
              <a:gd name="connsiteY93" fmla="*/ 19050 h 5267325"/>
              <a:gd name="connsiteX94" fmla="*/ 714375 w 4867275"/>
              <a:gd name="connsiteY94" fmla="*/ 0 h 526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67275" h="5267325">
                <a:moveTo>
                  <a:pt x="714375" y="0"/>
                </a:moveTo>
                <a:lnTo>
                  <a:pt x="714375" y="0"/>
                </a:lnTo>
                <a:cubicBezTo>
                  <a:pt x="628650" y="6350"/>
                  <a:pt x="542571" y="9006"/>
                  <a:pt x="457200" y="19050"/>
                </a:cubicBezTo>
                <a:cubicBezTo>
                  <a:pt x="448690" y="20051"/>
                  <a:pt x="345149" y="51263"/>
                  <a:pt x="333375" y="57150"/>
                </a:cubicBezTo>
                <a:cubicBezTo>
                  <a:pt x="312897" y="67389"/>
                  <a:pt x="296001" y="83714"/>
                  <a:pt x="276225" y="95250"/>
                </a:cubicBezTo>
                <a:cubicBezTo>
                  <a:pt x="257828" y="105982"/>
                  <a:pt x="237773" y="113626"/>
                  <a:pt x="219075" y="123825"/>
                </a:cubicBezTo>
                <a:cubicBezTo>
                  <a:pt x="189765" y="139812"/>
                  <a:pt x="158883" y="159089"/>
                  <a:pt x="133350" y="180975"/>
                </a:cubicBezTo>
                <a:cubicBezTo>
                  <a:pt x="123123" y="189741"/>
                  <a:pt x="114300" y="200025"/>
                  <a:pt x="104775" y="209550"/>
                </a:cubicBezTo>
                <a:cubicBezTo>
                  <a:pt x="78468" y="288472"/>
                  <a:pt x="119817" y="163046"/>
                  <a:pt x="76200" y="304800"/>
                </a:cubicBezTo>
                <a:cubicBezTo>
                  <a:pt x="60432" y="356047"/>
                  <a:pt x="54315" y="359401"/>
                  <a:pt x="47625" y="409575"/>
                </a:cubicBezTo>
                <a:cubicBezTo>
                  <a:pt x="43408" y="441203"/>
                  <a:pt x="41624" y="473112"/>
                  <a:pt x="38100" y="504825"/>
                </a:cubicBezTo>
                <a:cubicBezTo>
                  <a:pt x="35273" y="530266"/>
                  <a:pt x="31566" y="555603"/>
                  <a:pt x="28575" y="581025"/>
                </a:cubicBezTo>
                <a:cubicBezTo>
                  <a:pt x="25216" y="609579"/>
                  <a:pt x="23534" y="638351"/>
                  <a:pt x="19050" y="666750"/>
                </a:cubicBezTo>
                <a:cubicBezTo>
                  <a:pt x="14000" y="698733"/>
                  <a:pt x="0" y="762000"/>
                  <a:pt x="0" y="762000"/>
                </a:cubicBezTo>
                <a:cubicBezTo>
                  <a:pt x="3175" y="1089025"/>
                  <a:pt x="359" y="1416163"/>
                  <a:pt x="9525" y="1743075"/>
                </a:cubicBezTo>
                <a:cubicBezTo>
                  <a:pt x="9923" y="1757268"/>
                  <a:pt x="22982" y="1768124"/>
                  <a:pt x="28575" y="1781175"/>
                </a:cubicBezTo>
                <a:cubicBezTo>
                  <a:pt x="43737" y="1816552"/>
                  <a:pt x="30231" y="1806023"/>
                  <a:pt x="57150" y="1838325"/>
                </a:cubicBezTo>
                <a:cubicBezTo>
                  <a:pt x="105783" y="1896685"/>
                  <a:pt x="64350" y="1840995"/>
                  <a:pt x="114300" y="1885950"/>
                </a:cubicBezTo>
                <a:cubicBezTo>
                  <a:pt x="137662" y="1906976"/>
                  <a:pt x="155830" y="1933766"/>
                  <a:pt x="180975" y="1952625"/>
                </a:cubicBezTo>
                <a:cubicBezTo>
                  <a:pt x="193675" y="1962150"/>
                  <a:pt x="207850" y="1969975"/>
                  <a:pt x="219075" y="1981200"/>
                </a:cubicBezTo>
                <a:cubicBezTo>
                  <a:pt x="332882" y="2095007"/>
                  <a:pt x="152187" y="1938678"/>
                  <a:pt x="285750" y="2057400"/>
                </a:cubicBezTo>
                <a:cubicBezTo>
                  <a:pt x="335842" y="2101927"/>
                  <a:pt x="333815" y="2093093"/>
                  <a:pt x="390525" y="2133600"/>
                </a:cubicBezTo>
                <a:cubicBezTo>
                  <a:pt x="416361" y="2152054"/>
                  <a:pt x="439158" y="2174998"/>
                  <a:pt x="466725" y="2190750"/>
                </a:cubicBezTo>
                <a:cubicBezTo>
                  <a:pt x="484160" y="2200713"/>
                  <a:pt x="505594" y="2201491"/>
                  <a:pt x="523875" y="2209800"/>
                </a:cubicBezTo>
                <a:cubicBezTo>
                  <a:pt x="540729" y="2217461"/>
                  <a:pt x="554941" y="2230096"/>
                  <a:pt x="571500" y="2238375"/>
                </a:cubicBezTo>
                <a:cubicBezTo>
                  <a:pt x="580480" y="2242865"/>
                  <a:pt x="590900" y="2243822"/>
                  <a:pt x="600075" y="2247900"/>
                </a:cubicBezTo>
                <a:cubicBezTo>
                  <a:pt x="684541" y="2285440"/>
                  <a:pt x="627798" y="2267506"/>
                  <a:pt x="704850" y="2295525"/>
                </a:cubicBezTo>
                <a:cubicBezTo>
                  <a:pt x="723721" y="2302387"/>
                  <a:pt x="743089" y="2307821"/>
                  <a:pt x="762000" y="2314575"/>
                </a:cubicBezTo>
                <a:cubicBezTo>
                  <a:pt x="787547" y="2323699"/>
                  <a:pt x="812465" y="2334572"/>
                  <a:pt x="838200" y="2343150"/>
                </a:cubicBezTo>
                <a:cubicBezTo>
                  <a:pt x="899455" y="2363568"/>
                  <a:pt x="860537" y="2337502"/>
                  <a:pt x="933450" y="2381250"/>
                </a:cubicBezTo>
                <a:cubicBezTo>
                  <a:pt x="947063" y="2389418"/>
                  <a:pt x="958341" y="2401019"/>
                  <a:pt x="971550" y="2409825"/>
                </a:cubicBezTo>
                <a:cubicBezTo>
                  <a:pt x="986954" y="2420094"/>
                  <a:pt x="1004719" y="2426835"/>
                  <a:pt x="1019175" y="2438400"/>
                </a:cubicBezTo>
                <a:cubicBezTo>
                  <a:pt x="1036706" y="2452425"/>
                  <a:pt x="1049269" y="2472000"/>
                  <a:pt x="1066800" y="2486025"/>
                </a:cubicBezTo>
                <a:cubicBezTo>
                  <a:pt x="1221704" y="2609948"/>
                  <a:pt x="1001306" y="2409817"/>
                  <a:pt x="1162050" y="2552700"/>
                </a:cubicBezTo>
                <a:cubicBezTo>
                  <a:pt x="1232930" y="2615704"/>
                  <a:pt x="1164454" y="2569383"/>
                  <a:pt x="1247775" y="2619375"/>
                </a:cubicBezTo>
                <a:cubicBezTo>
                  <a:pt x="1260475" y="2635250"/>
                  <a:pt x="1273677" y="2650736"/>
                  <a:pt x="1285875" y="2667000"/>
                </a:cubicBezTo>
                <a:cubicBezTo>
                  <a:pt x="1305559" y="2693245"/>
                  <a:pt x="1320608" y="2722643"/>
                  <a:pt x="1333500" y="2752725"/>
                </a:cubicBezTo>
                <a:cubicBezTo>
                  <a:pt x="1344186" y="2777659"/>
                  <a:pt x="1350707" y="2804295"/>
                  <a:pt x="1362075" y="2828925"/>
                </a:cubicBezTo>
                <a:cubicBezTo>
                  <a:pt x="1388851" y="2886940"/>
                  <a:pt x="1429440" y="2939174"/>
                  <a:pt x="1447800" y="3000375"/>
                </a:cubicBezTo>
                <a:cubicBezTo>
                  <a:pt x="1461033" y="3044486"/>
                  <a:pt x="1486395" y="3123666"/>
                  <a:pt x="1495425" y="3171825"/>
                </a:cubicBezTo>
                <a:cubicBezTo>
                  <a:pt x="1500142" y="3196984"/>
                  <a:pt x="1501567" y="3222652"/>
                  <a:pt x="1504950" y="3248025"/>
                </a:cubicBezTo>
                <a:cubicBezTo>
                  <a:pt x="1507917" y="3270279"/>
                  <a:pt x="1511300" y="3292475"/>
                  <a:pt x="1514475" y="3314700"/>
                </a:cubicBezTo>
                <a:cubicBezTo>
                  <a:pt x="1511300" y="3394075"/>
                  <a:pt x="1506421" y="3473400"/>
                  <a:pt x="1504950" y="3552825"/>
                </a:cubicBezTo>
                <a:cubicBezTo>
                  <a:pt x="1488509" y="4440618"/>
                  <a:pt x="1522439" y="4073256"/>
                  <a:pt x="1485900" y="4438650"/>
                </a:cubicBezTo>
                <a:cubicBezTo>
                  <a:pt x="1489075" y="4575175"/>
                  <a:pt x="1488825" y="4711823"/>
                  <a:pt x="1495425" y="4848225"/>
                </a:cubicBezTo>
                <a:cubicBezTo>
                  <a:pt x="1509335" y="5135689"/>
                  <a:pt x="1497691" y="4943013"/>
                  <a:pt x="1533525" y="5086350"/>
                </a:cubicBezTo>
                <a:cubicBezTo>
                  <a:pt x="1536700" y="5099050"/>
                  <a:pt x="1538015" y="5112366"/>
                  <a:pt x="1543050" y="5124450"/>
                </a:cubicBezTo>
                <a:cubicBezTo>
                  <a:pt x="1553972" y="5150664"/>
                  <a:pt x="1572170" y="5173709"/>
                  <a:pt x="1581150" y="5200650"/>
                </a:cubicBezTo>
                <a:cubicBezTo>
                  <a:pt x="1584325" y="5210175"/>
                  <a:pt x="1584247" y="5221512"/>
                  <a:pt x="1590675" y="5229225"/>
                </a:cubicBezTo>
                <a:cubicBezTo>
                  <a:pt x="1612854" y="5255840"/>
                  <a:pt x="1628864" y="5257830"/>
                  <a:pt x="1657350" y="5267325"/>
                </a:cubicBezTo>
                <a:lnTo>
                  <a:pt x="2028825" y="5248275"/>
                </a:lnTo>
                <a:lnTo>
                  <a:pt x="2847975" y="5229225"/>
                </a:lnTo>
                <a:cubicBezTo>
                  <a:pt x="2895984" y="5227324"/>
                  <a:pt x="2942821" y="5211485"/>
                  <a:pt x="2990850" y="5210175"/>
                </a:cubicBezTo>
                <a:cubicBezTo>
                  <a:pt x="3292380" y="5201951"/>
                  <a:pt x="3594100" y="5203825"/>
                  <a:pt x="3895725" y="5200650"/>
                </a:cubicBezTo>
                <a:cubicBezTo>
                  <a:pt x="4030128" y="5170783"/>
                  <a:pt x="3935309" y="5197798"/>
                  <a:pt x="4067175" y="5143500"/>
                </a:cubicBezTo>
                <a:cubicBezTo>
                  <a:pt x="4147754" y="5110320"/>
                  <a:pt x="4215474" y="5101343"/>
                  <a:pt x="4276725" y="5019675"/>
                </a:cubicBezTo>
                <a:cubicBezTo>
                  <a:pt x="4295775" y="4994275"/>
                  <a:pt x="4313854" y="4968117"/>
                  <a:pt x="4333875" y="4943475"/>
                </a:cubicBezTo>
                <a:cubicBezTo>
                  <a:pt x="4355158" y="4917281"/>
                  <a:pt x="4380591" y="4894492"/>
                  <a:pt x="4400550" y="4867275"/>
                </a:cubicBezTo>
                <a:cubicBezTo>
                  <a:pt x="4415688" y="4846633"/>
                  <a:pt x="4427923" y="4823842"/>
                  <a:pt x="4438650" y="4800600"/>
                </a:cubicBezTo>
                <a:cubicBezTo>
                  <a:pt x="4483806" y="4702763"/>
                  <a:pt x="4428174" y="4783134"/>
                  <a:pt x="4486275" y="4686300"/>
                </a:cubicBezTo>
                <a:cubicBezTo>
                  <a:pt x="4494443" y="4672687"/>
                  <a:pt x="4507248" y="4662137"/>
                  <a:pt x="4514850" y="4648200"/>
                </a:cubicBezTo>
                <a:cubicBezTo>
                  <a:pt x="4553180" y="4577928"/>
                  <a:pt x="4534246" y="4592124"/>
                  <a:pt x="4562475" y="4524375"/>
                </a:cubicBezTo>
                <a:cubicBezTo>
                  <a:pt x="4570667" y="4504715"/>
                  <a:pt x="4583404" y="4487104"/>
                  <a:pt x="4591050" y="4467225"/>
                </a:cubicBezTo>
                <a:cubicBezTo>
                  <a:pt x="4605309" y="4430152"/>
                  <a:pt x="4621337" y="4349982"/>
                  <a:pt x="4629150" y="4314825"/>
                </a:cubicBezTo>
                <a:cubicBezTo>
                  <a:pt x="4632325" y="4276725"/>
                  <a:pt x="4631568" y="4238091"/>
                  <a:pt x="4638675" y="4200525"/>
                </a:cubicBezTo>
                <a:cubicBezTo>
                  <a:pt x="4653849" y="4120319"/>
                  <a:pt x="4684281" y="4043209"/>
                  <a:pt x="4695825" y="3962400"/>
                </a:cubicBezTo>
                <a:cubicBezTo>
                  <a:pt x="4716614" y="3816875"/>
                  <a:pt x="4710215" y="3839719"/>
                  <a:pt x="4743450" y="3695700"/>
                </a:cubicBezTo>
                <a:cubicBezTo>
                  <a:pt x="4770442" y="3578735"/>
                  <a:pt x="4780848" y="3564935"/>
                  <a:pt x="4800600" y="3438525"/>
                </a:cubicBezTo>
                <a:cubicBezTo>
                  <a:pt x="4819213" y="3319399"/>
                  <a:pt x="4821316" y="3251605"/>
                  <a:pt x="4829175" y="3133725"/>
                </a:cubicBezTo>
                <a:cubicBezTo>
                  <a:pt x="4826000" y="2889250"/>
                  <a:pt x="4824135" y="2644754"/>
                  <a:pt x="4819650" y="2400300"/>
                </a:cubicBezTo>
                <a:cubicBezTo>
                  <a:pt x="4817785" y="2298668"/>
                  <a:pt x="4809044" y="2197144"/>
                  <a:pt x="4810125" y="2095500"/>
                </a:cubicBezTo>
                <a:cubicBezTo>
                  <a:pt x="4814825" y="1653734"/>
                  <a:pt x="4815844" y="1664923"/>
                  <a:pt x="4838700" y="1390650"/>
                </a:cubicBezTo>
                <a:cubicBezTo>
                  <a:pt x="4841875" y="1273175"/>
                  <a:pt x="4841584" y="1155555"/>
                  <a:pt x="4848225" y="1038225"/>
                </a:cubicBezTo>
                <a:cubicBezTo>
                  <a:pt x="4851118" y="987111"/>
                  <a:pt x="4867275" y="885825"/>
                  <a:pt x="4867275" y="885825"/>
                </a:cubicBezTo>
                <a:cubicBezTo>
                  <a:pt x="4860925" y="835025"/>
                  <a:pt x="4862289" y="782651"/>
                  <a:pt x="4848225" y="733425"/>
                </a:cubicBezTo>
                <a:cubicBezTo>
                  <a:pt x="4842640" y="713877"/>
                  <a:pt x="4822147" y="702194"/>
                  <a:pt x="4810125" y="685800"/>
                </a:cubicBezTo>
                <a:cubicBezTo>
                  <a:pt x="4787872" y="655455"/>
                  <a:pt x="4737663" y="569702"/>
                  <a:pt x="4695825" y="542925"/>
                </a:cubicBezTo>
                <a:cubicBezTo>
                  <a:pt x="4634785" y="503859"/>
                  <a:pt x="4568868" y="472996"/>
                  <a:pt x="4505325" y="438150"/>
                </a:cubicBezTo>
                <a:cubicBezTo>
                  <a:pt x="4470443" y="419021"/>
                  <a:pt x="4437487" y="395775"/>
                  <a:pt x="4400550" y="381000"/>
                </a:cubicBezTo>
                <a:cubicBezTo>
                  <a:pt x="4368800" y="368300"/>
                  <a:pt x="4336484" y="356933"/>
                  <a:pt x="4305300" y="342900"/>
                </a:cubicBezTo>
                <a:cubicBezTo>
                  <a:pt x="4216349" y="302872"/>
                  <a:pt x="4192567" y="278631"/>
                  <a:pt x="4095750" y="247650"/>
                </a:cubicBezTo>
                <a:cubicBezTo>
                  <a:pt x="4055406" y="234740"/>
                  <a:pt x="4012913" y="229768"/>
                  <a:pt x="3971925" y="219075"/>
                </a:cubicBezTo>
                <a:cubicBezTo>
                  <a:pt x="3939850" y="210708"/>
                  <a:pt x="3909142" y="197184"/>
                  <a:pt x="3876675" y="190500"/>
                </a:cubicBezTo>
                <a:cubicBezTo>
                  <a:pt x="3786021" y="171836"/>
                  <a:pt x="3638125" y="146086"/>
                  <a:pt x="3533775" y="142875"/>
                </a:cubicBezTo>
                <a:cubicBezTo>
                  <a:pt x="3365550" y="137699"/>
                  <a:pt x="3197235" y="135959"/>
                  <a:pt x="3028950" y="133350"/>
                </a:cubicBezTo>
                <a:lnTo>
                  <a:pt x="2305050" y="123825"/>
                </a:lnTo>
                <a:cubicBezTo>
                  <a:pt x="2270125" y="120650"/>
                  <a:pt x="2234992" y="119260"/>
                  <a:pt x="2200275" y="114300"/>
                </a:cubicBezTo>
                <a:cubicBezTo>
                  <a:pt x="2075667" y="96499"/>
                  <a:pt x="2131823" y="89380"/>
                  <a:pt x="2000250" y="85725"/>
                </a:cubicBezTo>
                <a:cubicBezTo>
                  <a:pt x="1806624" y="80346"/>
                  <a:pt x="1612900" y="79375"/>
                  <a:pt x="1419225" y="76200"/>
                </a:cubicBezTo>
                <a:cubicBezTo>
                  <a:pt x="1173826" y="48933"/>
                  <a:pt x="1581539" y="92349"/>
                  <a:pt x="1123950" y="57150"/>
                </a:cubicBezTo>
                <a:cubicBezTo>
                  <a:pt x="1110898" y="56146"/>
                  <a:pt x="1098851" y="49155"/>
                  <a:pt x="1085850" y="47625"/>
                </a:cubicBezTo>
                <a:cubicBezTo>
                  <a:pt x="1044737" y="42788"/>
                  <a:pt x="1003266" y="41686"/>
                  <a:pt x="962025" y="38100"/>
                </a:cubicBezTo>
                <a:cubicBezTo>
                  <a:pt x="930237" y="35336"/>
                  <a:pt x="898403" y="32792"/>
                  <a:pt x="866775" y="28575"/>
                </a:cubicBezTo>
                <a:cubicBezTo>
                  <a:pt x="850728" y="26435"/>
                  <a:pt x="835292" y="20292"/>
                  <a:pt x="819150" y="19050"/>
                </a:cubicBezTo>
                <a:cubicBezTo>
                  <a:pt x="793825" y="17102"/>
                  <a:pt x="731838" y="3175"/>
                  <a:pt x="714375" y="0"/>
                </a:cubicBezTo>
                <a:close/>
              </a:path>
            </a:pathLst>
          </a:custGeom>
          <a:solidFill>
            <a:srgbClr val="FF0000">
              <a:alpha val="5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413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And 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31813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IETF 120 </a:t>
            </a: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103337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2724272"/>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0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0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100" dirty="0">
                <a:solidFill>
                  <a:schemeClr val="bg2">
                    <a:lumMod val="75000"/>
                  </a:schemeClr>
                </a:solidFill>
              </a:rPr>
              <a:t>For XML, JSON or CBOR encoded messages with hostname, sequence-number and observation-time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5036075"/>
          </a:xfrm>
        </p:spPr>
        <p:txBody>
          <a:bodyPr>
            <a:noAutofit/>
          </a:bodyPr>
          <a:lstStyle/>
          <a:p>
            <a:r>
              <a:rPr lang="en-US" sz="1600" dirty="0">
                <a:hlinkClick r:id="rId3"/>
              </a:rPr>
              <a:t>draft-</a:t>
            </a:r>
            <a:r>
              <a:rPr lang="en-US" sz="1600" dirty="0" err="1">
                <a:hlinkClick r:id="rId3"/>
              </a:rPr>
              <a:t>netana</a:t>
            </a:r>
            <a:r>
              <a:rPr lang="en-US" sz="1600" dirty="0">
                <a:hlinkClick r:id="rId3"/>
              </a:rPr>
              <a:t>-netconf-</a:t>
            </a:r>
            <a:r>
              <a:rPr lang="en-US" sz="1600" dirty="0" err="1">
                <a:hlinkClick r:id="rId3"/>
              </a:rPr>
              <a:t>notif</a:t>
            </a:r>
            <a:r>
              <a:rPr lang="en-US" sz="1600" dirty="0">
                <a:hlinkClick r:id="rId3"/>
              </a:rPr>
              <a:t>-envelope</a:t>
            </a:r>
            <a:r>
              <a:rPr lang="en-US" sz="1600" dirty="0"/>
              <a:t> defines new extensible notification structure, defined in YANG, for use in YANG-Push Notification messages enabling any YANG compatible encodings such as XML </a:t>
            </a:r>
            <a:r>
              <a:rPr lang="en-US" sz="1600" dirty="0">
                <a:ea typeface="Times New Roman" panose="02020603050405020304" pitchFamily="18" charset="0"/>
                <a:hlinkClick r:id="rId4"/>
              </a:rPr>
              <a:t>RFC 7950</a:t>
            </a:r>
            <a:r>
              <a:rPr lang="en-US" sz="1600" dirty="0"/>
              <a:t>, JSON </a:t>
            </a:r>
            <a:r>
              <a:rPr lang="en-US" sz="1600" dirty="0">
                <a:effectLst/>
                <a:ea typeface="Times New Roman" panose="02020603050405020304" pitchFamily="18" charset="0"/>
                <a:hlinkClick r:id="rId5"/>
              </a:rPr>
              <a:t>RFC 7951 </a:t>
            </a:r>
            <a:r>
              <a:rPr lang="en-US" sz="1600" dirty="0"/>
              <a:t>or CBOR </a:t>
            </a:r>
            <a:r>
              <a:rPr lang="en-US" sz="1600" dirty="0">
                <a:effectLst/>
                <a:ea typeface="Times New Roman" panose="02020603050405020304" pitchFamily="18" charset="0"/>
                <a:hlinkClick r:id="rId6"/>
              </a:rPr>
              <a:t>RFC 9264</a:t>
            </a:r>
            <a:r>
              <a:rPr lang="en-US" sz="1600" dirty="0"/>
              <a:t>.</a:t>
            </a:r>
          </a:p>
          <a:p>
            <a:r>
              <a:rPr lang="de-CH" sz="1600" dirty="0"/>
              <a:t>New </a:t>
            </a:r>
            <a:r>
              <a:rPr lang="de-CH" sz="1600" dirty="0" err="1"/>
              <a:t>notification</a:t>
            </a:r>
            <a:r>
              <a:rPr lang="de-CH" sz="1600" dirty="0"/>
              <a:t> </a:t>
            </a:r>
            <a:r>
              <a:rPr lang="de-CH" sz="1600" dirty="0" err="1"/>
              <a:t>envelope</a:t>
            </a:r>
            <a:r>
              <a:rPr lang="de-CH" sz="1600" dirty="0"/>
              <a:t> </a:t>
            </a:r>
            <a:r>
              <a:rPr lang="de-CH" sz="1600" dirty="0" err="1"/>
              <a:t>can</a:t>
            </a:r>
            <a:r>
              <a:rPr lang="de-CH" sz="1600" dirty="0"/>
              <a:t> </a:t>
            </a:r>
            <a:r>
              <a:rPr lang="de-CH" sz="1600" dirty="0" err="1"/>
              <a:t>be</a:t>
            </a:r>
            <a:r>
              <a:rPr lang="de-CH" sz="1600" dirty="0"/>
              <a:t> </a:t>
            </a:r>
            <a:r>
              <a:rPr lang="de-CH" sz="1600" dirty="0" err="1"/>
              <a:t>enabled</a:t>
            </a:r>
            <a:r>
              <a:rPr lang="de-CH" sz="1600" dirty="0"/>
              <a:t> in "</a:t>
            </a:r>
            <a:r>
              <a:rPr lang="de-CH" sz="1600" dirty="0" err="1"/>
              <a:t>ietf-subscribed-notification</a:t>
            </a:r>
            <a:r>
              <a:rPr lang="de-CH" sz="1600" dirty="0"/>
              <a:t>" </a:t>
            </a:r>
            <a:r>
              <a:rPr lang="de-CH" sz="1600" dirty="0">
                <a:hlinkClick r:id="rId7"/>
              </a:rPr>
              <a:t>RFC 8639</a:t>
            </a:r>
            <a:r>
              <a:rPr lang="de-CH" sz="1600" dirty="0"/>
              <a:t>.</a:t>
            </a:r>
          </a:p>
          <a:p>
            <a:r>
              <a:rPr lang="de-CH" sz="1600" dirty="0" err="1"/>
              <a:t>Capability</a:t>
            </a:r>
            <a:r>
              <a:rPr lang="de-CH" sz="1600" dirty="0"/>
              <a:t> </a:t>
            </a:r>
            <a:r>
              <a:rPr lang="de-CH" sz="1600" dirty="0" err="1"/>
              <a:t>can</a:t>
            </a:r>
            <a:r>
              <a:rPr lang="de-CH" sz="1600" dirty="0"/>
              <a:t> </a:t>
            </a:r>
            <a:r>
              <a:rPr lang="de-CH" sz="1600" dirty="0" err="1"/>
              <a:t>be</a:t>
            </a:r>
            <a:r>
              <a:rPr lang="de-CH" sz="1600" dirty="0"/>
              <a:t> </a:t>
            </a:r>
            <a:r>
              <a:rPr lang="de-CH" sz="1600" dirty="0" err="1"/>
              <a:t>discovered</a:t>
            </a:r>
            <a:r>
              <a:rPr lang="de-CH" sz="1600" dirty="0"/>
              <a:t> </a:t>
            </a:r>
            <a:r>
              <a:rPr lang="de-CH" sz="1600" dirty="0" err="1"/>
              <a:t>through</a:t>
            </a:r>
            <a:r>
              <a:rPr lang="de-CH" sz="1600" dirty="0"/>
              <a:t> '</a:t>
            </a:r>
            <a:r>
              <a:rPr lang="de-CH" sz="1600" dirty="0" err="1"/>
              <a:t>ietf-notification-capabilities</a:t>
            </a:r>
            <a:r>
              <a:rPr lang="de-CH" sz="1600" dirty="0"/>
              <a:t>' </a:t>
            </a:r>
            <a:r>
              <a:rPr lang="de-CH" sz="1600" dirty="0">
                <a:hlinkClick r:id="rId8"/>
              </a:rPr>
              <a:t>RFC 9196</a:t>
            </a:r>
            <a:r>
              <a:rPr lang="de-CH" sz="1600" dirty="0"/>
              <a:t>.</a:t>
            </a:r>
          </a:p>
          <a:p>
            <a:r>
              <a:rPr lang="de-CH" sz="1600" dirty="0"/>
              <a:t>Supports </a:t>
            </a:r>
            <a:r>
              <a:rPr lang="de-CH" sz="1600" dirty="0" err="1"/>
              <a:t>the</a:t>
            </a:r>
            <a:r>
              <a:rPr lang="de-CH" sz="1600" dirty="0"/>
              <a:t> </a:t>
            </a:r>
            <a:r>
              <a:rPr lang="de-CH" sz="1600" dirty="0" err="1"/>
              <a:t>following</a:t>
            </a:r>
            <a:r>
              <a:rPr lang="de-CH" sz="1600" dirty="0"/>
              <a:t> </a:t>
            </a:r>
            <a:r>
              <a:rPr lang="de-CH" sz="1600" dirty="0" err="1"/>
              <a:t>notification</a:t>
            </a:r>
            <a:r>
              <a:rPr lang="de-CH" sz="1600" dirty="0"/>
              <a:t> </a:t>
            </a:r>
            <a:r>
              <a:rPr lang="de-CH" sz="1600" dirty="0" err="1"/>
              <a:t>metadata</a:t>
            </a:r>
            <a:r>
              <a:rPr lang="de-CH" sz="1600" dirty="0"/>
              <a:t> </a:t>
            </a:r>
            <a:r>
              <a:rPr lang="de-CH" sz="1600" dirty="0" err="1"/>
              <a:t>extensions</a:t>
            </a:r>
            <a:endParaRPr lang="de-CH" sz="1600" dirty="0"/>
          </a:p>
          <a:p>
            <a:pPr lvl="1"/>
            <a:r>
              <a:rPr lang="en-US" sz="1600" b="1" dirty="0"/>
              <a:t>hostname: </a:t>
            </a:r>
            <a:r>
              <a:rPr lang="en-US" sz="1600" dirty="0"/>
              <a:t>Describes the node's hostname according to the '</a:t>
            </a:r>
            <a:r>
              <a:rPr lang="en-US" sz="1600" dirty="0" err="1"/>
              <a:t>sysName</a:t>
            </a:r>
            <a:r>
              <a:rPr lang="en-US" sz="1600" dirty="0"/>
              <a:t>' object definition in RFC 1213  from where the message was published from. This value is usually configured on the node by the administrator to uniquely identify the node in the network.</a:t>
            </a:r>
          </a:p>
          <a:p>
            <a:pPr lvl="1"/>
            <a:r>
              <a:rPr lang="en-US" sz="1600" b="1" dirty="0"/>
              <a:t>sequence-number: </a:t>
            </a:r>
            <a:r>
              <a:rPr lang="en-US" sz="1600" dirty="0"/>
              <a:t>Generates a unique sequence number for each published message by the publisher process. The number counts up at every published notification message as described in  RFC 9187.</a:t>
            </a:r>
          </a:p>
          <a:p>
            <a:pPr lvl="1"/>
            <a:r>
              <a:rPr lang="en-US" sz="1600" b="1" dirty="0"/>
              <a:t>observation-time: </a:t>
            </a:r>
            <a:r>
              <a:rPr lang="en-US" sz="1600" dirty="0"/>
              <a:t>Describes the measurement observation time for the "push-update" notification in a "periodical" and for the "push-change-update" notification in a "on-change" subscription. </a:t>
            </a:r>
          </a:p>
          <a:p>
            <a:pPr lvl="1"/>
            <a:r>
              <a:rPr lang="en-US" sz="1600" b="1" dirty="0"/>
              <a:t>point-in-time: </a:t>
            </a:r>
            <a:r>
              <a:rPr lang="en-US" sz="1600" dirty="0"/>
              <a:t>Describes at which point in time the value of observation-time was observed.</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4208724"/>
            <a:ext cx="6572250" cy="2460866"/>
          </a:xfrm>
          <a:prstGeom prst="rect">
            <a:avLst/>
          </a:prstGeom>
          <a:noFill/>
        </p:spPr>
        <p:txBody>
          <a:bodyPr wrap="square">
            <a:spAutoFit/>
          </a:bodyPr>
          <a:lstStyle/>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endParaRPr lang="fr-CH" sz="8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1500</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t>With YANG Library content-id a YANG-Push receiver is now able to detect changes in the YANG library. This includes also the imported YANG modules of the subscribed </a:t>
            </a:r>
            <a:r>
              <a:rPr lang="en-US" sz="1600" dirty="0" err="1"/>
              <a:t>xpath</a:t>
            </a:r>
            <a:r>
              <a:rPr lang="en-US" sz="1600" dirty="0"/>
              <a:t>.</a:t>
            </a:r>
            <a:br>
              <a:rPr lang="en-US" sz="1600" dirty="0"/>
            </a:br>
            <a:endParaRPr lang="en-US" sz="1600" dirty="0"/>
          </a:p>
          <a:p>
            <a:pPr lvl="1"/>
            <a:r>
              <a:rPr lang="en-US" sz="1600" dirty="0"/>
              <a:t>Extends </a:t>
            </a:r>
            <a:r>
              <a:rPr lang="en-US" sz="1600" dirty="0">
                <a:hlinkClick r:id="rId5"/>
              </a:rPr>
              <a:t>RFC 9196 </a:t>
            </a:r>
            <a:r>
              <a:rPr lang="en-US" sz="1600" dirty="0"/>
              <a:t>defined subscription-capabilities with a </a:t>
            </a:r>
            <a:r>
              <a:rPr lang="en-US" sz="1600" b="1" dirty="0"/>
              <a:t>yang-push-module-revision-supported</a:t>
            </a:r>
            <a:r>
              <a:rPr lang="en-US" sz="1600" dirty="0"/>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3449</Words>
  <Application>Microsoft Office PowerPoint</Application>
  <PresentationFormat>Widescreen</PresentationFormat>
  <Paragraphs>390</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 Body</vt:lpstr>
      <vt:lpstr>Arial</vt:lpstr>
      <vt:lpstr>Calibri</vt:lpstr>
      <vt:lpstr>Calibri Light</vt:lpstr>
      <vt:lpstr>Courier New</vt:lpstr>
      <vt:lpstr>Times New Roman</vt:lpstr>
      <vt:lpstr>Wingdings</vt:lpstr>
      <vt:lpstr>Office Theme</vt:lpstr>
      <vt:lpstr>PowerPoint Presentation</vt:lpstr>
      <vt:lpstr>PowerPoint Presentation</vt:lpstr>
      <vt:lpstr>IETF YANG-Push A 22 years journey</vt:lpstr>
      <vt:lpstr>Handling Operational YANG Modelled Data State of the Union</vt:lpstr>
      <vt:lpstr>From YANG-Push to Network Analytics Aiming for an automated data processing pipeline</vt:lpstr>
      <vt:lpstr>Elements of the Architecture And Document Relationships</vt:lpstr>
      <vt:lpstr>An Architecture for YANG-Push to Message Broker Integration IETF 120 Implementation Status</vt:lpstr>
      <vt:lpstr>Extensible YANG model for YANG-Push Notifications For XML, JSON or CBOR encoded messages with hostname, sequence-number and observation-time</vt:lpstr>
      <vt:lpstr>Support of Versioning in YANG Notifications Subscription For subscription state change notification messages</vt:lpstr>
      <vt:lpstr>YANG Notification Transport Capabilities Extending System Capabilities for YANG-Push Configured Subscription Transport</vt:lpstr>
      <vt:lpstr>Augmented-by Addition YANG Library Extension</vt:lpstr>
      <vt:lpstr>Validate anydata schema subtree with YANG Library RFC 7950 Extension</vt:lpstr>
      <vt:lpstr>YANG-Push Operational Data Observability Enhancements Simplifies by combining periodic and on-change subscription </vt:lpstr>
      <vt:lpstr>Addressing YANG Specification and Integration Gaps 9 documents at NMOP, NETCONF and NETMOD</vt:lpstr>
      <vt:lpstr>IETF YANG-Push Implementations and Next Steps Who we are and what we like…</vt:lpstr>
      <vt:lpstr>IETF YANG-Push Implementations and Next Steps Challenges and how to solve…</vt:lpstr>
      <vt:lpstr>IETF YANG-Push Implementations and Next Steps Incremental development…</vt:lpstr>
      <vt:lpstr>An Architecture for YANG-Push to Message Broker Integration IETF 122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262</cp:revision>
  <dcterms:created xsi:type="dcterms:W3CDTF">2019-11-29T14:22:02Z</dcterms:created>
  <dcterms:modified xsi:type="dcterms:W3CDTF">2025-02-13T13:26:49Z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