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41" r:id="rId2"/>
    <p:sldId id="214570622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72EBD01A-B498-47E5-90A3-356ABD931E9A}"/>
    <pc:docChg chg="modSld">
      <pc:chgData name="Graf Thomas, INI-NET-VNC-HCS" userId="487bc3e3-9ce7-4cdd-b7b4-8899ea88d289" providerId="ADAL" clId="{72EBD01A-B498-47E5-90A3-356ABD931E9A}" dt="2023-07-22T23:29:15.176" v="17" actId="113"/>
      <pc:docMkLst>
        <pc:docMk/>
      </pc:docMkLst>
      <pc:sldChg chg="modSp mod">
        <pc:chgData name="Graf Thomas, INI-NET-VNC-HCS" userId="487bc3e3-9ce7-4cdd-b7b4-8899ea88d289" providerId="ADAL" clId="{72EBD01A-B498-47E5-90A3-356ABD931E9A}" dt="2023-07-22T23:29:15.176" v="17" actId="113"/>
        <pc:sldMkLst>
          <pc:docMk/>
          <pc:sldMk cId="505743577" sldId="2145706228"/>
        </pc:sldMkLst>
        <pc:spChg chg="mod">
          <ac:chgData name="Graf Thomas, INI-NET-VNC-HCS" userId="487bc3e3-9ce7-4cdd-b7b4-8899ea88d289" providerId="ADAL" clId="{72EBD01A-B498-47E5-90A3-356ABD931E9A}" dt="2023-07-22T23:29:15.176" v="17" actId="113"/>
          <ac:spMkLst>
            <pc:docMk/>
            <pc:sldMk cId="505743577" sldId="2145706228"/>
            <ac:spMk id="3" creationId="{29C0DFD4-432D-4B0C-93DF-790441DCF5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27.10.2023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Subscription to Distributed Notifications</a:t>
            </a:r>
            <a:br>
              <a:rPr lang="en-US" sz="3600" b="1" dirty="0"/>
            </a:br>
            <a:r>
              <a:rPr lang="en-US" sz="2800" dirty="0"/>
              <a:t>draft-ietf-netconf-distributed-notif-08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Extends YANG notification subscription to allow metrics being 	published directly from processors on line cards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G. Zheng, Huawei </a:t>
            </a:r>
            <a:br>
              <a:rPr lang="de-CH" sz="4000" dirty="0">
                <a:latin typeface="+mj-lt"/>
              </a:rPr>
            </a:br>
            <a:r>
              <a:rPr lang="de-CH" sz="40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E. Voit, Cisco Systems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Subscription to Distributed Notifications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14361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Pending items from IETF 117</a:t>
            </a:r>
          </a:p>
          <a:p>
            <a:pPr lvl="1"/>
            <a:r>
              <a:rPr lang="en-US" sz="2000" dirty="0"/>
              <a:t>Review Observation Domain ID terminology</a:t>
            </a:r>
          </a:p>
          <a:p>
            <a:r>
              <a:rPr lang="en-US" sz="2000" b="1" dirty="0"/>
              <a:t>Updates introduced in -08</a:t>
            </a:r>
          </a:p>
          <a:p>
            <a:pPr lvl="1"/>
            <a:r>
              <a:rPr lang="en-US" sz="2000" dirty="0"/>
              <a:t>Change terminology from Review Observation Domain ID to Message Publisher ID to avoid ambiguity with IPFIX. Addressing concerns from Benoit Claise. </a:t>
            </a:r>
            <a:r>
              <a:rPr lang="en-US" sz="2000" b="1" dirty="0"/>
              <a:t>-&gt; Requesting feedback and comments</a:t>
            </a:r>
          </a:p>
          <a:p>
            <a:pPr lvl="1"/>
            <a:r>
              <a:rPr lang="en-US" sz="2000" dirty="0"/>
              <a:t>No other open points remaining. </a:t>
            </a:r>
            <a:br>
              <a:rPr lang="en-US" sz="2000" dirty="0"/>
            </a:br>
            <a:r>
              <a:rPr lang="en-US" sz="2000" dirty="0"/>
              <a:t>-&gt; </a:t>
            </a:r>
            <a:r>
              <a:rPr lang="en-US" sz="2000" b="1" dirty="0"/>
              <a:t>Requesting working group last call with draft-</a:t>
            </a:r>
            <a:r>
              <a:rPr lang="en-US" sz="2000" b="1" dirty="0" err="1"/>
              <a:t>ietf</a:t>
            </a:r>
            <a:r>
              <a:rPr lang="en-US" sz="2000" b="1" dirty="0"/>
              <a:t>-netconf-</a:t>
            </a:r>
            <a:r>
              <a:rPr lang="en-US" sz="2000" b="1" dirty="0" err="1"/>
              <a:t>udp</a:t>
            </a:r>
            <a:r>
              <a:rPr lang="en-US" sz="2000" b="1" dirty="0"/>
              <a:t>-</a:t>
            </a:r>
            <a:r>
              <a:rPr lang="en-US" sz="2000" b="1" dirty="0" err="1"/>
              <a:t>notif</a:t>
            </a:r>
            <a:r>
              <a:rPr lang="en-US" sz="2000" b="1" dirty="0"/>
              <a:t> together.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B94552F8-53A0-992A-5DDB-DF652BE11E6C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G. Zheng, Huawei </a:t>
            </a:r>
            <a:br>
              <a:rPr lang="de-CH" sz="3600" dirty="0">
                <a:latin typeface="+mj-lt"/>
              </a:rPr>
            </a:br>
            <a:r>
              <a:rPr lang="de-CH" sz="36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E. Voit, Cisco Systems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26.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October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611032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167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Subscription to Distributed Notifications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146</cp:revision>
  <dcterms:created xsi:type="dcterms:W3CDTF">2019-11-29T14:22:02Z</dcterms:created>
  <dcterms:modified xsi:type="dcterms:W3CDTF">2023-10-27T06:41:12Z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