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14570622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atatracker.ietf.org/group/tsvdir/emai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UDP-based Transport for Configured Subscriptions</a:t>
            </a:r>
            <a:br>
              <a:rPr lang="en-US" sz="3600" b="1" dirty="0"/>
            </a:br>
            <a:r>
              <a:rPr lang="en-US" sz="2800" dirty="0"/>
              <a:t>draft-ietf-netconf-udp-notif-11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UDP-based protocol for YANG notifications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to collect data from networking devices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G. Zheng, Huawei 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E. 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UDP-based Transport for Configured Subscriptions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14361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Updates introduced in -11</a:t>
            </a:r>
          </a:p>
          <a:p>
            <a:pPr lvl="1"/>
            <a:r>
              <a:rPr lang="en-US" sz="2000" dirty="0"/>
              <a:t>Clarified version number and message length definition.</a:t>
            </a:r>
          </a:p>
          <a:p>
            <a:pPr lvl="1"/>
            <a:r>
              <a:rPr lang="en-US" sz="2000" dirty="0"/>
              <a:t>Message Publisher ID terminology aligned with latest update in terminology section of draft-ietf-netconf-distributed-notif-08.</a:t>
            </a:r>
          </a:p>
          <a:p>
            <a:pPr lvl="1"/>
            <a:r>
              <a:rPr lang="en-US" sz="2000" dirty="0"/>
              <a:t>Addressed UDP transport potential loss concerns in main </a:t>
            </a:r>
            <a:br>
              <a:rPr lang="en-US" sz="2000" dirty="0"/>
            </a:br>
            <a:r>
              <a:rPr lang="en-US" sz="2000" dirty="0"/>
              <a:t>applicability section. </a:t>
            </a:r>
            <a:br>
              <a:rPr lang="en-US" sz="2000" dirty="0"/>
            </a:br>
            <a:r>
              <a:rPr lang="en-US" sz="2000" b="1" dirty="0"/>
              <a:t>-&gt; Requesting feedback from the working group and suggest that the netconf chairs reach out to the Transport Area Directorate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https://datatracker.ietf.org/group/tsvdir/email/</a:t>
            </a:r>
            <a:r>
              <a:rPr lang="en-US" sz="2000" dirty="0"/>
              <a:t>)</a:t>
            </a:r>
            <a:r>
              <a:rPr lang="en-US" sz="2000" b="1" dirty="0"/>
              <a:t> next and request an early review </a:t>
            </a:r>
            <a:r>
              <a:rPr lang="en-US" sz="2000" dirty="0"/>
              <a:t>before the document is moving forward to working group last call.</a:t>
            </a:r>
          </a:p>
          <a:p>
            <a:r>
              <a:rPr lang="en-US" sz="2000" b="1" dirty="0"/>
              <a:t>Open points to be addressed next</a:t>
            </a:r>
          </a:p>
          <a:p>
            <a:pPr lvl="1"/>
            <a:r>
              <a:rPr lang="en-US" sz="2000" dirty="0"/>
              <a:t>Externalize generic YANG module for UDP clients. draft-</a:t>
            </a:r>
            <a:r>
              <a:rPr lang="en-US" sz="2000" dirty="0" err="1"/>
              <a:t>ahuang</a:t>
            </a:r>
            <a:r>
              <a:rPr lang="en-US" sz="2000" dirty="0"/>
              <a:t>-netconf-</a:t>
            </a:r>
            <a:r>
              <a:rPr lang="en-US" sz="2000" dirty="0" err="1"/>
              <a:t>udp</a:t>
            </a:r>
            <a:r>
              <a:rPr lang="en-US" sz="2000" dirty="0"/>
              <a:t>-client-server has been published.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B94552F8-53A0-992A-5DDB-DF652BE11E6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G. Zheng, Huawei </a:t>
            </a:r>
            <a:br>
              <a:rPr lang="de-CH" sz="3600" dirty="0">
                <a:latin typeface="+mj-lt"/>
              </a:rPr>
            </a:br>
            <a:r>
              <a:rPr lang="de-CH" sz="36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E. 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61103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/>
            </a:pPr>
            <a:r>
              <a:rPr lang="en-US" sz="2800" b="1" dirty="0"/>
              <a:t>UDP-based Transport for Configured Subscriptions</a:t>
            </a:r>
            <a:br>
              <a:rPr lang="en-GB" sz="3600" dirty="0"/>
            </a:br>
            <a:r>
              <a:rPr lang="de-CH" sz="2700" dirty="0" err="1">
                <a:solidFill>
                  <a:srgbClr val="AFABAB"/>
                </a:solidFill>
              </a:rPr>
              <a:t>Current</a:t>
            </a:r>
            <a:r>
              <a:rPr lang="de-CH" sz="2700" dirty="0">
                <a:solidFill>
                  <a:srgbClr val="AFABAB"/>
                </a:solidFill>
              </a:rPr>
              <a:t> ML </a:t>
            </a:r>
            <a:r>
              <a:rPr lang="de-CH" sz="2700" dirty="0" err="1">
                <a:solidFill>
                  <a:srgbClr val="AFABAB"/>
                </a:solidFill>
              </a:rPr>
              <a:t>discussions</a:t>
            </a:r>
            <a:endParaRPr sz="2700" dirty="0">
              <a:solidFill>
                <a:srgbClr val="AFABAB"/>
              </a:solidFill>
            </a:endParaRP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73827" y="1944781"/>
            <a:ext cx="8208820" cy="3629750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dirty="0"/>
              <a:t>Current generic “</a:t>
            </a:r>
            <a:r>
              <a:rPr dirty="0" err="1"/>
              <a:t>ietf</a:t>
            </a:r>
            <a:r>
              <a:rPr dirty="0"/>
              <a:t>-</a:t>
            </a:r>
            <a:r>
              <a:rPr dirty="0" err="1"/>
              <a:t>udp</a:t>
            </a:r>
            <a:r>
              <a:rPr dirty="0"/>
              <a:t>-client” grouping</a:t>
            </a:r>
          </a:p>
          <a:p>
            <a:pPr marL="685800" lvl="1" indent="-228600">
              <a:defRPr sz="2000"/>
            </a:pPr>
            <a:r>
              <a:rPr dirty="0"/>
              <a:t>“</a:t>
            </a:r>
            <a:r>
              <a:rPr dirty="0" err="1"/>
              <a:t>ietf</a:t>
            </a:r>
            <a:r>
              <a:rPr dirty="0"/>
              <a:t>-</a:t>
            </a:r>
            <a:r>
              <a:rPr dirty="0" err="1"/>
              <a:t>udp</a:t>
            </a:r>
            <a:r>
              <a:rPr dirty="0"/>
              <a:t>-server” grouping?</a:t>
            </a:r>
          </a:p>
          <a:p>
            <a:pPr marL="685800" lvl="1" indent="-228600">
              <a:defRPr sz="2000"/>
            </a:pPr>
            <a:r>
              <a:rPr dirty="0"/>
              <a:t>Separate “</a:t>
            </a:r>
            <a:r>
              <a:rPr dirty="0" err="1"/>
              <a:t>dtls</a:t>
            </a:r>
            <a:r>
              <a:rPr dirty="0"/>
              <a:t>” container into another grouping?</a:t>
            </a:r>
          </a:p>
        </p:txBody>
      </p:sp>
      <p:sp>
        <p:nvSpPr>
          <p:cNvPr id="106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76388" y="6352574"/>
            <a:ext cx="245751" cy="3853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2200"/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7" name="Subtitle 4"/>
          <p:cNvSpPr txBox="1"/>
          <p:nvPr/>
        </p:nvSpPr>
        <p:spPr>
          <a:xfrm>
            <a:off x="559748" y="5530696"/>
            <a:ext cx="11072504" cy="104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G. Zheng, Huawei </a:t>
            </a:r>
            <a:br>
              <a:rPr dirty="0"/>
            </a:br>
            <a:r>
              <a:rPr dirty="0"/>
              <a:t>T. Zhou, Huawei 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T. Graf, Swisscom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P. Francois, INSA-Lyon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A. Huang Feng, INSA-Lyon 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dirty="0"/>
              <a:t>P. Lucente, NTT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endParaRPr dirty="0"/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de-CH" dirty="0"/>
              <a:t>26</a:t>
            </a:r>
            <a:r>
              <a:rPr dirty="0"/>
              <a:t>. </a:t>
            </a:r>
            <a:r>
              <a:rPr lang="de-CH" dirty="0" err="1"/>
              <a:t>October</a:t>
            </a:r>
            <a:r>
              <a:rPr dirty="0"/>
              <a:t> 2023</a:t>
            </a:r>
          </a:p>
        </p:txBody>
      </p:sp>
      <p:pic>
        <p:nvPicPr>
          <p:cNvPr id="108" name="Screenshot 2023-07-24 at 00.22.39.png" descr="Screenshot 2023-07-24 at 00.22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84" y="1396435"/>
            <a:ext cx="4319907" cy="4065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UDP-based Transport for Configured Subscriptions Status and Next Steps</vt:lpstr>
      <vt:lpstr>UDP-based Transport for Configured Subscriptions Current ML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148</cp:revision>
  <dcterms:created xsi:type="dcterms:W3CDTF">2019-11-29T14:22:02Z</dcterms:created>
  <dcterms:modified xsi:type="dcterms:W3CDTF">2023-10-27T07:04:14Z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