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25" r:id="rId3"/>
    <p:sldId id="2145706228" r:id="rId4"/>
    <p:sldId id="2145706225" r:id="rId5"/>
    <p:sldId id="214570622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8DF96A96-69BF-4E44-98F8-20C076905C50}"/>
    <pc:docChg chg="modSld">
      <pc:chgData name="Graf Thomas, INI-NET-VNC-HCS" userId="487bc3e3-9ce7-4cdd-b7b4-8899ea88d289" providerId="ADAL" clId="{8DF96A96-69BF-4E44-98F8-20C076905C50}" dt="2023-07-15T06:44:17.864" v="13" actId="20577"/>
      <pc:docMkLst>
        <pc:docMk/>
      </pc:docMkLst>
      <pc:sldChg chg="modSp mod">
        <pc:chgData name="Graf Thomas, INI-NET-VNC-HCS" userId="487bc3e3-9ce7-4cdd-b7b4-8899ea88d289" providerId="ADAL" clId="{8DF96A96-69BF-4E44-98F8-20C076905C50}" dt="2023-07-15T06:43:44.218" v="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8DF96A96-69BF-4E44-98F8-20C076905C50}" dt="2023-07-15T06:43:44.218" v="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3:54.099" v="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8DF96A96-69BF-4E44-98F8-20C076905C50}" dt="2023-07-15T06:43:54.099" v="9" actId="20577"/>
          <ac:spMkLst>
            <pc:docMk/>
            <pc:sldMk cId="320697580" sldId="26425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4:17.864" v="13" actId="20577"/>
        <pc:sldMkLst>
          <pc:docMk/>
          <pc:sldMk cId="3188824003" sldId="2145706227"/>
        </pc:sldMkLst>
        <pc:spChg chg="mod">
          <ac:chgData name="Graf Thomas, INI-NET-VNC-HCS" userId="487bc3e3-9ce7-4cdd-b7b4-8899ea88d289" providerId="ADAL" clId="{8DF96A96-69BF-4E44-98F8-20C076905C50}" dt="2023-07-15T06:44:17.864" v="13" actId="20577"/>
          <ac:spMkLst>
            <pc:docMk/>
            <pc:sldMk cId="3188824003" sldId="2145706227"/>
            <ac:spMk id="4" creationId="{B96F8F06-524F-4D7C-89FB-72456175BADD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3:49.686" v="5" actId="20577"/>
        <pc:sldMkLst>
          <pc:docMk/>
          <pc:sldMk cId="505743577" sldId="2145706228"/>
        </pc:sldMkLst>
        <pc:spChg chg="mod">
          <ac:chgData name="Graf Thomas, INI-NET-VNC-HCS" userId="487bc3e3-9ce7-4cdd-b7b4-8899ea88d289" providerId="ADAL" clId="{8DF96A96-69BF-4E44-98F8-20C076905C50}" dt="2023-07-15T06:43:49.686" v="5" actId="20577"/>
          <ac:spMkLst>
            <pc:docMk/>
            <pc:sldMk cId="505743577" sldId="2145706228"/>
            <ac:spMk id="6" creationId="{7C3B84B0-CEE6-9508-972D-6095E0E01E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Versioning in YANG Notifications Subscription</a:t>
            </a:r>
            <a:br>
              <a:rPr lang="en-US" sz="3600" b="1" dirty="0"/>
            </a:br>
            <a:r>
              <a:rPr lang="en-US" sz="2800" dirty="0"/>
              <a:t>draft-ietf-netconf-yang-notifications-versioning-03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321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module name, 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ietf</a:t>
            </a:r>
            <a:r>
              <a:rPr lang="en-US" sz="1800" b="1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 of one or more yang modules.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yang module name,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540135" cy="1478236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3447255"/>
            <a:ext cx="4540135" cy="1478236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436524" y="3305654"/>
            <a:ext cx="1155177" cy="132556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436524" y="4114800"/>
            <a:ext cx="1072341" cy="115224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957150"/>
            <a:ext cx="5088775" cy="181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7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"NETCONF",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ietf-yang-push-revision:module-version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[{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"module-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-interfaces"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de-CH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Versioning in YANG Notifications Subscription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14361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Feedback from </a:t>
            </a:r>
            <a:r>
              <a:rPr lang="en-US" sz="2000" b="1" dirty="0" err="1"/>
              <a:t>Qiufang</a:t>
            </a:r>
            <a:r>
              <a:rPr lang="en-US" sz="2000" b="1" dirty="0"/>
              <a:t> and Rob at IETF 117</a:t>
            </a:r>
          </a:p>
          <a:p>
            <a:pPr lvl="1"/>
            <a:r>
              <a:rPr lang="en-US" sz="2000" dirty="0"/>
              <a:t>Extend the Datastore Selection section now describes error handling. Error identities with examples for revision-unsupported, </a:t>
            </a:r>
            <a:br>
              <a:rPr lang="en-US" sz="2000" dirty="0"/>
            </a:br>
            <a:r>
              <a:rPr lang="en-US" sz="2000" dirty="0"/>
              <a:t>revision-label-unsupported and </a:t>
            </a:r>
            <a:br>
              <a:rPr lang="en-US" sz="2000" dirty="0"/>
            </a:br>
            <a:r>
              <a:rPr lang="en-US" sz="2000" dirty="0"/>
              <a:t>incompatible-revision-and-revision-label added.</a:t>
            </a:r>
          </a:p>
          <a:p>
            <a:pPr lvl="1"/>
            <a:r>
              <a:rPr lang="en-US" sz="2000" dirty="0"/>
              <a:t>Operational Section describes YANG package context; It offers a complementary information by describing how one specific YANG module revision is part of a set of YANG modules.</a:t>
            </a:r>
          </a:p>
          <a:p>
            <a:r>
              <a:rPr lang="en-US" sz="2000" b="1" dirty="0"/>
              <a:t>All addressed in -03 revision</a:t>
            </a:r>
            <a:br>
              <a:rPr lang="en-US" sz="2000" b="1" dirty="0"/>
            </a:br>
            <a:r>
              <a:rPr lang="en-US" sz="2000" b="1" dirty="0"/>
              <a:t>-&gt; Requesting feedback and comments.</a:t>
            </a:r>
          </a:p>
          <a:p>
            <a:r>
              <a:rPr lang="en-US" sz="2000" b="1" dirty="0"/>
              <a:t>YANG @ Kafka side meeting today </a:t>
            </a:r>
            <a:br>
              <a:rPr lang="en-US" sz="2000" b="1" dirty="0"/>
            </a:br>
            <a:r>
              <a:rPr lang="en-US" sz="2000" b="1" dirty="0"/>
              <a:t>November 7</a:t>
            </a:r>
            <a:r>
              <a:rPr lang="en-US" sz="2000" b="1" baseline="30000" dirty="0"/>
              <a:t>th</a:t>
            </a:r>
            <a:r>
              <a:rPr lang="en-US" sz="2000" b="1" dirty="0"/>
              <a:t> at 15:30 in room </a:t>
            </a:r>
            <a:r>
              <a:rPr lang="en-US" sz="2000" b="1" dirty="0" err="1"/>
              <a:t>Palmovka</a:t>
            </a:r>
            <a:r>
              <a:rPr lang="en-US" sz="2000" b="1" dirty="0"/>
              <a:t> 1/2.</a:t>
            </a:r>
            <a:br>
              <a:rPr lang="en-US" sz="2000" b="1" dirty="0"/>
            </a:br>
            <a:r>
              <a:rPr lang="en-US" sz="2000" dirty="0"/>
              <a:t>-&gt; Updates on semantic YANG Push message validation outcome from hackathon activity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ietf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777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Extend Datastore Selection and Subscription State Change Notifications with module name, revision and revision-label</vt:lpstr>
      <vt:lpstr>Versioning in YANG Notifications Subscription Status and 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144</cp:revision>
  <dcterms:created xsi:type="dcterms:W3CDTF">2019-11-29T14:22:02Z</dcterms:created>
  <dcterms:modified xsi:type="dcterms:W3CDTF">2023-10-27T06:31:07Z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