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29" r:id="rId3"/>
    <p:sldId id="2145706228" r:id="rId4"/>
    <p:sldId id="2145706225" r:id="rId5"/>
    <p:sldId id="214570622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Hostname and Sequencing in YANG Notifications</a:t>
            </a:r>
            <a:br>
              <a:rPr lang="en-US" sz="3600" b="1" dirty="0"/>
            </a:br>
            <a:r>
              <a:rPr lang="en-US" sz="2800" dirty="0"/>
              <a:t>draft-tgraf-netconf-notif-sequencing-02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sysName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messagePublisherId</a:t>
            </a: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 and </a:t>
            </a:r>
            <a:r>
              <a:rPr lang="de-CH" sz="2800" dirty="0" err="1">
                <a:solidFill>
                  <a:schemeClr val="bg2">
                    <a:lumMod val="75000"/>
                  </a:schemeClr>
                </a:solidFill>
              </a:rPr>
              <a:t>sequenceNumber</a:t>
            </a:r>
            <a:br>
              <a:rPr lang="de-CH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de-CH" sz="2800" dirty="0">
                <a:solidFill>
                  <a:schemeClr val="bg2">
                    <a:lumMod val="75000"/>
                  </a:schemeClr>
                </a:solidFill>
              </a:rPr>
              <a:t>	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to identify from where the message was exported from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for automated data mesh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jean.quilbeuf@huawei.com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4656513" cy="1127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inotifseq:sysName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inotifseq:messagePublisherId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uint32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inotifseq:sequenceNumber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yang:counter32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544102"/>
            <a:ext cx="6190013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the </a:t>
            </a:r>
            <a:r>
              <a:rPr lang="en-US" sz="1700" b="1" dirty="0"/>
              <a:t>NETCONF event notification message is forwarded from the YANG push receiver to another system</a:t>
            </a:r>
            <a:r>
              <a:rPr lang="en-US" sz="1700" dirty="0"/>
              <a:t>, such as a messaging system or a time series database where the message is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draft-</a:t>
            </a:r>
            <a:r>
              <a:rPr lang="en-US" sz="1700" b="1" dirty="0" err="1">
                <a:solidFill>
                  <a:srgbClr val="FF0000"/>
                </a:solidFill>
              </a:rPr>
              <a:t>tgraf</a:t>
            </a:r>
            <a:r>
              <a:rPr lang="en-US" sz="1700" b="1" dirty="0">
                <a:solidFill>
                  <a:srgbClr val="FF0000"/>
                </a:solidFill>
              </a:rPr>
              <a:t>-netconf-</a:t>
            </a:r>
            <a:r>
              <a:rPr lang="en-US" sz="1700" b="1" dirty="0" err="1">
                <a:solidFill>
                  <a:srgbClr val="FF0000"/>
                </a:solidFill>
              </a:rPr>
              <a:t>notif</a:t>
            </a:r>
            <a:r>
              <a:rPr lang="en-US" sz="1700" b="1" dirty="0">
                <a:solidFill>
                  <a:srgbClr val="FF0000"/>
                </a:solidFill>
              </a:rPr>
              <a:t>-sequencing</a:t>
            </a:r>
            <a:r>
              <a:rPr lang="en-US" sz="1700" dirty="0"/>
              <a:t> extends the NETCONF notification defined in </a:t>
            </a:r>
            <a:r>
              <a:rPr lang="de-CH" sz="1700" dirty="0"/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RFC1213 from where the message was published from.</a:t>
            </a:r>
          </a:p>
          <a:p>
            <a:pPr lvl="1"/>
            <a:r>
              <a:rPr lang="en-US" sz="1700" b="1" dirty="0" err="1"/>
              <a:t>messagePublisherId</a:t>
            </a:r>
            <a:r>
              <a:rPr lang="en-US" sz="1700" b="1" dirty="0"/>
              <a:t>:  </a:t>
            </a:r>
            <a:r>
              <a:rPr lang="en-US" sz="1700" dirty="0"/>
              <a:t>netconf-distributed-</a:t>
            </a:r>
            <a:r>
              <a:rPr lang="en-US" sz="1700" dirty="0" err="1"/>
              <a:t>notif</a:t>
            </a:r>
            <a:r>
              <a:rPr lang="en-US" sz="1700" dirty="0"/>
              <a:t> describes the ability to publish from network processors directly.  With this identifier the publishing process from where the message was published from can be uniquely identified.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RFC9187 for each published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618954"/>
            <a:ext cx="4656513" cy="4239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messagePublisherId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187653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980732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14361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Introduced at IETF 116</a:t>
            </a:r>
          </a:p>
          <a:p>
            <a:pPr lvl="1"/>
            <a:r>
              <a:rPr lang="en-US" sz="2000" dirty="0"/>
              <a:t>Poll showed much interested in the NETCONF working group.</a:t>
            </a:r>
          </a:p>
          <a:p>
            <a:r>
              <a:rPr lang="en-US" sz="2000" b="1" dirty="0"/>
              <a:t>Updates introduced in -02</a:t>
            </a:r>
          </a:p>
          <a:p>
            <a:pPr lvl="1"/>
            <a:r>
              <a:rPr lang="en-US" sz="2000" dirty="0"/>
              <a:t>Message Publisher ID terminology aligned with latest update in terminology section of draft-ietf-netconf-distributed-notif-08.</a:t>
            </a:r>
          </a:p>
          <a:p>
            <a:pPr lvl="1"/>
            <a:r>
              <a:rPr lang="en-US" sz="2000" dirty="0"/>
              <a:t>No open points. Requesting to initiate working group adoption call.</a:t>
            </a:r>
          </a:p>
          <a:p>
            <a:r>
              <a:rPr lang="en-US" sz="2000" b="1" dirty="0"/>
              <a:t>YANG @ Kafka side meeting today </a:t>
            </a:r>
            <a:br>
              <a:rPr lang="en-US" sz="2000" b="1" dirty="0"/>
            </a:br>
            <a:r>
              <a:rPr lang="en-US" sz="2000" b="1" dirty="0"/>
              <a:t>November 7</a:t>
            </a:r>
            <a:r>
              <a:rPr lang="en-US" sz="2000" b="1" baseline="30000" dirty="0"/>
              <a:t>th</a:t>
            </a:r>
            <a:r>
              <a:rPr lang="en-US" sz="2000" b="1" dirty="0"/>
              <a:t> at 15:30 in room </a:t>
            </a:r>
            <a:r>
              <a:rPr lang="en-US" sz="2000" b="1" dirty="0" err="1"/>
              <a:t>Palmovka</a:t>
            </a:r>
            <a:r>
              <a:rPr lang="en-US" sz="2000" b="1" dirty="0"/>
              <a:t> 1/2.</a:t>
            </a:r>
            <a:br>
              <a:rPr lang="en-US" sz="2000" b="1" dirty="0"/>
            </a:br>
            <a:r>
              <a:rPr lang="en-US" sz="2000" dirty="0"/>
              <a:t>-&gt; Updates on semantic YANG Push message validation outcome from hackathon activity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C3B84B0-CEE6-9508-972D-6095E0E01E98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jean.quilbeuf@huawei.com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505743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BA96-FB31-4DE8-A5DA-C5B0B21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1869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ietf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82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727</Words>
  <Application>Microsoft Office PowerPoint</Application>
  <PresentationFormat>Widescreen</PresentationFormat>
  <Paragraphs>66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Extend Streaming Update Notifications with Hostname and Sequencing For push-update and push-change-update</vt:lpstr>
      <vt:lpstr>Extend Streaming Update Notifications Status and Next Steps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147</cp:revision>
  <dcterms:created xsi:type="dcterms:W3CDTF">2019-11-29T14:22:02Z</dcterms:created>
  <dcterms:modified xsi:type="dcterms:W3CDTF">2023-10-27T06:29:54Z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