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1041" r:id="rId2"/>
    <p:sldId id="2145706225" r:id="rId3"/>
    <p:sldId id="2145706259" r:id="rId4"/>
    <p:sldId id="2145706226" r:id="rId5"/>
    <p:sldId id="2145706261" r:id="rId6"/>
    <p:sldId id="2145706258" r:id="rId7"/>
    <p:sldId id="2145706239" r:id="rId8"/>
    <p:sldId id="2145706240" r:id="rId9"/>
    <p:sldId id="2145706242" r:id="rId10"/>
    <p:sldId id="279" r:id="rId11"/>
    <p:sldId id="1064" r:id="rId12"/>
    <p:sldId id="1070" r:id="rId13"/>
    <p:sldId id="2145706234"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C2C4AF-B001-4E93-8F3B-E0791B647571}" v="21" dt="2024-07-12T11:44:28.2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autoAdjust="0"/>
    <p:restoredTop sz="91695" autoAdjust="0"/>
  </p:normalViewPr>
  <p:slideViewPr>
    <p:cSldViewPr snapToGrid="0">
      <p:cViewPr varScale="1">
        <p:scale>
          <a:sx n="103" d="100"/>
          <a:sy n="103" d="100"/>
        </p:scale>
        <p:origin x="79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0EC2C4AF-B001-4E93-8F3B-E0791B647571}"/>
    <pc:docChg chg="undo custSel addSld delSld modSld sldOrd">
      <pc:chgData name="Graf Thomas, INI-NET-VNC-HCS" userId="487bc3e3-9ce7-4cdd-b7b4-8899ea88d289" providerId="ADAL" clId="{0EC2C4AF-B001-4E93-8F3B-E0791B647571}" dt="2024-07-12T11:54:14.269" v="1754" actId="20577"/>
      <pc:docMkLst>
        <pc:docMk/>
      </pc:docMkLst>
      <pc:sldChg chg="add">
        <pc:chgData name="Graf Thomas, INI-NET-VNC-HCS" userId="487bc3e3-9ce7-4cdd-b7b4-8899ea88d289" providerId="ADAL" clId="{0EC2C4AF-B001-4E93-8F3B-E0791B647571}" dt="2024-07-12T11:44:28.283" v="1751"/>
        <pc:sldMkLst>
          <pc:docMk/>
          <pc:sldMk cId="3284505603" sldId="279"/>
        </pc:sldMkLst>
      </pc:sldChg>
      <pc:sldChg chg="modSp mod">
        <pc:chgData name="Graf Thomas, INI-NET-VNC-HCS" userId="487bc3e3-9ce7-4cdd-b7b4-8899ea88d289" providerId="ADAL" clId="{0EC2C4AF-B001-4E93-8F3B-E0791B647571}" dt="2024-07-12T11:54:14.269" v="1754" actId="20577"/>
        <pc:sldMkLst>
          <pc:docMk/>
          <pc:sldMk cId="3578665336" sldId="1041"/>
        </pc:sldMkLst>
        <pc:spChg chg="mod">
          <ac:chgData name="Graf Thomas, INI-NET-VNC-HCS" userId="487bc3e3-9ce7-4cdd-b7b4-8899ea88d289" providerId="ADAL" clId="{0EC2C4AF-B001-4E93-8F3B-E0791B647571}" dt="2024-07-09T06:49:10.113" v="13" actId="20577"/>
          <ac:spMkLst>
            <pc:docMk/>
            <pc:sldMk cId="3578665336" sldId="1041"/>
            <ac:spMk id="5" creationId="{C26208B2-0D10-4C23-B2DE-372A62E98644}"/>
          </ac:spMkLst>
        </pc:spChg>
        <pc:spChg chg="mod">
          <ac:chgData name="Graf Thomas, INI-NET-VNC-HCS" userId="487bc3e3-9ce7-4cdd-b7b4-8899ea88d289" providerId="ADAL" clId="{0EC2C4AF-B001-4E93-8F3B-E0791B647571}" dt="2024-07-12T11:54:14.269" v="1754" actId="20577"/>
          <ac:spMkLst>
            <pc:docMk/>
            <pc:sldMk cId="3578665336" sldId="1041"/>
            <ac:spMk id="6" creationId="{6CAA0765-1318-4A03-8F91-D3ECC43D8FA7}"/>
          </ac:spMkLst>
        </pc:spChg>
      </pc:sldChg>
      <pc:sldChg chg="add">
        <pc:chgData name="Graf Thomas, INI-NET-VNC-HCS" userId="487bc3e3-9ce7-4cdd-b7b4-8899ea88d289" providerId="ADAL" clId="{0EC2C4AF-B001-4E93-8F3B-E0791B647571}" dt="2024-07-12T11:44:28.283" v="1751"/>
        <pc:sldMkLst>
          <pc:docMk/>
          <pc:sldMk cId="1988495658" sldId="1064"/>
        </pc:sldMkLst>
      </pc:sldChg>
      <pc:sldChg chg="add del">
        <pc:chgData name="Graf Thomas, INI-NET-VNC-HCS" userId="487bc3e3-9ce7-4cdd-b7b4-8899ea88d289" providerId="ADAL" clId="{0EC2C4AF-B001-4E93-8F3B-E0791B647571}" dt="2024-07-12T11:44:58.032" v="1752" actId="47"/>
        <pc:sldMkLst>
          <pc:docMk/>
          <pc:sldMk cId="3187198366" sldId="1066"/>
        </pc:sldMkLst>
      </pc:sldChg>
      <pc:sldChg chg="add del">
        <pc:chgData name="Graf Thomas, INI-NET-VNC-HCS" userId="487bc3e3-9ce7-4cdd-b7b4-8899ea88d289" providerId="ADAL" clId="{0EC2C4AF-B001-4E93-8F3B-E0791B647571}" dt="2024-07-12T11:44:58.032" v="1752" actId="47"/>
        <pc:sldMkLst>
          <pc:docMk/>
          <pc:sldMk cId="430891808" sldId="1069"/>
        </pc:sldMkLst>
      </pc:sldChg>
      <pc:sldChg chg="add">
        <pc:chgData name="Graf Thomas, INI-NET-VNC-HCS" userId="487bc3e3-9ce7-4cdd-b7b4-8899ea88d289" providerId="ADAL" clId="{0EC2C4AF-B001-4E93-8F3B-E0791B647571}" dt="2024-07-12T11:44:28.283" v="1751"/>
        <pc:sldMkLst>
          <pc:docMk/>
          <pc:sldMk cId="3433436125" sldId="1070"/>
        </pc:sldMkLst>
      </pc:sldChg>
      <pc:sldChg chg="del">
        <pc:chgData name="Graf Thomas, INI-NET-VNC-HCS" userId="487bc3e3-9ce7-4cdd-b7b4-8899ea88d289" providerId="ADAL" clId="{0EC2C4AF-B001-4E93-8F3B-E0791B647571}" dt="2024-07-09T06:54:49.414" v="41" actId="47"/>
        <pc:sldMkLst>
          <pc:docMk/>
          <pc:sldMk cId="3264932988" sldId="26418"/>
        </pc:sldMkLst>
      </pc:sldChg>
      <pc:sldChg chg="del ord">
        <pc:chgData name="Graf Thomas, INI-NET-VNC-HCS" userId="487bc3e3-9ce7-4cdd-b7b4-8899ea88d289" providerId="ADAL" clId="{0EC2C4AF-B001-4E93-8F3B-E0791B647571}" dt="2024-07-09T07:35:59.459" v="1184" actId="47"/>
        <pc:sldMkLst>
          <pc:docMk/>
          <pc:sldMk cId="1088069469" sldId="26422"/>
        </pc:sldMkLst>
      </pc:sldChg>
      <pc:sldChg chg="modSp add del mod">
        <pc:chgData name="Graf Thomas, INI-NET-VNC-HCS" userId="487bc3e3-9ce7-4cdd-b7b4-8899ea88d289" providerId="ADAL" clId="{0EC2C4AF-B001-4E93-8F3B-E0791B647571}" dt="2024-07-09T06:56:18.741" v="43" actId="47"/>
        <pc:sldMkLst>
          <pc:docMk/>
          <pc:sldMk cId="3241116723" sldId="2145706200"/>
        </pc:sldMkLst>
        <pc:spChg chg="mod">
          <ac:chgData name="Graf Thomas, INI-NET-VNC-HCS" userId="487bc3e3-9ce7-4cdd-b7b4-8899ea88d289" providerId="ADAL" clId="{0EC2C4AF-B001-4E93-8F3B-E0791B647571}" dt="2024-07-09T06:52:45.842" v="38" actId="27636"/>
          <ac:spMkLst>
            <pc:docMk/>
            <pc:sldMk cId="3241116723" sldId="2145706200"/>
            <ac:spMk id="5" creationId="{8CAEE21E-0CF2-4355-A68A-655C5FDE8F93}"/>
          </ac:spMkLst>
        </pc:spChg>
      </pc:sldChg>
      <pc:sldChg chg="del">
        <pc:chgData name="Graf Thomas, INI-NET-VNC-HCS" userId="487bc3e3-9ce7-4cdd-b7b4-8899ea88d289" providerId="ADAL" clId="{0EC2C4AF-B001-4E93-8F3B-E0791B647571}" dt="2024-07-09T06:54:49.414" v="41" actId="47"/>
        <pc:sldMkLst>
          <pc:docMk/>
          <pc:sldMk cId="670772560" sldId="2145706220"/>
        </pc:sldMkLst>
      </pc:sldChg>
      <pc:sldChg chg="addSp modSp add del mod">
        <pc:chgData name="Graf Thomas, INI-NET-VNC-HCS" userId="487bc3e3-9ce7-4cdd-b7b4-8899ea88d289" providerId="ADAL" clId="{0EC2C4AF-B001-4E93-8F3B-E0791B647571}" dt="2024-07-09T07:05:38.285" v="140" actId="1038"/>
        <pc:sldMkLst>
          <pc:docMk/>
          <pc:sldMk cId="1081037514" sldId="2145706225"/>
        </pc:sldMkLst>
        <pc:spChg chg="add mod">
          <ac:chgData name="Graf Thomas, INI-NET-VNC-HCS" userId="487bc3e3-9ce7-4cdd-b7b4-8899ea88d289" providerId="ADAL" clId="{0EC2C4AF-B001-4E93-8F3B-E0791B647571}" dt="2024-07-09T07:05:38.285" v="140" actId="1038"/>
          <ac:spMkLst>
            <pc:docMk/>
            <pc:sldMk cId="1081037514" sldId="2145706225"/>
            <ac:spMk id="5" creationId="{66A4E115-1F77-20A8-3DA1-68ED2196E5C6}"/>
          </ac:spMkLst>
        </pc:spChg>
        <pc:spChg chg="mod">
          <ac:chgData name="Graf Thomas, INI-NET-VNC-HCS" userId="487bc3e3-9ce7-4cdd-b7b4-8899ea88d289" providerId="ADAL" clId="{0EC2C4AF-B001-4E93-8F3B-E0791B647571}" dt="2024-07-09T07:05:00.199" v="104" actId="1036"/>
          <ac:spMkLst>
            <pc:docMk/>
            <pc:sldMk cId="1081037514" sldId="2145706225"/>
            <ac:spMk id="39" creationId="{E2C5DAC4-E571-363C-E57D-8F3EA7B6E611}"/>
          </ac:spMkLst>
        </pc:spChg>
        <pc:spChg chg="mod">
          <ac:chgData name="Graf Thomas, INI-NET-VNC-HCS" userId="487bc3e3-9ce7-4cdd-b7b4-8899ea88d289" providerId="ADAL" clId="{0EC2C4AF-B001-4E93-8F3B-E0791B647571}" dt="2024-07-09T07:05:27.612" v="119" actId="1035"/>
          <ac:spMkLst>
            <pc:docMk/>
            <pc:sldMk cId="1081037514" sldId="2145706225"/>
            <ac:spMk id="50" creationId="{E6F4D9EF-7813-54D5-B0A7-BB6DFF65B9B1}"/>
          </ac:spMkLst>
        </pc:spChg>
        <pc:grpChg chg="mod">
          <ac:chgData name="Graf Thomas, INI-NET-VNC-HCS" userId="487bc3e3-9ce7-4cdd-b7b4-8899ea88d289" providerId="ADAL" clId="{0EC2C4AF-B001-4E93-8F3B-E0791B647571}" dt="2024-07-09T07:05:27.612" v="119" actId="1035"/>
          <ac:grpSpMkLst>
            <pc:docMk/>
            <pc:sldMk cId="1081037514" sldId="2145706225"/>
            <ac:grpSpMk id="2" creationId="{593A3D2C-AF3C-4647-1B02-6C5086C62287}"/>
          </ac:grpSpMkLst>
        </pc:grpChg>
        <pc:picChg chg="mod">
          <ac:chgData name="Graf Thomas, INI-NET-VNC-HCS" userId="487bc3e3-9ce7-4cdd-b7b4-8899ea88d289" providerId="ADAL" clId="{0EC2C4AF-B001-4E93-8F3B-E0791B647571}" dt="2024-07-09T07:05:27.612" v="119" actId="1035"/>
          <ac:picMkLst>
            <pc:docMk/>
            <pc:sldMk cId="1081037514" sldId="2145706225"/>
            <ac:picMk id="32" creationId="{C770A491-1DB5-77FC-712B-35F7A47E2F99}"/>
          </ac:picMkLst>
        </pc:picChg>
        <pc:cxnChg chg="mod">
          <ac:chgData name="Graf Thomas, INI-NET-VNC-HCS" userId="487bc3e3-9ce7-4cdd-b7b4-8899ea88d289" providerId="ADAL" clId="{0EC2C4AF-B001-4E93-8F3B-E0791B647571}" dt="2024-07-09T07:05:00.199" v="104" actId="1036"/>
          <ac:cxnSpMkLst>
            <pc:docMk/>
            <pc:sldMk cId="1081037514" sldId="2145706225"/>
            <ac:cxnSpMk id="38" creationId="{10DC3853-02C8-D495-EDB1-B0129F6F9E30}"/>
          </ac:cxnSpMkLst>
        </pc:cxnChg>
        <pc:cxnChg chg="mod">
          <ac:chgData name="Graf Thomas, INI-NET-VNC-HCS" userId="487bc3e3-9ce7-4cdd-b7b4-8899ea88d289" providerId="ADAL" clId="{0EC2C4AF-B001-4E93-8F3B-E0791B647571}" dt="2024-07-09T07:05:27.612" v="119" actId="1035"/>
          <ac:cxnSpMkLst>
            <pc:docMk/>
            <pc:sldMk cId="1081037514" sldId="2145706225"/>
            <ac:cxnSpMk id="47" creationId="{1E3CC50D-6BF1-E751-D746-D130EE998D4B}"/>
          </ac:cxnSpMkLst>
        </pc:cxnChg>
      </pc:sldChg>
      <pc:sldChg chg="modSp add mod ord">
        <pc:chgData name="Graf Thomas, INI-NET-VNC-HCS" userId="487bc3e3-9ce7-4cdd-b7b4-8899ea88d289" providerId="ADAL" clId="{0EC2C4AF-B001-4E93-8F3B-E0791B647571}" dt="2024-07-09T07:06:30.902" v="183" actId="20577"/>
        <pc:sldMkLst>
          <pc:docMk/>
          <pc:sldMk cId="3384652948" sldId="2145706226"/>
        </pc:sldMkLst>
        <pc:spChg chg="mod">
          <ac:chgData name="Graf Thomas, INI-NET-VNC-HCS" userId="487bc3e3-9ce7-4cdd-b7b4-8899ea88d289" providerId="ADAL" clId="{0EC2C4AF-B001-4E93-8F3B-E0791B647571}" dt="2024-07-09T07:06:30.902" v="183" actId="20577"/>
          <ac:spMkLst>
            <pc:docMk/>
            <pc:sldMk cId="3384652948" sldId="2145706226"/>
            <ac:spMk id="3" creationId="{01913334-AF3D-1C65-5BD7-83A59BC04A95}"/>
          </ac:spMkLst>
        </pc:spChg>
      </pc:sldChg>
      <pc:sldChg chg="del">
        <pc:chgData name="Graf Thomas, INI-NET-VNC-HCS" userId="487bc3e3-9ce7-4cdd-b7b4-8899ea88d289" providerId="ADAL" clId="{0EC2C4AF-B001-4E93-8F3B-E0791B647571}" dt="2024-07-09T06:54:49.414" v="41" actId="47"/>
        <pc:sldMkLst>
          <pc:docMk/>
          <pc:sldMk cId="1980732846" sldId="2145706229"/>
        </pc:sldMkLst>
      </pc:sldChg>
      <pc:sldChg chg="add">
        <pc:chgData name="Graf Thomas, INI-NET-VNC-HCS" userId="487bc3e3-9ce7-4cdd-b7b4-8899ea88d289" providerId="ADAL" clId="{0EC2C4AF-B001-4E93-8F3B-E0791B647571}" dt="2024-07-09T06:54:07.138" v="40"/>
        <pc:sldMkLst>
          <pc:docMk/>
          <pc:sldMk cId="663711217" sldId="2145706234"/>
        </pc:sldMkLst>
      </pc:sldChg>
      <pc:sldChg chg="del">
        <pc:chgData name="Graf Thomas, INI-NET-VNC-HCS" userId="487bc3e3-9ce7-4cdd-b7b4-8899ea88d289" providerId="ADAL" clId="{0EC2C4AF-B001-4E93-8F3B-E0791B647571}" dt="2024-07-09T06:59:42.695" v="52" actId="47"/>
        <pc:sldMkLst>
          <pc:docMk/>
          <pc:sldMk cId="3864283889" sldId="2145706236"/>
        </pc:sldMkLst>
      </pc:sldChg>
      <pc:sldChg chg="modSp add mod ord">
        <pc:chgData name="Graf Thomas, INI-NET-VNC-HCS" userId="487bc3e3-9ce7-4cdd-b7b4-8899ea88d289" providerId="ADAL" clId="{0EC2C4AF-B001-4E93-8F3B-E0791B647571}" dt="2024-07-12T11:40:15.453" v="1741" actId="20577"/>
        <pc:sldMkLst>
          <pc:docMk/>
          <pc:sldMk cId="2249733078" sldId="2145706239"/>
        </pc:sldMkLst>
        <pc:spChg chg="mod">
          <ac:chgData name="Graf Thomas, INI-NET-VNC-HCS" userId="487bc3e3-9ce7-4cdd-b7b4-8899ea88d289" providerId="ADAL" clId="{0EC2C4AF-B001-4E93-8F3B-E0791B647571}" dt="2024-07-12T11:40:15.453" v="1741" actId="20577"/>
          <ac:spMkLst>
            <pc:docMk/>
            <pc:sldMk cId="2249733078" sldId="2145706239"/>
            <ac:spMk id="2" creationId="{EBBAF0DF-61DF-B89D-2978-12F7F1BE7C53}"/>
          </ac:spMkLst>
        </pc:spChg>
        <pc:spChg chg="mod">
          <ac:chgData name="Graf Thomas, INI-NET-VNC-HCS" userId="487bc3e3-9ce7-4cdd-b7b4-8899ea88d289" providerId="ADAL" clId="{0EC2C4AF-B001-4E93-8F3B-E0791B647571}" dt="2024-07-09T07:29:40.246" v="839"/>
          <ac:spMkLst>
            <pc:docMk/>
            <pc:sldMk cId="2249733078" sldId="2145706239"/>
            <ac:spMk id="19" creationId="{56D79134-17A9-8BC8-B7D0-97BCFFB9A6B2}"/>
          </ac:spMkLst>
        </pc:spChg>
      </pc:sldChg>
      <pc:sldChg chg="modSp add mod ord">
        <pc:chgData name="Graf Thomas, INI-NET-VNC-HCS" userId="487bc3e3-9ce7-4cdd-b7b4-8899ea88d289" providerId="ADAL" clId="{0EC2C4AF-B001-4E93-8F3B-E0791B647571}" dt="2024-07-12T11:37:22.670" v="1736" actId="14100"/>
        <pc:sldMkLst>
          <pc:docMk/>
          <pc:sldMk cId="540899312" sldId="2145706240"/>
        </pc:sldMkLst>
        <pc:spChg chg="mod">
          <ac:chgData name="Graf Thomas, INI-NET-VNC-HCS" userId="487bc3e3-9ce7-4cdd-b7b4-8899ea88d289" providerId="ADAL" clId="{0EC2C4AF-B001-4E93-8F3B-E0791B647571}" dt="2024-07-12T11:37:07.622" v="1733" actId="20577"/>
          <ac:spMkLst>
            <pc:docMk/>
            <pc:sldMk cId="540899312" sldId="2145706240"/>
            <ac:spMk id="3" creationId="{29C0DFD4-432D-4B0C-93DF-790441DCF5B9}"/>
          </ac:spMkLst>
        </pc:spChg>
        <pc:spChg chg="mod">
          <ac:chgData name="Graf Thomas, INI-NET-VNC-HCS" userId="487bc3e3-9ce7-4cdd-b7b4-8899ea88d289" providerId="ADAL" clId="{0EC2C4AF-B001-4E93-8F3B-E0791B647571}" dt="2024-07-09T07:29:10.236" v="838" actId="20577"/>
          <ac:spMkLst>
            <pc:docMk/>
            <pc:sldMk cId="540899312" sldId="2145706240"/>
            <ac:spMk id="6" creationId="{ABB61075-2877-B162-7D8F-97EC17B8DF39}"/>
          </ac:spMkLst>
        </pc:spChg>
        <pc:spChg chg="mod">
          <ac:chgData name="Graf Thomas, INI-NET-VNC-HCS" userId="487bc3e3-9ce7-4cdd-b7b4-8899ea88d289" providerId="ADAL" clId="{0EC2C4AF-B001-4E93-8F3B-E0791B647571}" dt="2024-07-12T11:28:50.475" v="1203" actId="14100"/>
          <ac:spMkLst>
            <pc:docMk/>
            <pc:sldMk cId="540899312" sldId="2145706240"/>
            <ac:spMk id="7" creationId="{E751AA3A-A181-4E76-CC75-041686EB2C20}"/>
          </ac:spMkLst>
        </pc:spChg>
        <pc:spChg chg="mod">
          <ac:chgData name="Graf Thomas, INI-NET-VNC-HCS" userId="487bc3e3-9ce7-4cdd-b7b4-8899ea88d289" providerId="ADAL" clId="{0EC2C4AF-B001-4E93-8F3B-E0791B647571}" dt="2024-07-12T11:27:24.070" v="1185"/>
          <ac:spMkLst>
            <pc:docMk/>
            <pc:sldMk cId="540899312" sldId="2145706240"/>
            <ac:spMk id="17" creationId="{8F78EE4C-6EFD-4363-A98F-3E5608669DF5}"/>
          </ac:spMkLst>
        </pc:spChg>
        <pc:spChg chg="mod">
          <ac:chgData name="Graf Thomas, INI-NET-VNC-HCS" userId="487bc3e3-9ce7-4cdd-b7b4-8899ea88d289" providerId="ADAL" clId="{0EC2C4AF-B001-4E93-8F3B-E0791B647571}" dt="2024-07-12T11:28:54.613" v="1204" actId="14100"/>
          <ac:spMkLst>
            <pc:docMk/>
            <pc:sldMk cId="540899312" sldId="2145706240"/>
            <ac:spMk id="19" creationId="{B0AC9776-B227-44FD-A2AC-1FDE0B6F1445}"/>
          </ac:spMkLst>
        </pc:spChg>
        <pc:spChg chg="mod">
          <ac:chgData name="Graf Thomas, INI-NET-VNC-HCS" userId="487bc3e3-9ce7-4cdd-b7b4-8899ea88d289" providerId="ADAL" clId="{0EC2C4AF-B001-4E93-8F3B-E0791B647571}" dt="2024-07-12T11:28:38.019" v="1201" actId="14100"/>
          <ac:spMkLst>
            <pc:docMk/>
            <pc:sldMk cId="540899312" sldId="2145706240"/>
            <ac:spMk id="24" creationId="{1F53FB5C-08C3-503A-DD3F-DC336AED5134}"/>
          </ac:spMkLst>
        </pc:spChg>
        <pc:spChg chg="mod">
          <ac:chgData name="Graf Thomas, INI-NET-VNC-HCS" userId="487bc3e3-9ce7-4cdd-b7b4-8899ea88d289" providerId="ADAL" clId="{0EC2C4AF-B001-4E93-8F3B-E0791B647571}" dt="2024-07-12T11:28:13.966" v="1192" actId="1036"/>
          <ac:spMkLst>
            <pc:docMk/>
            <pc:sldMk cId="540899312" sldId="2145706240"/>
            <ac:spMk id="25" creationId="{69934E68-7859-6F55-01F2-D3CD39C036AD}"/>
          </ac:spMkLst>
        </pc:spChg>
        <pc:cxnChg chg="mod">
          <ac:chgData name="Graf Thomas, INI-NET-VNC-HCS" userId="487bc3e3-9ce7-4cdd-b7b4-8899ea88d289" providerId="ADAL" clId="{0EC2C4AF-B001-4E93-8F3B-E0791B647571}" dt="2024-07-12T11:37:14.056" v="1734" actId="14100"/>
          <ac:cxnSpMkLst>
            <pc:docMk/>
            <pc:sldMk cId="540899312" sldId="2145706240"/>
            <ac:cxnSpMk id="13" creationId="{ABDEEB90-F9DE-4579-466A-4391823DABF7}"/>
          </ac:cxnSpMkLst>
        </pc:cxnChg>
        <pc:cxnChg chg="mod">
          <ac:chgData name="Graf Thomas, INI-NET-VNC-HCS" userId="487bc3e3-9ce7-4cdd-b7b4-8899ea88d289" providerId="ADAL" clId="{0EC2C4AF-B001-4E93-8F3B-E0791B647571}" dt="2024-07-12T11:37:22.670" v="1736" actId="14100"/>
          <ac:cxnSpMkLst>
            <pc:docMk/>
            <pc:sldMk cId="540899312" sldId="2145706240"/>
            <ac:cxnSpMk id="26" creationId="{26AA4EF1-0515-5E5A-5D45-BE133079F190}"/>
          </ac:cxnSpMkLst>
        </pc:cxnChg>
        <pc:cxnChg chg="mod">
          <ac:chgData name="Graf Thomas, INI-NET-VNC-HCS" userId="487bc3e3-9ce7-4cdd-b7b4-8899ea88d289" providerId="ADAL" clId="{0EC2C4AF-B001-4E93-8F3B-E0791B647571}" dt="2024-07-12T11:37:18.301" v="1735" actId="14100"/>
          <ac:cxnSpMkLst>
            <pc:docMk/>
            <pc:sldMk cId="540899312" sldId="2145706240"/>
            <ac:cxnSpMk id="27" creationId="{D1F71D91-0AD5-1DD4-6BC3-A469C348859D}"/>
          </ac:cxnSpMkLst>
        </pc:cxnChg>
      </pc:sldChg>
      <pc:sldChg chg="modSp mod ord">
        <pc:chgData name="Graf Thomas, INI-NET-VNC-HCS" userId="487bc3e3-9ce7-4cdd-b7b4-8899ea88d289" providerId="ADAL" clId="{0EC2C4AF-B001-4E93-8F3B-E0791B647571}" dt="2024-07-09T07:35:38.615" v="1183" actId="20577"/>
        <pc:sldMkLst>
          <pc:docMk/>
          <pc:sldMk cId="2617504443" sldId="2145706242"/>
        </pc:sldMkLst>
        <pc:spChg chg="mod">
          <ac:chgData name="Graf Thomas, INI-NET-VNC-HCS" userId="487bc3e3-9ce7-4cdd-b7b4-8899ea88d289" providerId="ADAL" clId="{0EC2C4AF-B001-4E93-8F3B-E0791B647571}" dt="2024-07-09T07:30:45.267" v="844"/>
          <ac:spMkLst>
            <pc:docMk/>
            <pc:sldMk cId="2617504443" sldId="2145706242"/>
            <ac:spMk id="2" creationId="{FF20F271-6F0D-4AC0-BB1D-F5C338165C13}"/>
          </ac:spMkLst>
        </pc:spChg>
        <pc:spChg chg="mod">
          <ac:chgData name="Graf Thomas, INI-NET-VNC-HCS" userId="487bc3e3-9ce7-4cdd-b7b4-8899ea88d289" providerId="ADAL" clId="{0EC2C4AF-B001-4E93-8F3B-E0791B647571}" dt="2024-07-09T07:35:38.615" v="1183" actId="20577"/>
          <ac:spMkLst>
            <pc:docMk/>
            <pc:sldMk cId="2617504443" sldId="2145706242"/>
            <ac:spMk id="3" creationId="{29C0DFD4-432D-4B0C-93DF-790441DCF5B9}"/>
          </ac:spMkLst>
        </pc:spChg>
      </pc:sldChg>
      <pc:sldChg chg="del">
        <pc:chgData name="Graf Thomas, INI-NET-VNC-HCS" userId="487bc3e3-9ce7-4cdd-b7b4-8899ea88d289" providerId="ADAL" clId="{0EC2C4AF-B001-4E93-8F3B-E0791B647571}" dt="2024-07-09T06:54:49.414" v="41" actId="47"/>
        <pc:sldMkLst>
          <pc:docMk/>
          <pc:sldMk cId="2325717052" sldId="2145706246"/>
        </pc:sldMkLst>
      </pc:sldChg>
      <pc:sldChg chg="del">
        <pc:chgData name="Graf Thomas, INI-NET-VNC-HCS" userId="487bc3e3-9ce7-4cdd-b7b4-8899ea88d289" providerId="ADAL" clId="{0EC2C4AF-B001-4E93-8F3B-E0791B647571}" dt="2024-07-09T06:54:49.414" v="41" actId="47"/>
        <pc:sldMkLst>
          <pc:docMk/>
          <pc:sldMk cId="1916646710" sldId="2145706248"/>
        </pc:sldMkLst>
      </pc:sldChg>
      <pc:sldChg chg="del">
        <pc:chgData name="Graf Thomas, INI-NET-VNC-HCS" userId="487bc3e3-9ce7-4cdd-b7b4-8899ea88d289" providerId="ADAL" clId="{0EC2C4AF-B001-4E93-8F3B-E0791B647571}" dt="2024-07-09T06:54:49.414" v="41" actId="47"/>
        <pc:sldMkLst>
          <pc:docMk/>
          <pc:sldMk cId="3471801430" sldId="2145706249"/>
        </pc:sldMkLst>
      </pc:sldChg>
      <pc:sldChg chg="del">
        <pc:chgData name="Graf Thomas, INI-NET-VNC-HCS" userId="487bc3e3-9ce7-4cdd-b7b4-8899ea88d289" providerId="ADAL" clId="{0EC2C4AF-B001-4E93-8F3B-E0791B647571}" dt="2024-07-09T06:54:49.414" v="41" actId="47"/>
        <pc:sldMkLst>
          <pc:docMk/>
          <pc:sldMk cId="2503304106" sldId="2145706250"/>
        </pc:sldMkLst>
      </pc:sldChg>
      <pc:sldChg chg="del">
        <pc:chgData name="Graf Thomas, INI-NET-VNC-HCS" userId="487bc3e3-9ce7-4cdd-b7b4-8899ea88d289" providerId="ADAL" clId="{0EC2C4AF-B001-4E93-8F3B-E0791B647571}" dt="2024-07-09T06:54:49.414" v="41" actId="47"/>
        <pc:sldMkLst>
          <pc:docMk/>
          <pc:sldMk cId="2799895506" sldId="2145706251"/>
        </pc:sldMkLst>
      </pc:sldChg>
      <pc:sldChg chg="del ord">
        <pc:chgData name="Graf Thomas, INI-NET-VNC-HCS" userId="487bc3e3-9ce7-4cdd-b7b4-8899ea88d289" providerId="ADAL" clId="{0EC2C4AF-B001-4E93-8F3B-E0791B647571}" dt="2024-07-09T07:00:42.867" v="57" actId="47"/>
        <pc:sldMkLst>
          <pc:docMk/>
          <pc:sldMk cId="651944872" sldId="2145706254"/>
        </pc:sldMkLst>
      </pc:sldChg>
      <pc:sldChg chg="del">
        <pc:chgData name="Graf Thomas, INI-NET-VNC-HCS" userId="487bc3e3-9ce7-4cdd-b7b4-8899ea88d289" providerId="ADAL" clId="{0EC2C4AF-B001-4E93-8F3B-E0791B647571}" dt="2024-07-09T06:54:49.414" v="41" actId="47"/>
        <pc:sldMkLst>
          <pc:docMk/>
          <pc:sldMk cId="3678903494" sldId="2145706255"/>
        </pc:sldMkLst>
      </pc:sldChg>
      <pc:sldChg chg="del">
        <pc:chgData name="Graf Thomas, INI-NET-VNC-HCS" userId="487bc3e3-9ce7-4cdd-b7b4-8899ea88d289" providerId="ADAL" clId="{0EC2C4AF-B001-4E93-8F3B-E0791B647571}" dt="2024-07-09T06:54:49.414" v="41" actId="47"/>
        <pc:sldMkLst>
          <pc:docMk/>
          <pc:sldMk cId="2701002203" sldId="2145706256"/>
        </pc:sldMkLst>
      </pc:sldChg>
      <pc:sldChg chg="del">
        <pc:chgData name="Graf Thomas, INI-NET-VNC-HCS" userId="487bc3e3-9ce7-4cdd-b7b4-8899ea88d289" providerId="ADAL" clId="{0EC2C4AF-B001-4E93-8F3B-E0791B647571}" dt="2024-07-09T06:54:49.414" v="41" actId="47"/>
        <pc:sldMkLst>
          <pc:docMk/>
          <pc:sldMk cId="3965782337" sldId="2145706257"/>
        </pc:sldMkLst>
      </pc:sldChg>
      <pc:sldChg chg="addSp delSp modSp mod ord">
        <pc:chgData name="Graf Thomas, INI-NET-VNC-HCS" userId="487bc3e3-9ce7-4cdd-b7b4-8899ea88d289" providerId="ADAL" clId="{0EC2C4AF-B001-4E93-8F3B-E0791B647571}" dt="2024-07-12T11:41:48.966" v="1750" actId="1076"/>
        <pc:sldMkLst>
          <pc:docMk/>
          <pc:sldMk cId="2684272815" sldId="2145706258"/>
        </pc:sldMkLst>
        <pc:spChg chg="mod">
          <ac:chgData name="Graf Thomas, INI-NET-VNC-HCS" userId="487bc3e3-9ce7-4cdd-b7b4-8899ea88d289" providerId="ADAL" clId="{0EC2C4AF-B001-4E93-8F3B-E0791B647571}" dt="2024-07-09T07:27:13.892" v="826" actId="14100"/>
          <ac:spMkLst>
            <pc:docMk/>
            <pc:sldMk cId="2684272815" sldId="2145706258"/>
            <ac:spMk id="3" creationId="{29C0DFD4-432D-4B0C-93DF-790441DCF5B9}"/>
          </ac:spMkLst>
        </pc:spChg>
        <pc:spChg chg="mod">
          <ac:chgData name="Graf Thomas, INI-NET-VNC-HCS" userId="487bc3e3-9ce7-4cdd-b7b4-8899ea88d289" providerId="ADAL" clId="{0EC2C4AF-B001-4E93-8F3B-E0791B647571}" dt="2024-07-09T07:10:21.783" v="259" actId="14100"/>
          <ac:spMkLst>
            <pc:docMk/>
            <pc:sldMk cId="2684272815" sldId="2145706258"/>
            <ac:spMk id="6" creationId="{ABB61075-2877-B162-7D8F-97EC17B8DF39}"/>
          </ac:spMkLst>
        </pc:spChg>
        <pc:picChg chg="add mod">
          <ac:chgData name="Graf Thomas, INI-NET-VNC-HCS" userId="487bc3e3-9ce7-4cdd-b7b4-8899ea88d289" providerId="ADAL" clId="{0EC2C4AF-B001-4E93-8F3B-E0791B647571}" dt="2024-07-12T11:41:48.966" v="1750" actId="1076"/>
          <ac:picMkLst>
            <pc:docMk/>
            <pc:sldMk cId="2684272815" sldId="2145706258"/>
            <ac:picMk id="4" creationId="{1EDE8EAA-7D7F-518E-A4DA-52FB92383941}"/>
          </ac:picMkLst>
        </pc:picChg>
        <pc:picChg chg="del">
          <ac:chgData name="Graf Thomas, INI-NET-VNC-HCS" userId="487bc3e3-9ce7-4cdd-b7b4-8899ea88d289" providerId="ADAL" clId="{0EC2C4AF-B001-4E93-8F3B-E0791B647571}" dt="2024-07-09T07:08:46.221" v="184" actId="478"/>
          <ac:picMkLst>
            <pc:docMk/>
            <pc:sldMk cId="2684272815" sldId="2145706258"/>
            <ac:picMk id="4" creationId="{7966EF60-4572-6C60-B040-DFC7E219032C}"/>
          </ac:picMkLst>
        </pc:picChg>
        <pc:picChg chg="add del mod">
          <ac:chgData name="Graf Thomas, INI-NET-VNC-HCS" userId="487bc3e3-9ce7-4cdd-b7b4-8899ea88d289" providerId="ADAL" clId="{0EC2C4AF-B001-4E93-8F3B-E0791B647571}" dt="2024-07-12T11:41:36.518" v="1742" actId="478"/>
          <ac:picMkLst>
            <pc:docMk/>
            <pc:sldMk cId="2684272815" sldId="2145706258"/>
            <ac:picMk id="5" creationId="{24889B1B-2ACB-C917-3479-5F1FDA3ECF73}"/>
          </ac:picMkLst>
        </pc:picChg>
      </pc:sldChg>
      <pc:sldChg chg="modSp add mod">
        <pc:chgData name="Graf Thomas, INI-NET-VNC-HCS" userId="487bc3e3-9ce7-4cdd-b7b4-8899ea88d289" providerId="ADAL" clId="{0EC2C4AF-B001-4E93-8F3B-E0791B647571}" dt="2024-07-09T07:06:19.637" v="162" actId="20577"/>
        <pc:sldMkLst>
          <pc:docMk/>
          <pc:sldMk cId="85069519" sldId="2145706259"/>
        </pc:sldMkLst>
        <pc:spChg chg="mod">
          <ac:chgData name="Graf Thomas, INI-NET-VNC-HCS" userId="487bc3e3-9ce7-4cdd-b7b4-8899ea88d289" providerId="ADAL" clId="{0EC2C4AF-B001-4E93-8F3B-E0791B647571}" dt="2024-07-09T07:06:19.637" v="162" actId="20577"/>
          <ac:spMkLst>
            <pc:docMk/>
            <pc:sldMk cId="85069519" sldId="2145706259"/>
            <ac:spMk id="5" creationId="{8CAEE21E-0CF2-4355-A68A-655C5FDE8F93}"/>
          </ac:spMkLst>
        </pc:spChg>
      </pc:sldChg>
      <pc:sldChg chg="del">
        <pc:chgData name="Graf Thomas, INI-NET-VNC-HCS" userId="487bc3e3-9ce7-4cdd-b7b4-8899ea88d289" providerId="ADAL" clId="{0EC2C4AF-B001-4E93-8F3B-E0791B647571}" dt="2024-07-09T06:54:49.414" v="41" actId="47"/>
        <pc:sldMkLst>
          <pc:docMk/>
          <pc:sldMk cId="2945280267" sldId="2145706259"/>
        </pc:sldMkLst>
      </pc:sldChg>
      <pc:sldChg chg="del">
        <pc:chgData name="Graf Thomas, INI-NET-VNC-HCS" userId="487bc3e3-9ce7-4cdd-b7b4-8899ea88d289" providerId="ADAL" clId="{0EC2C4AF-B001-4E93-8F3B-E0791B647571}" dt="2024-07-09T06:54:49.414" v="41" actId="47"/>
        <pc:sldMkLst>
          <pc:docMk/>
          <pc:sldMk cId="1767383836" sldId="2145706260"/>
        </pc:sldMkLst>
      </pc:sldChg>
      <pc:sldChg chg="add del ord">
        <pc:chgData name="Graf Thomas, INI-NET-VNC-HCS" userId="487bc3e3-9ce7-4cdd-b7b4-8899ea88d289" providerId="ADAL" clId="{0EC2C4AF-B001-4E93-8F3B-E0791B647571}" dt="2024-07-09T07:05:58.306" v="141" actId="47"/>
        <pc:sldMkLst>
          <pc:docMk/>
          <pc:sldMk cId="2446321909" sldId="2145706260"/>
        </pc:sldMkLst>
      </pc:sldChg>
      <pc:sldChg chg="del">
        <pc:chgData name="Graf Thomas, INI-NET-VNC-HCS" userId="487bc3e3-9ce7-4cdd-b7b4-8899ea88d289" providerId="ADAL" clId="{0EC2C4AF-B001-4E93-8F3B-E0791B647571}" dt="2024-07-09T06:54:49.414" v="41" actId="47"/>
        <pc:sldMkLst>
          <pc:docMk/>
          <pc:sldMk cId="22946092" sldId="2145706261"/>
        </pc:sldMkLst>
      </pc:sldChg>
      <pc:sldChg chg="add">
        <pc:chgData name="Graf Thomas, INI-NET-VNC-HCS" userId="487bc3e3-9ce7-4cdd-b7b4-8899ea88d289" providerId="ADAL" clId="{0EC2C4AF-B001-4E93-8F3B-E0791B647571}" dt="2024-07-09T06:56:15.549" v="42"/>
        <pc:sldMkLst>
          <pc:docMk/>
          <pc:sldMk cId="1580938111" sldId="2145706261"/>
        </pc:sldMkLst>
      </pc:sldChg>
      <pc:sldChg chg="del">
        <pc:chgData name="Graf Thomas, INI-NET-VNC-HCS" userId="487bc3e3-9ce7-4cdd-b7b4-8899ea88d289" providerId="ADAL" clId="{0EC2C4AF-B001-4E93-8F3B-E0791B647571}" dt="2024-07-09T06:54:49.414" v="41" actId="47"/>
        <pc:sldMkLst>
          <pc:docMk/>
          <pc:sldMk cId="241911226" sldId="2145706262"/>
        </pc:sldMkLst>
      </pc:sldChg>
      <pc:sldMasterChg chg="delSldLayout">
        <pc:chgData name="Graf Thomas, INI-NET-VNC-HCS" userId="487bc3e3-9ce7-4cdd-b7b4-8899ea88d289" providerId="ADAL" clId="{0EC2C4AF-B001-4E93-8F3B-E0791B647571}" dt="2024-07-09T06:54:49.414" v="41" actId="47"/>
        <pc:sldMasterMkLst>
          <pc:docMk/>
          <pc:sldMasterMk cId="1575956613" sldId="2147483648"/>
        </pc:sldMasterMkLst>
        <pc:sldLayoutChg chg="del">
          <pc:chgData name="Graf Thomas, INI-NET-VNC-HCS" userId="487bc3e3-9ce7-4cdd-b7b4-8899ea88d289" providerId="ADAL" clId="{0EC2C4AF-B001-4E93-8F3B-E0791B647571}" dt="2024-07-09T06:54:49.414" v="41" actId="47"/>
          <pc:sldLayoutMkLst>
            <pc:docMk/>
            <pc:sldMasterMk cId="1575956613" sldId="2147483648"/>
            <pc:sldLayoutMk cId="2836146050" sldId="2147483661"/>
          </pc:sldLayoutMkLst>
        </pc:sldLayoutChg>
      </pc:sldMasterChg>
    </pc:docChg>
  </pc:docChgLst>
  <pc:docChgLst>
    <pc:chgData name="Graf Thomas, INI-NET-VNC-HCS" userId="487bc3e3-9ce7-4cdd-b7b4-8899ea88d289" providerId="ADAL" clId="{EB110180-FE40-41A5-A7A7-BD63C96EDD0C}"/>
    <pc:docChg chg="custSel modSld">
      <pc:chgData name="Graf Thomas, INI-NET-VNC-HCS" userId="487bc3e3-9ce7-4cdd-b7b4-8899ea88d289" providerId="ADAL" clId="{EB110180-FE40-41A5-A7A7-BD63C96EDD0C}" dt="2024-07-03T08:08:16.152" v="130" actId="478"/>
      <pc:docMkLst>
        <pc:docMk/>
      </pc:docMkLst>
      <pc:sldChg chg="modSp mod">
        <pc:chgData name="Graf Thomas, INI-NET-VNC-HCS" userId="487bc3e3-9ce7-4cdd-b7b4-8899ea88d289" providerId="ADAL" clId="{EB110180-FE40-41A5-A7A7-BD63C96EDD0C}" dt="2024-07-03T08:08:08.944" v="129" actId="20577"/>
        <pc:sldMkLst>
          <pc:docMk/>
          <pc:sldMk cId="3578665336" sldId="1041"/>
        </pc:sldMkLst>
        <pc:spChg chg="mod">
          <ac:chgData name="Graf Thomas, INI-NET-VNC-HCS" userId="487bc3e3-9ce7-4cdd-b7b4-8899ea88d289" providerId="ADAL" clId="{EB110180-FE40-41A5-A7A7-BD63C96EDD0C}" dt="2024-07-03T08:08:08.944" v="129" actId="20577"/>
          <ac:spMkLst>
            <pc:docMk/>
            <pc:sldMk cId="3578665336" sldId="1041"/>
            <ac:spMk id="5" creationId="{C26208B2-0D10-4C23-B2DE-372A62E98644}"/>
          </ac:spMkLst>
        </pc:spChg>
        <pc:spChg chg="mod">
          <ac:chgData name="Graf Thomas, INI-NET-VNC-HCS" userId="487bc3e3-9ce7-4cdd-b7b4-8899ea88d289" providerId="ADAL" clId="{EB110180-FE40-41A5-A7A7-BD63C96EDD0C}" dt="2024-07-03T08:06:06.005" v="127" actId="20577"/>
          <ac:spMkLst>
            <pc:docMk/>
            <pc:sldMk cId="3578665336" sldId="1041"/>
            <ac:spMk id="6" creationId="{6CAA0765-1318-4A03-8F91-D3ECC43D8FA7}"/>
          </ac:spMkLst>
        </pc:spChg>
      </pc:sldChg>
      <pc:sldChg chg="delSp mod">
        <pc:chgData name="Graf Thomas, INI-NET-VNC-HCS" userId="487bc3e3-9ce7-4cdd-b7b4-8899ea88d289" providerId="ADAL" clId="{EB110180-FE40-41A5-A7A7-BD63C96EDD0C}" dt="2024-07-03T08:08:16.152" v="130" actId="478"/>
        <pc:sldMkLst>
          <pc:docMk/>
          <pc:sldMk cId="1916646710" sldId="2145706248"/>
        </pc:sldMkLst>
        <pc:spChg chg="del">
          <ac:chgData name="Graf Thomas, INI-NET-VNC-HCS" userId="487bc3e3-9ce7-4cdd-b7b4-8899ea88d289" providerId="ADAL" clId="{EB110180-FE40-41A5-A7A7-BD63C96EDD0C}" dt="2024-07-03T08:08:16.152" v="130" actId="478"/>
          <ac:spMkLst>
            <pc:docMk/>
            <pc:sldMk cId="1916646710" sldId="2145706248"/>
            <ac:spMk id="56" creationId="{09029945-3AFE-7E1C-A103-BDA3D6654C67}"/>
          </ac:spMkLst>
        </pc:spChg>
        <pc:grpChg chg="del">
          <ac:chgData name="Graf Thomas, INI-NET-VNC-HCS" userId="487bc3e3-9ce7-4cdd-b7b4-8899ea88d289" providerId="ADAL" clId="{EB110180-FE40-41A5-A7A7-BD63C96EDD0C}" dt="2024-07-03T08:08:16.152" v="130" actId="478"/>
          <ac:grpSpMkLst>
            <pc:docMk/>
            <pc:sldMk cId="1916646710" sldId="2145706248"/>
            <ac:grpSpMk id="5" creationId="{3B251C8B-3DF7-9016-69AF-BE92FC105632}"/>
          </ac:grpSpMkLst>
        </pc:grpChg>
        <pc:picChg chg="del">
          <ac:chgData name="Graf Thomas, INI-NET-VNC-HCS" userId="487bc3e3-9ce7-4cdd-b7b4-8899ea88d289" providerId="ADAL" clId="{EB110180-FE40-41A5-A7A7-BD63C96EDD0C}" dt="2024-07-03T08:08:16.152" v="130" actId="478"/>
          <ac:picMkLst>
            <pc:docMk/>
            <pc:sldMk cId="1916646710" sldId="2145706248"/>
            <ac:picMk id="60" creationId="{4755309F-4AB7-B7AE-1EBC-631DA2DAB40D}"/>
          </ac:picMkLst>
        </pc:picChg>
      </pc:sldChg>
      <pc:sldChg chg="modSp mod">
        <pc:chgData name="Graf Thomas, INI-NET-VNC-HCS" userId="487bc3e3-9ce7-4cdd-b7b4-8899ea88d289" providerId="ADAL" clId="{EB110180-FE40-41A5-A7A7-BD63C96EDD0C}" dt="2024-07-03T08:07:11.499" v="128" actId="20577"/>
        <pc:sldMkLst>
          <pc:docMk/>
          <pc:sldMk cId="22946092" sldId="2145706261"/>
        </pc:sldMkLst>
        <pc:spChg chg="mod">
          <ac:chgData name="Graf Thomas, INI-NET-VNC-HCS" userId="487bc3e3-9ce7-4cdd-b7b4-8899ea88d289" providerId="ADAL" clId="{EB110180-FE40-41A5-A7A7-BD63C96EDD0C}" dt="2024-07-03T08:07:11.499" v="128" actId="20577"/>
          <ac:spMkLst>
            <pc:docMk/>
            <pc:sldMk cId="22946092" sldId="2145706261"/>
            <ac:spMk id="2" creationId="{FF20F271-6F0D-4AC0-BB1D-F5C338165C13}"/>
          </ac:spMkLst>
        </pc:spChg>
        <pc:spChg chg="mod">
          <ac:chgData name="Graf Thomas, INI-NET-VNC-HCS" userId="487bc3e3-9ce7-4cdd-b7b4-8899ea88d289" providerId="ADAL" clId="{EB110180-FE40-41A5-A7A7-BD63C96EDD0C}" dt="2024-07-03T08:05:55.429" v="119" actId="113"/>
          <ac:spMkLst>
            <pc:docMk/>
            <pc:sldMk cId="22946092" sldId="2145706261"/>
            <ac:spMk id="3" creationId="{29C0DFD4-432D-4B0C-93DF-790441DCF5B9}"/>
          </ac:spMkLst>
        </pc:spChg>
      </pc:sldChg>
    </pc:docChg>
  </pc:docChgLst>
  <pc:docChgLst>
    <pc:chgData name="Graf Thomas, INI-NET-VNC-HCS" userId="487bc3e3-9ce7-4cdd-b7b4-8899ea88d289" providerId="ADAL" clId="{278F4D00-A84F-403D-B695-8FF15EEE87AE}"/>
    <pc:docChg chg="modSld">
      <pc:chgData name="Graf Thomas, INI-NET-VNC-HCS" userId="487bc3e3-9ce7-4cdd-b7b4-8899ea88d289" providerId="ADAL" clId="{278F4D00-A84F-403D-B695-8FF15EEE87AE}" dt="2024-03-15T22:52:30.548" v="19" actId="113"/>
      <pc:docMkLst>
        <pc:docMk/>
      </pc:docMkLst>
      <pc:sldChg chg="modSp mod">
        <pc:chgData name="Graf Thomas, INI-NET-VNC-HCS" userId="487bc3e3-9ce7-4cdd-b7b4-8899ea88d289" providerId="ADAL" clId="{278F4D00-A84F-403D-B695-8FF15EEE87AE}" dt="2024-03-15T22:51:49.859" v="13" actId="20577"/>
        <pc:sldMkLst>
          <pc:docMk/>
          <pc:sldMk cId="3578665336" sldId="1041"/>
        </pc:sldMkLst>
        <pc:spChg chg="mod">
          <ac:chgData name="Graf Thomas, INI-NET-VNC-HCS" userId="487bc3e3-9ce7-4cdd-b7b4-8899ea88d289" providerId="ADAL" clId="{278F4D00-A84F-403D-B695-8FF15EEE87AE}" dt="2024-03-15T22:51:49.859" v="13" actId="20577"/>
          <ac:spMkLst>
            <pc:docMk/>
            <pc:sldMk cId="3578665336" sldId="1041"/>
            <ac:spMk id="6" creationId="{6CAA0765-1318-4A03-8F91-D3ECC43D8FA7}"/>
          </ac:spMkLst>
        </pc:spChg>
      </pc:sldChg>
      <pc:sldChg chg="modSp mod">
        <pc:chgData name="Graf Thomas, INI-NET-VNC-HCS" userId="487bc3e3-9ce7-4cdd-b7b4-8899ea88d289" providerId="ADAL" clId="{278F4D00-A84F-403D-B695-8FF15EEE87AE}" dt="2024-03-15T22:51:54.685" v="14" actId="20577"/>
        <pc:sldMkLst>
          <pc:docMk/>
          <pc:sldMk cId="2617504443" sldId="2145706242"/>
        </pc:sldMkLst>
        <pc:spChg chg="mod">
          <ac:chgData name="Graf Thomas, INI-NET-VNC-HCS" userId="487bc3e3-9ce7-4cdd-b7b4-8899ea88d289" providerId="ADAL" clId="{278F4D00-A84F-403D-B695-8FF15EEE87AE}" dt="2024-03-15T22:51:54.685" v="14" actId="20577"/>
          <ac:spMkLst>
            <pc:docMk/>
            <pc:sldMk cId="2617504443" sldId="2145706242"/>
            <ac:spMk id="4" creationId="{6E210162-8BA9-2D0F-F527-CE596B88B5FF}"/>
          </ac:spMkLst>
        </pc:spChg>
      </pc:sldChg>
      <pc:sldChg chg="modSp mod">
        <pc:chgData name="Graf Thomas, INI-NET-VNC-HCS" userId="487bc3e3-9ce7-4cdd-b7b4-8899ea88d289" providerId="ADAL" clId="{278F4D00-A84F-403D-B695-8FF15EEE87AE}" dt="2024-03-15T22:52:30.548" v="19" actId="113"/>
        <pc:sldMkLst>
          <pc:docMk/>
          <pc:sldMk cId="3471801430" sldId="2145706249"/>
        </pc:sldMkLst>
        <pc:spChg chg="mod">
          <ac:chgData name="Graf Thomas, INI-NET-VNC-HCS" userId="487bc3e3-9ce7-4cdd-b7b4-8899ea88d289" providerId="ADAL" clId="{278F4D00-A84F-403D-B695-8FF15EEE87AE}" dt="2024-03-15T22:52:30.548" v="19" actId="113"/>
          <ac:spMkLst>
            <pc:docMk/>
            <pc:sldMk cId="3471801430" sldId="2145706249"/>
            <ac:spMk id="5" creationId="{0194B37B-813A-99FE-7B78-4D87D8C30D4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12.07.2024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5"/>
          </p:nvPr>
        </p:nvSpPr>
        <p:spPr/>
        <p:txBody>
          <a:bodyPr/>
          <a:lstStyle/>
          <a:p>
            <a:fld id="{574FFD1E-068C-4775-AB61-A06ECF97265E}" type="slidenum">
              <a:rPr lang="de-CH" smtClean="0"/>
              <a:t>2</a:t>
            </a:fld>
            <a:endParaRPr lang="de-CH"/>
          </a:p>
        </p:txBody>
      </p:sp>
    </p:spTree>
    <p:extLst>
      <p:ext uri="{BB962C8B-B14F-4D97-AF65-F5344CB8AC3E}">
        <p14:creationId xmlns:p14="http://schemas.microsoft.com/office/powerpoint/2010/main" val="3042553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5"/>
          </p:nvPr>
        </p:nvSpPr>
        <p:spPr/>
        <p:txBody>
          <a:bodyPr/>
          <a:lstStyle/>
          <a:p>
            <a:fld id="{574FFD1E-068C-4775-AB61-A06ECF97265E}" type="slidenum">
              <a:rPr lang="de-CH" smtClean="0"/>
              <a:t>4</a:t>
            </a:fld>
            <a:endParaRPr lang="de-CH"/>
          </a:p>
        </p:txBody>
      </p:sp>
    </p:spTree>
    <p:extLst>
      <p:ext uri="{BB962C8B-B14F-4D97-AF65-F5344CB8AC3E}">
        <p14:creationId xmlns:p14="http://schemas.microsoft.com/office/powerpoint/2010/main" val="167615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6</a:t>
            </a:fld>
            <a:endParaRPr lang="de-CH"/>
          </a:p>
        </p:txBody>
      </p:sp>
    </p:spTree>
    <p:extLst>
      <p:ext uri="{BB962C8B-B14F-4D97-AF65-F5344CB8AC3E}">
        <p14:creationId xmlns:p14="http://schemas.microsoft.com/office/powerpoint/2010/main" val="2261027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CH"/>
          </a:p>
        </p:txBody>
      </p:sp>
    </p:spTree>
    <p:extLst>
      <p:ext uri="{BB962C8B-B14F-4D97-AF65-F5344CB8AC3E}">
        <p14:creationId xmlns:p14="http://schemas.microsoft.com/office/powerpoint/2010/main" val="250323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4FFD1E-068C-4775-AB61-A06ECF97265E}" type="slidenum">
              <a:rPr lang="de-CH" smtClean="0"/>
              <a:t>13</a:t>
            </a:fld>
            <a:endParaRPr lang="de-CH"/>
          </a:p>
        </p:txBody>
      </p:sp>
    </p:spTree>
    <p:extLst>
      <p:ext uri="{BB962C8B-B14F-4D97-AF65-F5344CB8AC3E}">
        <p14:creationId xmlns:p14="http://schemas.microsoft.com/office/powerpoint/2010/main" val="899548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12.07.2024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12.07.2024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12.07.2024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1_Title and Content">
    <p:spTree>
      <p:nvGrpSpPr>
        <p:cNvPr id="1" name=""/>
        <p:cNvGrpSpPr/>
        <p:nvPr/>
      </p:nvGrpSpPr>
      <p:grpSpPr>
        <a:xfrm>
          <a:off x="0" y="0"/>
          <a:ext cx="0" cy="0"/>
          <a:chOff x="0" y="0"/>
          <a:chExt cx="0" cy="0"/>
        </a:xfrm>
      </p:grpSpPr>
      <p:sp>
        <p:nvSpPr>
          <p:cNvPr id="21" name="Title Text"/>
          <p:cNvSpPr txBox="1">
            <a:spLocks noGrp="1"/>
          </p:cNvSpPr>
          <p:nvPr>
            <p:ph type="title"/>
          </p:nvPr>
        </p:nvSpPr>
        <p:spPr>
          <a:prstGeom prst="rect">
            <a:avLst/>
          </a:prstGeom>
        </p:spPr>
        <p:txBody>
          <a:bodyPr/>
          <a:lstStyle/>
          <a:p>
            <a:r>
              <a:t>Title Text</a:t>
            </a:r>
          </a:p>
        </p:txBody>
      </p:sp>
      <p:sp>
        <p:nvSpPr>
          <p:cNvPr id="2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8650504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12.07.2024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12.07.2024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12.07.2024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12.07.2024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12.07.2024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12.07.2024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12.07.2024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12.07.2024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12.07.2024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hal.science/hal-04307611"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3.png"/><Relationship Id="rId18" Type="http://schemas.openxmlformats.org/officeDocument/2006/relationships/image" Target="../media/image8.png"/><Relationship Id="rId3" Type="http://schemas.openxmlformats.org/officeDocument/2006/relationships/tags" Target="../tags/tag3.xml"/><Relationship Id="rId21" Type="http://schemas.openxmlformats.org/officeDocument/2006/relationships/hyperlink" Target="https://datatracker.ietf.org/doc/html/draft-netana-nmop-network-anomaly-lifecycle" TargetMode="External"/><Relationship Id="rId7" Type="http://schemas.openxmlformats.org/officeDocument/2006/relationships/tags" Target="../tags/tag7.xml"/><Relationship Id="rId12" Type="http://schemas.openxmlformats.org/officeDocument/2006/relationships/image" Target="../media/image2.svg"/><Relationship Id="rId17" Type="http://schemas.openxmlformats.org/officeDocument/2006/relationships/image" Target="../media/image7.png"/><Relationship Id="rId2" Type="http://schemas.openxmlformats.org/officeDocument/2006/relationships/tags" Target="../tags/tag2.xml"/><Relationship Id="rId16" Type="http://schemas.openxmlformats.org/officeDocument/2006/relationships/image" Target="../media/image6.png"/><Relationship Id="rId20" Type="http://schemas.openxmlformats.org/officeDocument/2006/relationships/hyperlink" Target="https://datatracker.ietf.org/doc/html/draft-netana-nmop-network-anomaly-semantics" TargetMode="Externa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png"/><Relationship Id="rId5" Type="http://schemas.openxmlformats.org/officeDocument/2006/relationships/tags" Target="../tags/tag5.xml"/><Relationship Id="rId15" Type="http://schemas.openxmlformats.org/officeDocument/2006/relationships/image" Target="../media/image5.png"/><Relationship Id="rId23" Type="http://schemas.openxmlformats.org/officeDocument/2006/relationships/hyperlink" Target="https://datatracker.ietf.org/doc/html/draft-netana-nmop-network-anomaly-architecture" TargetMode="External"/><Relationship Id="rId10" Type="http://schemas.openxmlformats.org/officeDocument/2006/relationships/notesSlide" Target="../notesSlides/notesSlide1.xml"/><Relationship Id="rId19" Type="http://schemas.openxmlformats.org/officeDocument/2006/relationships/image" Target="../media/image9.png"/><Relationship Id="rId4" Type="http://schemas.openxmlformats.org/officeDocument/2006/relationships/tags" Target="../tags/tag4.xml"/><Relationship Id="rId9" Type="http://schemas.openxmlformats.org/officeDocument/2006/relationships/slideLayout" Target="../slideLayouts/slideLayout12.xml"/><Relationship Id="rId14" Type="http://schemas.openxmlformats.org/officeDocument/2006/relationships/image" Target="../media/image4.png"/><Relationship Id="rId22" Type="http://schemas.openxmlformats.org/officeDocument/2006/relationships/hyperlink" Target="https://datatracker.ietf.org/doc/html/rfc863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2.xml"/><Relationship Id="rId7" Type="http://schemas.openxmlformats.org/officeDocument/2006/relationships/image" Target="../media/image15.svg"/><Relationship Id="rId2" Type="http://schemas.openxmlformats.org/officeDocument/2006/relationships/slideLayout" Target="../slideLayouts/slideLayout12.xml"/><Relationship Id="rId1" Type="http://schemas.openxmlformats.org/officeDocument/2006/relationships/tags" Target="../tags/tag9.xml"/><Relationship Id="rId6" Type="http://schemas.openxmlformats.org/officeDocument/2006/relationships/image" Target="../media/image14.png"/><Relationship Id="rId5" Type="http://schemas.openxmlformats.org/officeDocument/2006/relationships/image" Target="../media/image13.sv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7.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atatracker.ietf.org/doc/html/rfc9232" TargetMode="External"/><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doc/html/draft-ietf-nmop-terminology" TargetMode="External"/><Relationship Id="rId2" Type="http://schemas.openxmlformats.org/officeDocument/2006/relationships/hyperlink" Target="https://datatracker.ietf.org/doc/html/draft-netana-nmop-network-anomaly-architecture" TargetMode="External"/><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hyperlink" Target="https://datatracker.ietf.org/doc/html/draft-netana-nmop-network-anomaly-architecture-0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a </a:t>
            </a:r>
            <a:r>
              <a:rPr lang="en-US" sz="3400" b="1" dirty="0">
                <a:solidFill>
                  <a:srgbClr val="FF0000"/>
                </a:solidFill>
              </a:rPr>
              <a:t>Network Anomaly Detection </a:t>
            </a:r>
            <a:r>
              <a:rPr lang="en-US" sz="3400" b="1" dirty="0"/>
              <a:t>Framework </a:t>
            </a:r>
            <a:br>
              <a:rPr lang="en-US" sz="3600" b="1" dirty="0"/>
            </a:br>
            <a:r>
              <a:rPr lang="en-US" sz="2800" dirty="0"/>
              <a:t>draft-netana-nmop-network-anomaly-architecture-00</a:t>
            </a:r>
          </a:p>
          <a:p>
            <a:endParaRPr lang="en-US" sz="2800" dirty="0"/>
          </a:p>
          <a:p>
            <a:r>
              <a:rPr lang="en-US" sz="2800" dirty="0">
                <a:solidFill>
                  <a:schemeClr val="bg2">
                    <a:lumMod val="75000"/>
                  </a:schemeClr>
                </a:solidFill>
              </a:rPr>
              <a:t>Motivation and architecture of a Network Anomaly Detection Framework</a:t>
            </a:r>
          </a:p>
          <a:p>
            <a:r>
              <a:rPr lang="en-US" sz="2800" dirty="0">
                <a:solidFill>
                  <a:schemeClr val="bg2">
                    <a:lumMod val="75000"/>
                  </a:schemeClr>
                </a:solidFill>
              </a:rPr>
              <a:t>	and the relationship to other documents describing</a:t>
            </a:r>
          </a:p>
          <a:p>
            <a:r>
              <a:rPr lang="en-US" sz="2800" dirty="0">
                <a:solidFill>
                  <a:schemeClr val="bg2">
                    <a:lumMod val="75000"/>
                  </a:schemeClr>
                </a:solidFill>
              </a:rPr>
              <a:t>		network symptom semantics and network incident lifecycle</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290457"/>
            <a:ext cx="11163943" cy="107117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wanting.du@swisscom.com</a:t>
            </a:r>
            <a:br>
              <a:rPr lang="de-CH" sz="1400" dirty="0">
                <a:latin typeface="+mj-lt"/>
              </a:rPr>
            </a:br>
            <a:r>
              <a:rPr lang="de-CH" sz="1400" dirty="0">
                <a:latin typeface="+mj-lt"/>
              </a:rPr>
              <a:t>pierre.francois@insa-lyon.fr</a:t>
            </a:r>
          </a:p>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vincenzo.riccobene@huawei-partners.com</a:t>
            </a:r>
            <a:br>
              <a:rPr lang="de-CH" sz="1400" dirty="0">
                <a:latin typeface="+mj-lt"/>
              </a:rPr>
            </a:br>
            <a:endParaRPr lang="de-CH" sz="1400" dirty="0">
              <a:latin typeface="+mj-lt"/>
            </a:endParaRPr>
          </a:p>
          <a:p>
            <a:pPr marL="0" indent="0" algn="r">
              <a:spcBef>
                <a:spcPts val="300"/>
              </a:spcBef>
              <a:buNone/>
            </a:pPr>
            <a:r>
              <a:rPr lang="de-CH" sz="1400">
                <a:latin typeface="+mj-lt"/>
              </a:rPr>
              <a:t>12. </a:t>
            </a:r>
            <a:r>
              <a:rPr lang="de-CH" sz="1400" dirty="0" err="1">
                <a:latin typeface="+mj-lt"/>
              </a:rPr>
              <a:t>July</a:t>
            </a:r>
            <a:r>
              <a:rPr lang="de-CH" sz="1400" dirty="0">
                <a:latin typeface="+mj-lt"/>
              </a:rPr>
              <a:t> </a:t>
            </a:r>
            <a:r>
              <a:rPr lang="de-CH" sz="1400" dirty="0">
                <a:latin typeface="+mj-lt"/>
                <a:ea typeface="+mj-ea"/>
                <a:cs typeface="+mj-cs"/>
              </a:rPr>
              <a:t>2024</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 name="Title 1"/>
          <p:cNvSpPr txBox="1">
            <a:spLocks noGrp="1"/>
          </p:cNvSpPr>
          <p:nvPr>
            <p:ph type="title"/>
          </p:nvPr>
        </p:nvSpPr>
        <p:spPr>
          <a:xfrm>
            <a:off x="609600" y="173038"/>
            <a:ext cx="9523896" cy="1143001"/>
          </a:xfrm>
          <a:prstGeom prst="rect">
            <a:avLst/>
          </a:prstGeom>
        </p:spPr>
        <p:txBody>
          <a:bodyPr>
            <a:normAutofit/>
          </a:bodyPr>
          <a:lstStyle/>
          <a:p>
            <a:r>
              <a:rPr sz="4267" dirty="0"/>
              <a:t>Hackathon </a:t>
            </a:r>
            <a:r>
              <a:rPr lang="en-US" sz="4267" dirty="0"/>
              <a:t>– Software      </a:t>
            </a:r>
            <a:endParaRPr sz="4267" dirty="0"/>
          </a:p>
        </p:txBody>
      </p:sp>
      <p:pic>
        <p:nvPicPr>
          <p:cNvPr id="2" name="Picture 1">
            <a:extLst>
              <a:ext uri="{FF2B5EF4-FFF2-40B4-BE49-F238E27FC236}">
                <a16:creationId xmlns:a16="http://schemas.microsoft.com/office/drawing/2014/main" id="{42DF6B95-88D4-40E1-AC23-A76E32A04B16}"/>
              </a:ext>
            </a:extLst>
          </p:cNvPr>
          <p:cNvPicPr>
            <a:picLocks noChangeAspect="1"/>
          </p:cNvPicPr>
          <p:nvPr/>
        </p:nvPicPr>
        <p:blipFill>
          <a:blip r:embed="rId2"/>
          <a:stretch>
            <a:fillRect/>
          </a:stretch>
        </p:blipFill>
        <p:spPr>
          <a:xfrm>
            <a:off x="50801" y="1316039"/>
            <a:ext cx="11998476" cy="5405087"/>
          </a:xfrm>
          <a:prstGeom prst="rect">
            <a:avLst/>
          </a:prstGeom>
        </p:spPr>
      </p:pic>
    </p:spTree>
    <p:extLst>
      <p:ext uri="{BB962C8B-B14F-4D97-AF65-F5344CB8AC3E}">
        <p14:creationId xmlns:p14="http://schemas.microsoft.com/office/powerpoint/2010/main" val="328450560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4294967295"/>
          </p:nvPr>
        </p:nvSpPr>
        <p:spPr>
          <a:xfrm>
            <a:off x="11480800" y="8475133"/>
            <a:ext cx="3657600" cy="486833"/>
          </a:xfrm>
          <a:prstGeom prst="rect">
            <a:avLst/>
          </a:prstGeom>
        </p:spPr>
        <p:txBody>
          <a:bodyPr vert="horz" lIns="121920" tIns="60960" rIns="121920" bIns="60960" rtlCol="0" anchor="ctr"/>
          <a:lstStyle>
            <a:defPPr>
              <a:defRPr lang="de-DE"/>
            </a:defPPr>
            <a:lvl1pPr marL="0" algn="r" defTabSz="1219170" rtl="0" eaLnBrk="1" latinLnBrk="0" hangingPunct="1">
              <a:defRPr sz="1600" kern="1200">
                <a:solidFill>
                  <a:schemeClr val="tx1">
                    <a:tint val="75000"/>
                  </a:schemeClr>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fld id="{FC4AC485-25DE-431E-B345-9C0A15BB7F8A}" type="slidenum">
              <a:rPr lang="de-CH" smtClean="0"/>
              <a:pPr/>
              <a:t>11</a:t>
            </a:fld>
            <a:endParaRPr lang="en-US" sz="2200"/>
          </a:p>
        </p:txBody>
      </p:sp>
      <p:sp>
        <p:nvSpPr>
          <p:cNvPr id="17" name="Title 1">
            <a:extLst>
              <a:ext uri="{FF2B5EF4-FFF2-40B4-BE49-F238E27FC236}">
                <a16:creationId xmlns:a16="http://schemas.microsoft.com/office/drawing/2014/main" id="{B98D60A1-3155-46F6-B1C8-E3FA03DB1EBB}"/>
              </a:ext>
            </a:extLst>
          </p:cNvPr>
          <p:cNvSpPr txBox="1">
            <a:spLocks/>
          </p:cNvSpPr>
          <p:nvPr/>
        </p:nvSpPr>
        <p:spPr>
          <a:xfrm>
            <a:off x="455427" y="145721"/>
            <a:ext cx="10972800" cy="1143001"/>
          </a:xfrm>
          <a:prstGeom prst="rect">
            <a:avLst/>
          </a:prstGeom>
          <a:ln w="12700">
            <a:miter lim="400000"/>
          </a:ln>
          <a:extLst>
            <a:ext uri="{C572A759-6A51-4108-AA02-DFA0A04FC94B}">
              <ma14:wrappingTextBoxFlag xmlns:ma14="http://schemas.microsoft.com/office/mac/drawingml/2011/main" xmlns="" val="1"/>
            </a:ext>
          </a:extLst>
        </p:spPr>
        <p:txBody>
          <a:bodyPr lIns="60959" rIns="60959" anchor="ctr">
            <a:normAutofit/>
          </a:bodyPr>
          <a:lstStyle>
            <a:lvl1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j-lt"/>
                <a:ea typeface="+mj-ea"/>
                <a:cs typeface="+mj-cs"/>
                <a:sym typeface="Calibri"/>
              </a:defRPr>
            </a:lvl9pPr>
          </a:lstStyle>
          <a:p>
            <a:pPr hangingPunct="1"/>
            <a:r>
              <a:rPr lang="en-US" sz="4267" dirty="0"/>
              <a:t>Antagonist – Labelling a Symptom</a:t>
            </a:r>
          </a:p>
        </p:txBody>
      </p:sp>
      <p:pic>
        <p:nvPicPr>
          <p:cNvPr id="10" name="Google Shape;54;p13">
            <a:extLst>
              <a:ext uri="{FF2B5EF4-FFF2-40B4-BE49-F238E27FC236}">
                <a16:creationId xmlns:a16="http://schemas.microsoft.com/office/drawing/2014/main" id="{8A154FF9-EDED-40BF-BF0D-98AA6FFED7B8}"/>
              </a:ext>
            </a:extLst>
          </p:cNvPr>
          <p:cNvPicPr preferRelativeResize="0"/>
          <p:nvPr/>
        </p:nvPicPr>
        <p:blipFill rotWithShape="1">
          <a:blip r:embed="rId3">
            <a:alphaModFix/>
          </a:blip>
          <a:srcRect r="799"/>
          <a:stretch/>
        </p:blipFill>
        <p:spPr>
          <a:xfrm>
            <a:off x="455427" y="1136323"/>
            <a:ext cx="11413135" cy="5410651"/>
          </a:xfrm>
          <a:prstGeom prst="rect">
            <a:avLst/>
          </a:prstGeom>
          <a:noFill/>
          <a:ln>
            <a:noFill/>
          </a:ln>
        </p:spPr>
      </p:pic>
    </p:spTree>
    <p:extLst>
      <p:ext uri="{BB962C8B-B14F-4D97-AF65-F5344CB8AC3E}">
        <p14:creationId xmlns:p14="http://schemas.microsoft.com/office/powerpoint/2010/main" val="198849565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5462-5EAF-40CF-BE0A-ED9BC33113B2}"/>
              </a:ext>
            </a:extLst>
          </p:cNvPr>
          <p:cNvSpPr>
            <a:spLocks noGrp="1"/>
          </p:cNvSpPr>
          <p:nvPr>
            <p:ph type="title"/>
          </p:nvPr>
        </p:nvSpPr>
        <p:spPr/>
        <p:txBody>
          <a:bodyPr>
            <a:normAutofit/>
          </a:bodyPr>
          <a:lstStyle/>
          <a:p>
            <a:r>
              <a:rPr lang="en-IE" sz="4267" dirty="0"/>
              <a:t>Antagonist – Exposure of the Network Anomalies</a:t>
            </a:r>
            <a:endParaRPr lang="en-US" sz="4267" dirty="0"/>
          </a:p>
        </p:txBody>
      </p:sp>
      <p:pic>
        <p:nvPicPr>
          <p:cNvPr id="3" name="Picture 2">
            <a:extLst>
              <a:ext uri="{FF2B5EF4-FFF2-40B4-BE49-F238E27FC236}">
                <a16:creationId xmlns:a16="http://schemas.microsoft.com/office/drawing/2014/main" id="{4BA87D43-57F7-4D07-B576-DAEA5DB892AF}"/>
              </a:ext>
            </a:extLst>
          </p:cNvPr>
          <p:cNvPicPr>
            <a:picLocks noChangeAspect="1"/>
          </p:cNvPicPr>
          <p:nvPr/>
        </p:nvPicPr>
        <p:blipFill>
          <a:blip r:embed="rId2"/>
          <a:stretch>
            <a:fillRect/>
          </a:stretch>
        </p:blipFill>
        <p:spPr>
          <a:xfrm>
            <a:off x="0" y="1417640"/>
            <a:ext cx="12075192" cy="5440361"/>
          </a:xfrm>
          <a:prstGeom prst="rect">
            <a:avLst/>
          </a:prstGeom>
        </p:spPr>
      </p:pic>
      <p:sp>
        <p:nvSpPr>
          <p:cNvPr id="5" name="Rectangle 4">
            <a:extLst>
              <a:ext uri="{FF2B5EF4-FFF2-40B4-BE49-F238E27FC236}">
                <a16:creationId xmlns:a16="http://schemas.microsoft.com/office/drawing/2014/main" id="{18FE283E-5111-4782-B70F-A87C08C89CDE}"/>
              </a:ext>
            </a:extLst>
          </p:cNvPr>
          <p:cNvSpPr/>
          <p:nvPr/>
        </p:nvSpPr>
        <p:spPr>
          <a:xfrm>
            <a:off x="11582400" y="6337144"/>
            <a:ext cx="492792" cy="492440"/>
          </a:xfrm>
          <a:prstGeom prst="rect">
            <a:avLst/>
          </a:prstGeom>
          <a:solidFill>
            <a:schemeClr val="bg1"/>
          </a:solidFill>
          <a:ln w="25400" cap="flat">
            <a:solidFill>
              <a:schemeClr val="bg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defTabSz="609585" hangingPunct="0"/>
            <a:endParaRPr lang="en-US" sz="2400">
              <a:solidFill>
                <a:srgbClr val="000000"/>
              </a:solidFill>
              <a:latin typeface="+mj-lt"/>
              <a:ea typeface="+mj-ea"/>
              <a:cs typeface="+mj-cs"/>
              <a:sym typeface="Calibri"/>
            </a:endParaRPr>
          </a:p>
        </p:txBody>
      </p:sp>
    </p:spTree>
    <p:extLst>
      <p:ext uri="{BB962C8B-B14F-4D97-AF65-F5344CB8AC3E}">
        <p14:creationId xmlns:p14="http://schemas.microsoft.com/office/powerpoint/2010/main" val="343343612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de-CH"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de-CH"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Relevant Papers for more Details</a:t>
            </a:r>
            <a:endParaRPr lang="en-US" sz="2700" dirty="0">
              <a:solidFill>
                <a:srgbClr val="FF0000"/>
              </a:solidFill>
            </a:endParaRPr>
          </a:p>
        </p:txBody>
      </p:sp>
      <p:sp>
        <p:nvSpPr>
          <p:cNvPr id="4" name="TextBox 3">
            <a:extLst>
              <a:ext uri="{FF2B5EF4-FFF2-40B4-BE49-F238E27FC236}">
                <a16:creationId xmlns:a16="http://schemas.microsoft.com/office/drawing/2014/main" id="{279CCA46-54CC-70D9-B2CA-4E872F0A18BD}"/>
              </a:ext>
            </a:extLst>
          </p:cNvPr>
          <p:cNvSpPr txBox="1"/>
          <p:nvPr/>
        </p:nvSpPr>
        <p:spPr>
          <a:xfrm>
            <a:off x="6777879" y="5422918"/>
            <a:ext cx="4746153" cy="1877437"/>
          </a:xfrm>
          <a:prstGeom prst="rect">
            <a:avLst/>
          </a:prstGeom>
          <a:noFill/>
        </p:spPr>
        <p:txBody>
          <a:bodyPr wrap="square">
            <a:spAutoFit/>
          </a:bodyPr>
          <a:lstStyle/>
          <a:p>
            <a:pPr algn="ctr"/>
            <a:r>
              <a:rPr lang="en-GB" sz="1600" dirty="0">
                <a:solidFill>
                  <a:srgbClr val="595959"/>
                </a:solidFill>
                <a:latin typeface="Lato" panose="020F0502020204030203" pitchFamily="34" charset="0"/>
              </a:rPr>
              <a:t>Paper “</a:t>
            </a:r>
            <a:r>
              <a:rPr lang="en-GB" sz="1600" b="1" dirty="0">
                <a:solidFill>
                  <a:srgbClr val="FF0000"/>
                </a:solidFill>
                <a:latin typeface="Lato" panose="020F0502020204030203" pitchFamily="34" charset="0"/>
              </a:rPr>
              <a:t>Daisy: Practical Anomaly Detection in large BGP/MPLS and BGP/SRv6 VPN Networks</a:t>
            </a:r>
            <a:r>
              <a:rPr lang="en-GB" sz="1600" dirty="0">
                <a:solidFill>
                  <a:srgbClr val="595959"/>
                </a:solidFill>
                <a:latin typeface="Lato" panose="020F0502020204030203" pitchFamily="34" charset="0"/>
              </a:rPr>
              <a:t>” </a:t>
            </a:r>
            <a:r>
              <a:rPr lang="en-GB" sz="1600" dirty="0">
                <a:solidFill>
                  <a:schemeClr val="bg2">
                    <a:lumMod val="75000"/>
                  </a:schemeClr>
                </a:solidFill>
              </a:rPr>
              <a:t>published at ACM/IRTF ANRW’23  </a:t>
            </a:r>
          </a:p>
          <a:p>
            <a:pPr algn="ctr"/>
            <a:r>
              <a:rPr lang="en-GB" sz="1600" dirty="0">
                <a:solidFill>
                  <a:schemeClr val="bg2">
                    <a:lumMod val="75000"/>
                  </a:schemeClr>
                </a:solidFill>
              </a:rPr>
              <a:t>San Francisco, USA (24 July 2023)</a:t>
            </a:r>
          </a:p>
          <a:p>
            <a:pPr algn="ctr"/>
            <a:r>
              <a:rPr lang="en-GB" sz="1600" dirty="0">
                <a:solidFill>
                  <a:schemeClr val="bg2">
                    <a:lumMod val="75000"/>
                  </a:schemeClr>
                </a:solidFill>
              </a:rPr>
              <a:t>Open access: </a:t>
            </a:r>
            <a:r>
              <a:rPr lang="en-GB" sz="1600" dirty="0">
                <a:solidFill>
                  <a:schemeClr val="bg2">
                    <a:lumMod val="75000"/>
                  </a:schemeClr>
                </a:solidFill>
                <a:hlinkClick r:id="rId3">
                  <a:extLst>
                    <a:ext uri="{A12FA001-AC4F-418D-AE19-62706E023703}">
                      <ahyp:hlinkClr xmlns:ahyp="http://schemas.microsoft.com/office/drawing/2018/hyperlinkcolor" val="tx"/>
                    </a:ext>
                  </a:extLst>
                </a:hlinkClick>
              </a:rPr>
              <a:t>http://hal.science/hal-04307611</a:t>
            </a:r>
            <a:r>
              <a:rPr lang="en-GB" sz="1600" dirty="0">
                <a:solidFill>
                  <a:schemeClr val="bg2">
                    <a:lumMod val="75000"/>
                  </a:schemeClr>
                </a:solidFill>
              </a:rPr>
              <a:t> </a:t>
            </a:r>
          </a:p>
          <a:p>
            <a:br>
              <a:rPr lang="en-GB" dirty="0"/>
            </a:br>
            <a:endParaRPr lang="en-CH" dirty="0"/>
          </a:p>
        </p:txBody>
      </p:sp>
      <p:sp>
        <p:nvSpPr>
          <p:cNvPr id="8" name="TextBox 7">
            <a:extLst>
              <a:ext uri="{FF2B5EF4-FFF2-40B4-BE49-F238E27FC236}">
                <a16:creationId xmlns:a16="http://schemas.microsoft.com/office/drawing/2014/main" id="{84DD77D7-EFA0-3B7E-AB08-B58948BB11B6}"/>
              </a:ext>
            </a:extLst>
          </p:cNvPr>
          <p:cNvSpPr txBox="1"/>
          <p:nvPr/>
        </p:nvSpPr>
        <p:spPr>
          <a:xfrm>
            <a:off x="1246023" y="5169986"/>
            <a:ext cx="4672864" cy="1569660"/>
          </a:xfrm>
          <a:prstGeom prst="rect">
            <a:avLst/>
          </a:prstGeom>
          <a:noFill/>
        </p:spPr>
        <p:txBody>
          <a:bodyPr wrap="square">
            <a:spAutoFit/>
          </a:bodyPr>
          <a:lstStyle/>
          <a:p>
            <a:pPr algn="ctr" rtl="0">
              <a:spcBef>
                <a:spcPts val="0"/>
              </a:spcBef>
              <a:spcAft>
                <a:spcPts val="0"/>
              </a:spcAft>
            </a:pPr>
            <a:r>
              <a:rPr lang="en-GB" sz="1600" b="0" i="0" u="none" strike="noStrike" dirty="0">
                <a:solidFill>
                  <a:srgbClr val="595959"/>
                </a:solidFill>
                <a:effectLst/>
                <a:latin typeface="Lato" panose="020F0502020204030203" pitchFamily="34" charset="0"/>
              </a:rPr>
              <a:t>Paper “</a:t>
            </a:r>
            <a:r>
              <a:rPr lang="en-GB" sz="1600" b="1" i="0" u="none" strike="noStrike" dirty="0">
                <a:solidFill>
                  <a:srgbClr val="FF0000"/>
                </a:solidFill>
                <a:effectLst/>
                <a:latin typeface="Lato" panose="020F0502020204030203" pitchFamily="34" charset="0"/>
              </a:rPr>
              <a:t>Practical Anomaly Detection in Internet Services: An ISP centric approach</a:t>
            </a:r>
            <a:r>
              <a:rPr lang="en-GB" sz="1600" b="0" i="0" u="none" strike="noStrike" dirty="0">
                <a:solidFill>
                  <a:srgbClr val="595959"/>
                </a:solidFill>
                <a:effectLst/>
                <a:latin typeface="Lato" panose="020F0502020204030203" pitchFamily="34" charset="0"/>
              </a:rPr>
              <a:t>” </a:t>
            </a:r>
          </a:p>
          <a:p>
            <a:pPr algn="ctr" rtl="0">
              <a:spcBef>
                <a:spcPts val="0"/>
              </a:spcBef>
              <a:spcAft>
                <a:spcPts val="0"/>
              </a:spcAft>
            </a:pPr>
            <a:r>
              <a:rPr lang="en-GB" sz="1600" dirty="0">
                <a:solidFill>
                  <a:schemeClr val="bg2">
                    <a:lumMod val="75000"/>
                  </a:schemeClr>
                </a:solidFill>
              </a:rPr>
              <a:t>accepted at AnNet’24 </a:t>
            </a:r>
          </a:p>
          <a:p>
            <a:pPr algn="ctr" rtl="0">
              <a:spcBef>
                <a:spcPts val="0"/>
              </a:spcBef>
              <a:spcAft>
                <a:spcPts val="0"/>
              </a:spcAft>
            </a:pPr>
            <a:r>
              <a:rPr lang="en-GB" sz="1600" dirty="0">
                <a:solidFill>
                  <a:schemeClr val="bg2">
                    <a:lumMod val="75000"/>
                  </a:schemeClr>
                </a:solidFill>
              </a:rPr>
              <a:t>(in conjunction with IEEE NOMS’24) </a:t>
            </a:r>
          </a:p>
          <a:p>
            <a:pPr algn="ctr" rtl="0">
              <a:spcBef>
                <a:spcPts val="0"/>
              </a:spcBef>
              <a:spcAft>
                <a:spcPts val="0"/>
              </a:spcAft>
            </a:pPr>
            <a:r>
              <a:rPr lang="en-GB" sz="1600" dirty="0">
                <a:solidFill>
                  <a:schemeClr val="bg2">
                    <a:lumMod val="75000"/>
                  </a:schemeClr>
                </a:solidFill>
              </a:rPr>
              <a:t>Seoul, Korea (6–10 May 2024)</a:t>
            </a:r>
          </a:p>
          <a:p>
            <a:pPr algn="ctr" rtl="0">
              <a:spcBef>
                <a:spcPts val="0"/>
              </a:spcBef>
              <a:spcAft>
                <a:spcPts val="0"/>
              </a:spcAft>
            </a:pPr>
            <a:r>
              <a:rPr lang="en-GB" sz="1600" dirty="0">
                <a:solidFill>
                  <a:schemeClr val="bg2">
                    <a:lumMod val="75000"/>
                  </a:schemeClr>
                </a:solidFill>
              </a:rPr>
              <a:t>[Will be presented as a poster the May 6th 2024]</a:t>
            </a:r>
          </a:p>
        </p:txBody>
      </p:sp>
      <p:pic>
        <p:nvPicPr>
          <p:cNvPr id="2052" name="Picture 4">
            <a:extLst>
              <a:ext uri="{FF2B5EF4-FFF2-40B4-BE49-F238E27FC236}">
                <a16:creationId xmlns:a16="http://schemas.microsoft.com/office/drawing/2014/main" id="{7022990C-B30E-1C4B-DB2B-0970BB16BE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375" y="2099749"/>
            <a:ext cx="4878686" cy="265850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1A4F91E-8E8C-E756-1039-D2CC2AC865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6136" y="1129326"/>
            <a:ext cx="3129641" cy="4040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711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de-CH"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de-CH"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2" name="Gruppieren 37">
            <a:extLst>
              <a:ext uri="{FF2B5EF4-FFF2-40B4-BE49-F238E27FC236}">
                <a16:creationId xmlns:a16="http://schemas.microsoft.com/office/drawing/2014/main" id="{593A3D2C-AF3C-4647-1B02-6C5086C62287}"/>
              </a:ext>
            </a:extLst>
          </p:cNvPr>
          <p:cNvGrpSpPr>
            <a:grpSpLocks noChangeAspect="1"/>
          </p:cNvGrpSpPr>
          <p:nvPr/>
        </p:nvGrpSpPr>
        <p:grpSpPr>
          <a:xfrm>
            <a:off x="4141425" y="5268942"/>
            <a:ext cx="1440000" cy="1440000"/>
            <a:chOff x="9420737" y="1699669"/>
            <a:chExt cx="1440000" cy="1440000"/>
          </a:xfrm>
        </p:grpSpPr>
        <p:sp>
          <p:nvSpPr>
            <p:cNvPr id="3" name="Textfeld 31">
              <a:extLst>
                <a:ext uri="{FF2B5EF4-FFF2-40B4-BE49-F238E27FC236}">
                  <a16:creationId xmlns:a16="http://schemas.microsoft.com/office/drawing/2014/main" id="{21A2E246-8977-0C56-8169-DA0A27B49547}"/>
                </a:ext>
              </a:extLst>
            </p:cNvPr>
            <p:cNvSpPr txBox="1"/>
            <p:nvPr>
              <p:custDataLst>
                <p:tags r:id="rId8"/>
              </p:custDataLst>
            </p:nvPr>
          </p:nvSpPr>
          <p:spPr bwMode="gray">
            <a:xfrm>
              <a:off x="9420737" y="1699669"/>
              <a:ext cx="1440000" cy="1440000"/>
            </a:xfrm>
            <a:prstGeom prst="ellipse">
              <a:avLst/>
            </a:prstGeom>
            <a:solidFill>
              <a:schemeClr val="bg1"/>
            </a:solidFill>
            <a:ln w="6350">
              <a:solidFill>
                <a:schemeClr val="tx1"/>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Data Collection</a:t>
              </a:r>
            </a:p>
          </p:txBody>
        </p:sp>
        <p:sp>
          <p:nvSpPr>
            <p:cNvPr id="4" name="Rechteck 32">
              <a:extLst>
                <a:ext uri="{FF2B5EF4-FFF2-40B4-BE49-F238E27FC236}">
                  <a16:creationId xmlns:a16="http://schemas.microsoft.com/office/drawing/2014/main" id="{A20B2D5A-928F-260A-3CF1-C2C4CAA43CF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7" name="Gruppieren 86">
            <a:extLst>
              <a:ext uri="{FF2B5EF4-FFF2-40B4-BE49-F238E27FC236}">
                <a16:creationId xmlns:a16="http://schemas.microsoft.com/office/drawing/2014/main" id="{746914D8-DC97-6FCE-CCEC-831AF8343A92}"/>
              </a:ext>
            </a:extLst>
          </p:cNvPr>
          <p:cNvGrpSpPr>
            <a:grpSpLocks noChangeAspect="1"/>
          </p:cNvGrpSpPr>
          <p:nvPr/>
        </p:nvGrpSpPr>
        <p:grpSpPr>
          <a:xfrm>
            <a:off x="1133909" y="3225931"/>
            <a:ext cx="1296000" cy="1296000"/>
            <a:chOff x="9777596" y="4473116"/>
            <a:chExt cx="1440000" cy="1440000"/>
          </a:xfrm>
        </p:grpSpPr>
        <p:sp>
          <p:nvSpPr>
            <p:cNvPr id="8" name="Textfeld 39">
              <a:extLst>
                <a:ext uri="{FF2B5EF4-FFF2-40B4-BE49-F238E27FC236}">
                  <a16:creationId xmlns:a16="http://schemas.microsoft.com/office/drawing/2014/main" id="{677D70B8-28D4-9C31-9D94-D3052A1620BA}"/>
                </a:ext>
              </a:extLst>
            </p:cNvPr>
            <p:cNvSpPr txBox="1"/>
            <p:nvPr>
              <p:custDataLst>
                <p:tags r:id="rId7"/>
              </p:custDataLst>
            </p:nvPr>
          </p:nvSpPr>
          <p:spPr bwMode="gray">
            <a:xfrm>
              <a:off x="9777596" y="4473116"/>
              <a:ext cx="1440000" cy="1440000"/>
            </a:xfrm>
            <a:prstGeom prst="ellipse">
              <a:avLst/>
            </a:prstGeom>
            <a:solidFill>
              <a:schemeClr val="bg1"/>
            </a:solidFill>
            <a:ln w="28575">
              <a:solidFill>
                <a:srgbClr val="1781E3"/>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Device Trend Detection</a:t>
              </a:r>
            </a:p>
          </p:txBody>
        </p:sp>
        <p:sp>
          <p:nvSpPr>
            <p:cNvPr id="9" name="Rechteck 40">
              <a:extLst>
                <a:ext uri="{FF2B5EF4-FFF2-40B4-BE49-F238E27FC236}">
                  <a16:creationId xmlns:a16="http://schemas.microsoft.com/office/drawing/2014/main" id="{A7D4BF0B-6AC3-4AA9-E8BD-1253A110E4C1}"/>
                </a:ext>
              </a:extLst>
            </p:cNvPr>
            <p:cNvSpPr/>
            <p:nvPr/>
          </p:nvSpPr>
          <p:spPr>
            <a:xfrm>
              <a:off x="10497596" y="4473116"/>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0" name="Gruppieren 42">
            <a:extLst>
              <a:ext uri="{FF2B5EF4-FFF2-40B4-BE49-F238E27FC236}">
                <a16:creationId xmlns:a16="http://schemas.microsoft.com/office/drawing/2014/main" id="{2A39462A-F04D-B596-7A41-2767D485510C}"/>
              </a:ext>
            </a:extLst>
          </p:cNvPr>
          <p:cNvGrpSpPr>
            <a:grpSpLocks noChangeAspect="1"/>
          </p:cNvGrpSpPr>
          <p:nvPr/>
        </p:nvGrpSpPr>
        <p:grpSpPr>
          <a:xfrm>
            <a:off x="2651309" y="3225931"/>
            <a:ext cx="1296000" cy="1296000"/>
            <a:chOff x="9420737" y="1699669"/>
            <a:chExt cx="1440000" cy="1440000"/>
          </a:xfrm>
        </p:grpSpPr>
        <p:sp>
          <p:nvSpPr>
            <p:cNvPr id="11" name="Textfeld 43">
              <a:extLst>
                <a:ext uri="{FF2B5EF4-FFF2-40B4-BE49-F238E27FC236}">
                  <a16:creationId xmlns:a16="http://schemas.microsoft.com/office/drawing/2014/main" id="{BC202C79-EF00-4794-A5E7-54FD1AD6FFEC}"/>
                </a:ext>
              </a:extLst>
            </p:cNvPr>
            <p:cNvSpPr txBox="1"/>
            <p:nvPr>
              <p:custDataLst>
                <p:tags r:id="rId6"/>
              </p:custDataLst>
            </p:nvPr>
          </p:nvSpPr>
          <p:spPr bwMode="gray">
            <a:xfrm>
              <a:off x="9420737" y="1699669"/>
              <a:ext cx="1440000" cy="1440000"/>
            </a:xfrm>
            <a:prstGeom prst="ellipse">
              <a:avLst/>
            </a:prstGeom>
            <a:solidFill>
              <a:schemeClr val="bg1"/>
            </a:solidFill>
            <a:ln w="28575">
              <a:solidFill>
                <a:srgbClr val="0EABA9"/>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Verify, Troubleshoot and Notify</a:t>
              </a:r>
            </a:p>
          </p:txBody>
        </p:sp>
        <p:sp>
          <p:nvSpPr>
            <p:cNvPr id="12" name="Rechteck 44">
              <a:extLst>
                <a:ext uri="{FF2B5EF4-FFF2-40B4-BE49-F238E27FC236}">
                  <a16:creationId xmlns:a16="http://schemas.microsoft.com/office/drawing/2014/main" id="{D0BEF0AD-9BD5-957F-DF20-EA76A3E6320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3" name="Gruppieren 45">
            <a:extLst>
              <a:ext uri="{FF2B5EF4-FFF2-40B4-BE49-F238E27FC236}">
                <a16:creationId xmlns:a16="http://schemas.microsoft.com/office/drawing/2014/main" id="{C27136FF-F3FA-F76D-A713-2F31CB874934}"/>
              </a:ext>
            </a:extLst>
          </p:cNvPr>
          <p:cNvGrpSpPr>
            <a:grpSpLocks noChangeAspect="1"/>
          </p:cNvGrpSpPr>
          <p:nvPr/>
        </p:nvGrpSpPr>
        <p:grpSpPr>
          <a:xfrm>
            <a:off x="8723272" y="3300359"/>
            <a:ext cx="1296000" cy="1296000"/>
            <a:chOff x="9420737" y="1699669"/>
            <a:chExt cx="1440000" cy="1440000"/>
          </a:xfrm>
        </p:grpSpPr>
        <p:sp>
          <p:nvSpPr>
            <p:cNvPr id="15" name="Textfeld 46">
              <a:extLst>
                <a:ext uri="{FF2B5EF4-FFF2-40B4-BE49-F238E27FC236}">
                  <a16:creationId xmlns:a16="http://schemas.microsoft.com/office/drawing/2014/main" id="{F228A6D5-55A8-F878-625A-2CFBC2A4CC8C}"/>
                </a:ext>
              </a:extLst>
            </p:cNvPr>
            <p:cNvSpPr txBox="1"/>
            <p:nvPr>
              <p:custDataLst>
                <p:tags r:id="rId5"/>
              </p:custDataLst>
            </p:nvPr>
          </p:nvSpPr>
          <p:spPr bwMode="gray">
            <a:xfrm>
              <a:off x="9420737" y="1699669"/>
              <a:ext cx="1440000" cy="1440000"/>
            </a:xfrm>
            <a:prstGeom prst="ellipse">
              <a:avLst/>
            </a:prstGeom>
            <a:solidFill>
              <a:schemeClr val="bg1"/>
            </a:solidFill>
            <a:ln w="28575">
              <a:solidFill>
                <a:srgbClr val="5944C6"/>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Closed Loop Operation</a:t>
              </a:r>
            </a:p>
          </p:txBody>
        </p:sp>
        <p:sp>
          <p:nvSpPr>
            <p:cNvPr id="16" name="Rechteck 47">
              <a:extLst>
                <a:ext uri="{FF2B5EF4-FFF2-40B4-BE49-F238E27FC236}">
                  <a16:creationId xmlns:a16="http://schemas.microsoft.com/office/drawing/2014/main" id="{B76F4586-6C16-9488-8080-DC2366DDC57B}"/>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7" name="Gruppieren 48">
            <a:extLst>
              <a:ext uri="{FF2B5EF4-FFF2-40B4-BE49-F238E27FC236}">
                <a16:creationId xmlns:a16="http://schemas.microsoft.com/office/drawing/2014/main" id="{CEB0384D-AE7F-401C-F7FF-BDAEA866A31A}"/>
              </a:ext>
            </a:extLst>
          </p:cNvPr>
          <p:cNvGrpSpPr>
            <a:grpSpLocks noChangeAspect="1"/>
          </p:cNvGrpSpPr>
          <p:nvPr/>
        </p:nvGrpSpPr>
        <p:grpSpPr>
          <a:xfrm>
            <a:off x="4166756" y="3277395"/>
            <a:ext cx="1296000" cy="1296000"/>
            <a:chOff x="9420737" y="1699669"/>
            <a:chExt cx="1440000" cy="1440000"/>
          </a:xfrm>
        </p:grpSpPr>
        <p:sp>
          <p:nvSpPr>
            <p:cNvPr id="18" name="Textfeld 49">
              <a:extLst>
                <a:ext uri="{FF2B5EF4-FFF2-40B4-BE49-F238E27FC236}">
                  <a16:creationId xmlns:a16="http://schemas.microsoft.com/office/drawing/2014/main" id="{710443C2-A213-C93E-D7DE-9256AD74C9AA}"/>
                </a:ext>
              </a:extLst>
            </p:cNvPr>
            <p:cNvSpPr txBox="1"/>
            <p:nvPr>
              <p:custDataLst>
                <p:tags r:id="rId4"/>
              </p:custDataLst>
            </p:nvPr>
          </p:nvSpPr>
          <p:spPr bwMode="gray">
            <a:xfrm>
              <a:off x="9420737" y="1699669"/>
              <a:ext cx="1440000" cy="1440000"/>
            </a:xfrm>
            <a:prstGeom prst="ellipse">
              <a:avLst/>
            </a:prstGeom>
            <a:solidFill>
              <a:schemeClr val="bg1"/>
            </a:solidFill>
            <a:ln w="28575">
              <a:solidFill>
                <a:srgbClr val="DDE3E7"/>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Anomaly Detection</a:t>
              </a:r>
            </a:p>
          </p:txBody>
        </p:sp>
        <p:sp>
          <p:nvSpPr>
            <p:cNvPr id="19" name="Rechteck 50">
              <a:extLst>
                <a:ext uri="{FF2B5EF4-FFF2-40B4-BE49-F238E27FC236}">
                  <a16:creationId xmlns:a16="http://schemas.microsoft.com/office/drawing/2014/main" id="{B0C54029-2E2D-F6C0-FCED-13B25FD81DFE}"/>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0" name="Gruppieren 51">
            <a:extLst>
              <a:ext uri="{FF2B5EF4-FFF2-40B4-BE49-F238E27FC236}">
                <a16:creationId xmlns:a16="http://schemas.microsoft.com/office/drawing/2014/main" id="{1B5435B3-AE86-5E3B-7DD7-612D9AD30695}"/>
              </a:ext>
            </a:extLst>
          </p:cNvPr>
          <p:cNvGrpSpPr>
            <a:grpSpLocks noChangeAspect="1"/>
          </p:cNvGrpSpPr>
          <p:nvPr/>
        </p:nvGrpSpPr>
        <p:grpSpPr>
          <a:xfrm>
            <a:off x="5670531" y="3225931"/>
            <a:ext cx="1296000" cy="1296000"/>
            <a:chOff x="9420737" y="1699669"/>
            <a:chExt cx="1440000" cy="1440000"/>
          </a:xfrm>
        </p:grpSpPr>
        <p:sp>
          <p:nvSpPr>
            <p:cNvPr id="21" name="Textfeld 52">
              <a:extLst>
                <a:ext uri="{FF2B5EF4-FFF2-40B4-BE49-F238E27FC236}">
                  <a16:creationId xmlns:a16="http://schemas.microsoft.com/office/drawing/2014/main" id="{8B96C491-62EA-C102-02AE-9C35C6819F7C}"/>
                </a:ext>
              </a:extLst>
            </p:cNvPr>
            <p:cNvSpPr txBox="1"/>
            <p:nvPr>
              <p:custDataLst>
                <p:tags r:id="rId3"/>
              </p:custDataLst>
            </p:nvPr>
          </p:nvSpPr>
          <p:spPr bwMode="gray">
            <a:xfrm>
              <a:off x="9420737" y="1699669"/>
              <a:ext cx="1440000" cy="1440000"/>
            </a:xfrm>
            <a:prstGeom prst="ellipse">
              <a:avLst/>
            </a:prstGeom>
            <a:solidFill>
              <a:schemeClr val="bg1"/>
            </a:solidFill>
            <a:ln w="28575">
              <a:solidFill>
                <a:srgbClr val="E61E64"/>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Visualization </a:t>
              </a:r>
            </a:p>
          </p:txBody>
        </p:sp>
        <p:sp>
          <p:nvSpPr>
            <p:cNvPr id="22" name="Rechteck 53">
              <a:extLst>
                <a:ext uri="{FF2B5EF4-FFF2-40B4-BE49-F238E27FC236}">
                  <a16:creationId xmlns:a16="http://schemas.microsoft.com/office/drawing/2014/main" id="{CD5EEA4E-05C6-79F3-6419-252AE948AC1F}"/>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3" name="Gruppieren 54">
            <a:extLst>
              <a:ext uri="{FF2B5EF4-FFF2-40B4-BE49-F238E27FC236}">
                <a16:creationId xmlns:a16="http://schemas.microsoft.com/office/drawing/2014/main" id="{43DA79DF-E42D-79DA-2E63-37571E43F0EB}"/>
              </a:ext>
            </a:extLst>
          </p:cNvPr>
          <p:cNvGrpSpPr>
            <a:grpSpLocks noChangeAspect="1"/>
          </p:cNvGrpSpPr>
          <p:nvPr/>
        </p:nvGrpSpPr>
        <p:grpSpPr>
          <a:xfrm>
            <a:off x="7189919" y="3277395"/>
            <a:ext cx="1296000" cy="1296000"/>
            <a:chOff x="9420737" y="1699669"/>
            <a:chExt cx="1440000" cy="1440000"/>
          </a:xfrm>
        </p:grpSpPr>
        <p:sp>
          <p:nvSpPr>
            <p:cNvPr id="24" name="Textfeld 55">
              <a:extLst>
                <a:ext uri="{FF2B5EF4-FFF2-40B4-BE49-F238E27FC236}">
                  <a16:creationId xmlns:a16="http://schemas.microsoft.com/office/drawing/2014/main" id="{AF618EBE-6571-2ABA-C463-166B9EC84BF4}"/>
                </a:ext>
              </a:extLst>
            </p:cNvPr>
            <p:cNvSpPr txBox="1"/>
            <p:nvPr>
              <p:custDataLst>
                <p:tags r:id="rId2"/>
              </p:custDataLst>
            </p:nvPr>
          </p:nvSpPr>
          <p:spPr bwMode="gray">
            <a:xfrm>
              <a:off x="9420737" y="1699669"/>
              <a:ext cx="1440000" cy="1440000"/>
            </a:xfrm>
            <a:prstGeom prst="ellipse">
              <a:avLst/>
            </a:prstGeom>
            <a:solidFill>
              <a:schemeClr val="bg1"/>
            </a:solidFill>
            <a:ln w="28575">
              <a:solidFill>
                <a:srgbClr val="A63297"/>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a:t>
              </a: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SLI and SLO</a:t>
              </a:r>
            </a:p>
          </p:txBody>
        </p:sp>
        <p:sp>
          <p:nvSpPr>
            <p:cNvPr id="25" name="Rechteck 56">
              <a:extLst>
                <a:ext uri="{FF2B5EF4-FFF2-40B4-BE49-F238E27FC236}">
                  <a16:creationId xmlns:a16="http://schemas.microsoft.com/office/drawing/2014/main" id="{6E4AAC49-253A-16CD-EEDC-0B1795F09A96}"/>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6" name="Straight Arrow Connector 25">
            <a:extLst>
              <a:ext uri="{FF2B5EF4-FFF2-40B4-BE49-F238E27FC236}">
                <a16:creationId xmlns:a16="http://schemas.microsoft.com/office/drawing/2014/main" id="{E14B17EC-9407-E3A2-1F7C-D47095BE2DDB}"/>
              </a:ext>
            </a:extLst>
          </p:cNvPr>
          <p:cNvCxnSpPr/>
          <p:nvPr/>
        </p:nvCxnSpPr>
        <p:spPr bwMode="gray">
          <a:xfrm>
            <a:off x="1562428"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2C9830F3-CBF4-D372-DBC5-8AB3BCB5DD2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746822" y="2301095"/>
            <a:ext cx="410400" cy="410400"/>
          </a:xfrm>
          <a:prstGeom prst="rect">
            <a:avLst/>
          </a:prstGeom>
        </p:spPr>
      </p:pic>
      <p:pic>
        <p:nvPicPr>
          <p:cNvPr id="28" name="Graphic 27">
            <a:extLst>
              <a:ext uri="{FF2B5EF4-FFF2-40B4-BE49-F238E27FC236}">
                <a16:creationId xmlns:a16="http://schemas.microsoft.com/office/drawing/2014/main" id="{17EB060B-2351-6AC0-7856-F33CB052400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13298" y="2315444"/>
            <a:ext cx="410400" cy="410400"/>
          </a:xfrm>
          <a:prstGeom prst="rect">
            <a:avLst/>
          </a:prstGeom>
        </p:spPr>
      </p:pic>
      <p:sp>
        <p:nvSpPr>
          <p:cNvPr id="29" name="Rectangle 28">
            <a:extLst>
              <a:ext uri="{FF2B5EF4-FFF2-40B4-BE49-F238E27FC236}">
                <a16:creationId xmlns:a16="http://schemas.microsoft.com/office/drawing/2014/main" id="{5DF5E834-66E3-AE49-4040-1D628970A3FC}"/>
              </a:ext>
            </a:extLst>
          </p:cNvPr>
          <p:cNvSpPr/>
          <p:nvPr/>
        </p:nvSpPr>
        <p:spPr bwMode="gray">
          <a:xfrm>
            <a:off x="1577989" y="1937564"/>
            <a:ext cx="724220"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Alert</a:t>
            </a:r>
          </a:p>
        </p:txBody>
      </p:sp>
      <p:sp>
        <p:nvSpPr>
          <p:cNvPr id="30" name="Rectangle 29">
            <a:extLst>
              <a:ext uri="{FF2B5EF4-FFF2-40B4-BE49-F238E27FC236}">
                <a16:creationId xmlns:a16="http://schemas.microsoft.com/office/drawing/2014/main" id="{BA1C20F7-8218-7EF6-0AE8-992862F0E030}"/>
              </a:ext>
            </a:extLst>
          </p:cNvPr>
          <p:cNvSpPr/>
          <p:nvPr/>
        </p:nvSpPr>
        <p:spPr bwMode="gray">
          <a:xfrm>
            <a:off x="2591780" y="1937564"/>
            <a:ext cx="105343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Postmortem</a:t>
            </a:r>
          </a:p>
        </p:txBody>
      </p:sp>
      <p:pic>
        <p:nvPicPr>
          <p:cNvPr id="31" name="Picture 30">
            <a:extLst>
              <a:ext uri="{FF2B5EF4-FFF2-40B4-BE49-F238E27FC236}">
                <a16:creationId xmlns:a16="http://schemas.microsoft.com/office/drawing/2014/main" id="{17DF8467-9125-3982-1295-79F29C9B0DC8}"/>
              </a:ext>
            </a:extLst>
          </p:cNvPr>
          <p:cNvPicPr>
            <a:picLocks noChangeAspect="1"/>
          </p:cNvPicPr>
          <p:nvPr/>
        </p:nvPicPr>
        <p:blipFill>
          <a:blip r:embed="rId13"/>
          <a:stretch>
            <a:fillRect/>
          </a:stretch>
        </p:blipFill>
        <p:spPr>
          <a:xfrm>
            <a:off x="9134630" y="3436787"/>
            <a:ext cx="469639" cy="357447"/>
          </a:xfrm>
          <a:prstGeom prst="rect">
            <a:avLst/>
          </a:prstGeom>
        </p:spPr>
      </p:pic>
      <p:pic>
        <p:nvPicPr>
          <p:cNvPr id="32" name="Picture 31">
            <a:extLst>
              <a:ext uri="{FF2B5EF4-FFF2-40B4-BE49-F238E27FC236}">
                <a16:creationId xmlns:a16="http://schemas.microsoft.com/office/drawing/2014/main" id="{C770A491-1DB5-77FC-712B-35F7A47E2F99}"/>
              </a:ext>
            </a:extLst>
          </p:cNvPr>
          <p:cNvPicPr>
            <a:picLocks noChangeAspect="1"/>
          </p:cNvPicPr>
          <p:nvPr/>
        </p:nvPicPr>
        <p:blipFill>
          <a:blip r:embed="rId14"/>
          <a:stretch>
            <a:fillRect/>
          </a:stretch>
        </p:blipFill>
        <p:spPr>
          <a:xfrm>
            <a:off x="4628429" y="5489140"/>
            <a:ext cx="457022" cy="393192"/>
          </a:xfrm>
          <a:prstGeom prst="rect">
            <a:avLst/>
          </a:prstGeom>
        </p:spPr>
      </p:pic>
      <p:pic>
        <p:nvPicPr>
          <p:cNvPr id="33" name="Picture 32">
            <a:extLst>
              <a:ext uri="{FF2B5EF4-FFF2-40B4-BE49-F238E27FC236}">
                <a16:creationId xmlns:a16="http://schemas.microsoft.com/office/drawing/2014/main" id="{17CD1AF5-AD78-AA80-9E26-C4515CC45BFA}"/>
              </a:ext>
            </a:extLst>
          </p:cNvPr>
          <p:cNvPicPr>
            <a:picLocks noChangeAspect="1"/>
          </p:cNvPicPr>
          <p:nvPr/>
        </p:nvPicPr>
        <p:blipFill>
          <a:blip r:embed="rId15"/>
          <a:stretch>
            <a:fillRect/>
          </a:stretch>
        </p:blipFill>
        <p:spPr>
          <a:xfrm>
            <a:off x="3094109" y="3318769"/>
            <a:ext cx="424647" cy="393192"/>
          </a:xfrm>
          <a:prstGeom prst="rect">
            <a:avLst/>
          </a:prstGeom>
        </p:spPr>
      </p:pic>
      <p:pic>
        <p:nvPicPr>
          <p:cNvPr id="34" name="Picture 33">
            <a:extLst>
              <a:ext uri="{FF2B5EF4-FFF2-40B4-BE49-F238E27FC236}">
                <a16:creationId xmlns:a16="http://schemas.microsoft.com/office/drawing/2014/main" id="{0DF49D5E-4B86-6869-98D7-DE092FC30B18}"/>
              </a:ext>
            </a:extLst>
          </p:cNvPr>
          <p:cNvPicPr>
            <a:picLocks noChangeAspect="1"/>
          </p:cNvPicPr>
          <p:nvPr/>
        </p:nvPicPr>
        <p:blipFill>
          <a:blip r:embed="rId16"/>
          <a:stretch>
            <a:fillRect/>
          </a:stretch>
        </p:blipFill>
        <p:spPr>
          <a:xfrm>
            <a:off x="4594444" y="3347408"/>
            <a:ext cx="454869" cy="393192"/>
          </a:xfrm>
          <a:prstGeom prst="rect">
            <a:avLst/>
          </a:prstGeom>
        </p:spPr>
      </p:pic>
      <p:pic>
        <p:nvPicPr>
          <p:cNvPr id="35" name="Picture 34">
            <a:extLst>
              <a:ext uri="{FF2B5EF4-FFF2-40B4-BE49-F238E27FC236}">
                <a16:creationId xmlns:a16="http://schemas.microsoft.com/office/drawing/2014/main" id="{76768564-2BA7-E325-FE43-6D4CE762CDAA}"/>
              </a:ext>
            </a:extLst>
          </p:cNvPr>
          <p:cNvPicPr>
            <a:picLocks noChangeAspect="1"/>
          </p:cNvPicPr>
          <p:nvPr/>
        </p:nvPicPr>
        <p:blipFill>
          <a:blip r:embed="rId17"/>
          <a:stretch>
            <a:fillRect/>
          </a:stretch>
        </p:blipFill>
        <p:spPr>
          <a:xfrm>
            <a:off x="7600566" y="3398752"/>
            <a:ext cx="474707" cy="393192"/>
          </a:xfrm>
          <a:prstGeom prst="rect">
            <a:avLst/>
          </a:prstGeom>
        </p:spPr>
      </p:pic>
      <p:pic>
        <p:nvPicPr>
          <p:cNvPr id="36" name="Picture 35">
            <a:extLst>
              <a:ext uri="{FF2B5EF4-FFF2-40B4-BE49-F238E27FC236}">
                <a16:creationId xmlns:a16="http://schemas.microsoft.com/office/drawing/2014/main" id="{BA0A7074-FC27-6B8B-F899-8DDE2533BB10}"/>
              </a:ext>
            </a:extLst>
          </p:cNvPr>
          <p:cNvPicPr>
            <a:picLocks noChangeAspect="1"/>
          </p:cNvPicPr>
          <p:nvPr/>
        </p:nvPicPr>
        <p:blipFill>
          <a:blip r:embed="rId18"/>
          <a:stretch>
            <a:fillRect/>
          </a:stretch>
        </p:blipFill>
        <p:spPr>
          <a:xfrm>
            <a:off x="6085367" y="3388342"/>
            <a:ext cx="474367" cy="393192"/>
          </a:xfrm>
          <a:prstGeom prst="rect">
            <a:avLst/>
          </a:prstGeom>
        </p:spPr>
      </p:pic>
      <p:pic>
        <p:nvPicPr>
          <p:cNvPr id="37" name="Picture 36">
            <a:extLst>
              <a:ext uri="{FF2B5EF4-FFF2-40B4-BE49-F238E27FC236}">
                <a16:creationId xmlns:a16="http://schemas.microsoft.com/office/drawing/2014/main" id="{D966A7CE-25D4-DED2-6D45-788D6CB73BA2}"/>
              </a:ext>
            </a:extLst>
          </p:cNvPr>
          <p:cNvPicPr>
            <a:picLocks noChangeAspect="1"/>
          </p:cNvPicPr>
          <p:nvPr/>
        </p:nvPicPr>
        <p:blipFill>
          <a:blip r:embed="rId19"/>
          <a:stretch>
            <a:fillRect/>
          </a:stretch>
        </p:blipFill>
        <p:spPr>
          <a:xfrm>
            <a:off x="1577989" y="3300359"/>
            <a:ext cx="445123" cy="393192"/>
          </a:xfrm>
          <a:prstGeom prst="rect">
            <a:avLst/>
          </a:prstGeom>
        </p:spPr>
      </p:pic>
      <p:cxnSp>
        <p:nvCxnSpPr>
          <p:cNvPr id="38" name="Straight Connector 37">
            <a:extLst>
              <a:ext uri="{FF2B5EF4-FFF2-40B4-BE49-F238E27FC236}">
                <a16:creationId xmlns:a16="http://schemas.microsoft.com/office/drawing/2014/main" id="{10DC3853-02C8-D495-EDB1-B0129F6F9E30}"/>
              </a:ext>
            </a:extLst>
          </p:cNvPr>
          <p:cNvCxnSpPr/>
          <p:nvPr/>
        </p:nvCxnSpPr>
        <p:spPr bwMode="gray">
          <a:xfrm>
            <a:off x="1050398" y="5101289"/>
            <a:ext cx="937927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2C5DAC4-E571-363C-E57D-8F3EA7B6E611}"/>
              </a:ext>
            </a:extLst>
          </p:cNvPr>
          <p:cNvSpPr/>
          <p:nvPr/>
        </p:nvSpPr>
        <p:spPr bwMode="gray">
          <a:xfrm>
            <a:off x="6085367" y="4958590"/>
            <a:ext cx="444969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1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Operational Data</a:t>
            </a: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0" name="Straight Connector 39">
            <a:extLst>
              <a:ext uri="{FF2B5EF4-FFF2-40B4-BE49-F238E27FC236}">
                <a16:creationId xmlns:a16="http://schemas.microsoft.com/office/drawing/2014/main" id="{9BC6E6D7-2688-CCDB-6A6C-7880291A8339}"/>
              </a:ext>
            </a:extLst>
          </p:cNvPr>
          <p:cNvCxnSpPr/>
          <p:nvPr/>
        </p:nvCxnSpPr>
        <p:spPr bwMode="gray">
          <a:xfrm>
            <a:off x="1044803" y="2868543"/>
            <a:ext cx="937927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686B893-78A4-3D56-EECA-A2AEF814D57E}"/>
              </a:ext>
            </a:extLst>
          </p:cNvPr>
          <p:cNvSpPr/>
          <p:nvPr/>
        </p:nvSpPr>
        <p:spPr bwMode="gray">
          <a:xfrm>
            <a:off x="3461645" y="2408697"/>
            <a:ext cx="349788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0"/>
              </a:rPr>
              <a:t>draft-</a:t>
            </a: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hlinkClick r:id="rId20"/>
              </a:rPr>
              <a:t>netana</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0"/>
              </a:rPr>
              <a:t>-</a:t>
            </a: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hlinkClick r:id="rId20"/>
              </a:rPr>
              <a:t>nmop</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0"/>
              </a:rPr>
              <a:t>-network-anomaly-semantics</a:t>
            </a: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1"/>
              </a:rPr>
              <a:t>draft-</a:t>
            </a: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hlinkClick r:id="rId21"/>
              </a:rPr>
              <a:t>netana</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1"/>
              </a:rPr>
              <a:t>-</a:t>
            </a: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hlinkClick r:id="rId21"/>
              </a:rPr>
              <a:t>nmop</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1"/>
              </a:rPr>
              <a:t>-network-anomaly-lifecycle</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2" name="Straight Arrow Connector 41">
            <a:extLst>
              <a:ext uri="{FF2B5EF4-FFF2-40B4-BE49-F238E27FC236}">
                <a16:creationId xmlns:a16="http://schemas.microsoft.com/office/drawing/2014/main" id="{3CD8EA4A-314A-BB28-E712-414D5F01E35F}"/>
              </a:ext>
            </a:extLst>
          </p:cNvPr>
          <p:cNvCxnSpPr/>
          <p:nvPr/>
        </p:nvCxnSpPr>
        <p:spPr bwMode="gray">
          <a:xfrm>
            <a:off x="2612083"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E3CC50D-6BF1-E751-D746-D130EE998D4B}"/>
              </a:ext>
            </a:extLst>
          </p:cNvPr>
          <p:cNvCxnSpPr/>
          <p:nvPr/>
        </p:nvCxnSpPr>
        <p:spPr bwMode="gray">
          <a:xfrm>
            <a:off x="5863467" y="5268942"/>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Data Mesh organizes Data in Organizations</a:t>
            </a:r>
            <a:br>
              <a:rPr lang="en-GB" sz="3600" dirty="0"/>
            </a:br>
            <a:r>
              <a:rPr lang="en-US" sz="2700" dirty="0">
                <a:solidFill>
                  <a:schemeClr val="bg2">
                    <a:lumMod val="75000"/>
                  </a:schemeClr>
                </a:solidFill>
              </a:rPr>
              <a:t>Enables Network Analytics use cases</a:t>
            </a:r>
          </a:p>
        </p:txBody>
      </p:sp>
      <p:sp>
        <p:nvSpPr>
          <p:cNvPr id="14" name="TextBox 13">
            <a:extLst>
              <a:ext uri="{FF2B5EF4-FFF2-40B4-BE49-F238E27FC236}">
                <a16:creationId xmlns:a16="http://schemas.microsoft.com/office/drawing/2014/main" id="{A1EA8359-DC79-8122-1266-D00A47BFEBE7}"/>
              </a:ext>
            </a:extLst>
          </p:cNvPr>
          <p:cNvSpPr txBox="1"/>
          <p:nvPr/>
        </p:nvSpPr>
        <p:spPr>
          <a:xfrm>
            <a:off x="755754" y="2490559"/>
            <a:ext cx="802155"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2"/>
              </a:rPr>
              <a:t>RFC 8632</a:t>
            </a:r>
            <a:endParaRPr kumimoji="0" lang="de-CH"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9DA38AA2-A8F2-8D1B-FF42-9920ACF088FF}"/>
              </a:ext>
            </a:extLst>
          </p:cNvPr>
          <p:cNvSpPr/>
          <p:nvPr/>
        </p:nvSpPr>
        <p:spPr bwMode="gray">
          <a:xfrm>
            <a:off x="6085367" y="2731592"/>
            <a:ext cx="444969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1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Analytical Data</a:t>
            </a: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 name="TextBox 49">
            <a:extLst>
              <a:ext uri="{FF2B5EF4-FFF2-40B4-BE49-F238E27FC236}">
                <a16:creationId xmlns:a16="http://schemas.microsoft.com/office/drawing/2014/main" id="{E6F4D9EF-7813-54D5-B0A7-BB6DFF65B9B1}"/>
              </a:ext>
            </a:extLst>
          </p:cNvPr>
          <p:cNvSpPr txBox="1"/>
          <p:nvPr/>
        </p:nvSpPr>
        <p:spPr>
          <a:xfrm>
            <a:off x="5927456" y="5231735"/>
            <a:ext cx="3932161"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Telemetry</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 action="ppaction://noaction"/>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 action="ppaction://noaction"/>
              </a:rPr>
              <a:t>RFC 9232</a:t>
            </a:r>
            <a:endParaRPr kumimoji="0" lang="de-CH"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 name="Textfeld 49">
            <a:extLst>
              <a:ext uri="{FF2B5EF4-FFF2-40B4-BE49-F238E27FC236}">
                <a16:creationId xmlns:a16="http://schemas.microsoft.com/office/drawing/2014/main" id="{0BE6D769-3D3F-136C-2542-47D8CD603382}"/>
              </a:ext>
            </a:extLst>
          </p:cNvPr>
          <p:cNvSpPr txBox="1"/>
          <p:nvPr>
            <p:custDataLst>
              <p:tags r:id="rId1"/>
            </p:custDataLst>
          </p:nvPr>
        </p:nvSpPr>
        <p:spPr bwMode="gray">
          <a:xfrm>
            <a:off x="3929403" y="3011243"/>
            <a:ext cx="1761022" cy="1811606"/>
          </a:xfrm>
          <a:prstGeom prst="ellipse">
            <a:avLst/>
          </a:prstGeom>
          <a:solidFill>
            <a:srgbClr val="FF0000">
              <a:alpha val="5000"/>
            </a:srgbClr>
          </a:solidFill>
          <a:ln w="6350">
            <a:solidFill>
              <a:srgbClr val="FF0000"/>
            </a:solidFill>
            <a:prstDash val="sysDot"/>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66A4E115-1F77-20A8-3DA1-68ED2196E5C6}"/>
              </a:ext>
            </a:extLst>
          </p:cNvPr>
          <p:cNvSpPr/>
          <p:nvPr/>
        </p:nvSpPr>
        <p:spPr bwMode="gray">
          <a:xfrm>
            <a:off x="3504586" y="4794190"/>
            <a:ext cx="349788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sz="1200" b="1" dirty="0">
                <a:solidFill>
                  <a:prstClr val="black"/>
                </a:solidFill>
                <a:latin typeface="Calibri" panose="020F0502020204030204"/>
                <a:hlinkClick r:id="rId23"/>
              </a:rPr>
              <a:t>draft-</a:t>
            </a:r>
            <a:r>
              <a:rPr lang="en-US" sz="1200" b="1" dirty="0" err="1">
                <a:solidFill>
                  <a:prstClr val="black"/>
                </a:solidFill>
                <a:latin typeface="Calibri" panose="020F0502020204030204"/>
                <a:hlinkClick r:id="rId23"/>
              </a:rPr>
              <a:t>netana</a:t>
            </a:r>
            <a:r>
              <a:rPr lang="en-US" sz="1200" b="1" dirty="0">
                <a:solidFill>
                  <a:prstClr val="black"/>
                </a:solidFill>
                <a:latin typeface="Calibri" panose="020F0502020204030204"/>
                <a:hlinkClick r:id="rId23"/>
              </a:rPr>
              <a:t>-</a:t>
            </a:r>
            <a:r>
              <a:rPr lang="en-US" sz="1200" b="1" dirty="0" err="1">
                <a:solidFill>
                  <a:prstClr val="black"/>
                </a:solidFill>
                <a:latin typeface="Calibri" panose="020F0502020204030204"/>
                <a:hlinkClick r:id="rId23"/>
              </a:rPr>
              <a:t>nmop</a:t>
            </a:r>
            <a:r>
              <a:rPr lang="en-US" sz="1200" b="1" dirty="0">
                <a:solidFill>
                  <a:prstClr val="black"/>
                </a:solidFill>
                <a:latin typeface="Calibri" panose="020F0502020204030204"/>
                <a:hlinkClick r:id="rId23"/>
              </a:rPr>
              <a:t>-network-anomaly-architecture</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1037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1370214" y="1690688"/>
            <a:ext cx="3717175" cy="13490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 Network operators </a:t>
            </a:r>
            <a:r>
              <a:rPr lang="en-US" sz="2400" b="1" dirty="0">
                <a:solidFill>
                  <a:srgbClr val="FF0000"/>
                </a:solidFill>
              </a:rPr>
              <a:t>connect customers in </a:t>
            </a:r>
            <a:r>
              <a:rPr lang="en-US" sz="2400" b="1" dirty="0"/>
              <a:t>routing tables called </a:t>
            </a:r>
            <a:r>
              <a:rPr lang="en-US" sz="2400" b="1" dirty="0">
                <a:solidFill>
                  <a:srgbClr val="FF0000"/>
                </a:solidFill>
              </a:rPr>
              <a:t>Connectivity Services</a:t>
            </a:r>
            <a:r>
              <a:rPr lang="en-US" sz="2400" b="1" dirty="0"/>
              <a:t> </a:t>
            </a:r>
            <a:r>
              <a:rPr lang="de-CH" sz="2400" b="1" dirty="0"/>
              <a:t>»</a:t>
            </a:r>
            <a:endParaRPr lang="en-US" sz="24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pic>
        <p:nvPicPr>
          <p:cNvPr id="7" name="Picture 6">
            <a:extLst>
              <a:ext uri="{FF2B5EF4-FFF2-40B4-BE49-F238E27FC236}">
                <a16:creationId xmlns:a16="http://schemas.microsoft.com/office/drawing/2014/main" id="{EABEFBDA-754E-5E90-E343-A2FC2B103139}"/>
              </a:ext>
            </a:extLst>
          </p:cNvPr>
          <p:cNvPicPr>
            <a:picLocks noChangeAspect="1"/>
          </p:cNvPicPr>
          <p:nvPr/>
        </p:nvPicPr>
        <p:blipFill>
          <a:blip r:embed="rId2"/>
          <a:stretch>
            <a:fillRect/>
          </a:stretch>
        </p:blipFill>
        <p:spPr>
          <a:xfrm>
            <a:off x="1669974" y="3252403"/>
            <a:ext cx="2981196" cy="3090762"/>
          </a:xfrm>
          <a:prstGeom prst="rect">
            <a:avLst/>
          </a:prstGeom>
        </p:spPr>
      </p:pic>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What to monitor</a:t>
            </a:r>
            <a:br>
              <a:rPr lang="en-GB" sz="3600" dirty="0"/>
            </a:br>
            <a:r>
              <a:rPr lang="en-US" sz="2700" dirty="0">
                <a:solidFill>
                  <a:schemeClr val="bg2">
                    <a:lumMod val="75000"/>
                  </a:schemeClr>
                </a:solidFill>
              </a:rPr>
              <a:t>Which operational metrics are collected</a:t>
            </a:r>
          </a:p>
        </p:txBody>
      </p:sp>
      <p:pic>
        <p:nvPicPr>
          <p:cNvPr id="14" name="Picture 13">
            <a:extLst>
              <a:ext uri="{FF2B5EF4-FFF2-40B4-BE49-F238E27FC236}">
                <a16:creationId xmlns:a16="http://schemas.microsoft.com/office/drawing/2014/main" id="{0546AC53-5398-E0CF-0807-B7B55276F143}"/>
              </a:ext>
            </a:extLst>
          </p:cNvPr>
          <p:cNvPicPr>
            <a:picLocks noChangeAspect="1"/>
          </p:cNvPicPr>
          <p:nvPr/>
        </p:nvPicPr>
        <p:blipFill>
          <a:blip r:embed="rId3"/>
          <a:stretch>
            <a:fillRect/>
          </a:stretch>
        </p:blipFill>
        <p:spPr>
          <a:xfrm>
            <a:off x="6009197" y="3125586"/>
            <a:ext cx="4297468" cy="3090762"/>
          </a:xfrm>
          <a:prstGeom prst="rect">
            <a:avLst/>
          </a:prstGeom>
        </p:spPr>
      </p:pic>
      <p:sp>
        <p:nvSpPr>
          <p:cNvPr id="16" name="TextBox 15">
            <a:extLst>
              <a:ext uri="{FF2B5EF4-FFF2-40B4-BE49-F238E27FC236}">
                <a16:creationId xmlns:a16="http://schemas.microsoft.com/office/drawing/2014/main" id="{54281388-E93D-AC26-49A1-DA5D5EEB0D3B}"/>
              </a:ext>
            </a:extLst>
          </p:cNvPr>
          <p:cNvSpPr txBox="1"/>
          <p:nvPr/>
        </p:nvSpPr>
        <p:spPr>
          <a:xfrm>
            <a:off x="5378334" y="1690688"/>
            <a:ext cx="5503025" cy="1200329"/>
          </a:xfrm>
          <a:prstGeom prst="rect">
            <a:avLst/>
          </a:prstGeom>
          <a:noFill/>
        </p:spPr>
        <p:txBody>
          <a:bodyPr wrap="square">
            <a:spAutoFit/>
          </a:bodyPr>
          <a:lstStyle/>
          <a:p>
            <a:pPr algn="ctr"/>
            <a:r>
              <a:rPr lang="en-US" sz="2400" b="1" dirty="0">
                <a:latin typeface="+mj-lt"/>
              </a:rPr>
              <a:t>« Network Telemetry </a:t>
            </a:r>
            <a:br>
              <a:rPr lang="en-US" sz="2400" b="1" dirty="0">
                <a:latin typeface="+mj-lt"/>
              </a:rPr>
            </a:br>
            <a:r>
              <a:rPr lang="en-US" sz="2400" b="1" dirty="0">
                <a:latin typeface="+mj-lt"/>
              </a:rPr>
              <a:t>(</a:t>
            </a:r>
            <a:r>
              <a:rPr lang="en-US" sz="2400" b="1" dirty="0">
                <a:solidFill>
                  <a:srgbClr val="FF0000"/>
                </a:solidFill>
                <a:latin typeface="+mj-lt"/>
              </a:rPr>
              <a:t>RFC 9232</a:t>
            </a:r>
            <a:r>
              <a:rPr lang="en-US" sz="2400" b="1" dirty="0">
                <a:latin typeface="+mj-lt"/>
              </a:rPr>
              <a:t>) describes how to collect data from </a:t>
            </a:r>
            <a:r>
              <a:rPr lang="en-US" sz="2400" b="1" dirty="0">
                <a:solidFill>
                  <a:srgbClr val="FF0000"/>
                </a:solidFill>
                <a:latin typeface="+mj-lt"/>
              </a:rPr>
              <a:t>all 3 network planes </a:t>
            </a:r>
            <a:r>
              <a:rPr lang="en-US" sz="2400" b="1" dirty="0">
                <a:latin typeface="+mj-lt"/>
              </a:rPr>
              <a:t>efficiently</a:t>
            </a:r>
            <a:r>
              <a:rPr lang="en-US" sz="2400" b="1" dirty="0">
                <a:solidFill>
                  <a:schemeClr val="accent6"/>
                </a:solidFill>
                <a:latin typeface="+mj-lt"/>
              </a:rPr>
              <a:t> </a:t>
            </a:r>
            <a:r>
              <a:rPr lang="de-CH" sz="2400" b="1" dirty="0">
                <a:latin typeface="+mj-lt"/>
              </a:rPr>
              <a:t>»</a:t>
            </a:r>
            <a:endParaRPr lang="en-US" sz="2400" b="1" dirty="0">
              <a:latin typeface="+mj-lt"/>
            </a:endParaRPr>
          </a:p>
        </p:txBody>
      </p:sp>
    </p:spTree>
    <p:extLst>
      <p:ext uri="{BB962C8B-B14F-4D97-AF65-F5344CB8AC3E}">
        <p14:creationId xmlns:p14="http://schemas.microsoft.com/office/powerpoint/2010/main" val="85069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en-US"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 name="Text Placeholder 10">
            <a:extLst>
              <a:ext uri="{FF2B5EF4-FFF2-40B4-BE49-F238E27FC236}">
                <a16:creationId xmlns:a16="http://schemas.microsoft.com/office/drawing/2014/main" id="{0E0DAD8A-94CD-EADA-C24A-D442928BA111}"/>
              </a:ext>
            </a:extLst>
          </p:cNvPr>
          <p:cNvSpPr txBox="1">
            <a:spLocks/>
          </p:cNvSpPr>
          <p:nvPr/>
        </p:nvSpPr>
        <p:spPr bwMode="black">
          <a:xfrm>
            <a:off x="2823598" y="1891619"/>
            <a:ext cx="3530068" cy="926996"/>
          </a:xfrm>
          <a:prstGeom prst="rect">
            <a:avLst/>
          </a:prstGeom>
        </p:spPr>
        <p:txBody>
          <a:bodyPr lIns="0" tIns="28800" rIns="0" bIns="28800" anchor="b"/>
          <a:lstStyle>
            <a:lvl1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2pPr>
            <a:lvl3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3pPr>
            <a:lvl4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5pPr>
            <a:lvl6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6pPr>
            <a:lvl7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7pPr>
            <a:lvl8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8pPr>
            <a:lvl9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200" b="1" i="0" u="none" strike="noStrike" kern="1200" cap="none" spc="-50" normalizeH="0" baseline="0" noProof="0" dirty="0">
                <a:ln>
                  <a:noFill/>
                </a:ln>
                <a:solidFill>
                  <a:prstClr val="black"/>
                </a:solidFill>
                <a:effectLst/>
                <a:uLnTx/>
                <a:uFillTx/>
                <a:latin typeface="Calibri Light" panose="020F0302020204030204"/>
                <a:ea typeface="+mn-ea"/>
                <a:cs typeface="+mn-cs"/>
              </a:rPr>
              <a:t>Network Anomaly Detection</a:t>
            </a:r>
          </a:p>
        </p:txBody>
      </p:sp>
      <p:sp>
        <p:nvSpPr>
          <p:cNvPr id="3" name="Inhaltsplatzhalter 2">
            <a:extLst>
              <a:ext uri="{FF2B5EF4-FFF2-40B4-BE49-F238E27FC236}">
                <a16:creationId xmlns:a16="http://schemas.microsoft.com/office/drawing/2014/main" id="{01913334-AF3D-1C65-5BD7-83A59BC04A95}"/>
              </a:ext>
            </a:extLst>
          </p:cNvPr>
          <p:cNvSpPr txBox="1">
            <a:spLocks/>
          </p:cNvSpPr>
          <p:nvPr/>
        </p:nvSpPr>
        <p:spPr bwMode="black">
          <a:xfrm>
            <a:off x="1033895" y="3414211"/>
            <a:ext cx="5806744" cy="284287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For Connectivity Services</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Network Anomaly Detection </a:t>
            </a: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constantly monitors and detects any network or device topology change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along with their associated forwarding consequences for customers as outliers. Notifications are sent to the Network Operation Center before the customer is aware of service disruptions. </a:t>
            </a: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It offers operational metrics for in-depth analysis,</a:t>
            </a: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allowing to understand in which platform the problem originates and facilitates problem resolution. </a:t>
            </a:r>
          </a:p>
        </p:txBody>
      </p:sp>
      <p:sp>
        <p:nvSpPr>
          <p:cNvPr id="4" name="Inhaltsplatzhalter 1">
            <a:extLst>
              <a:ext uri="{FF2B5EF4-FFF2-40B4-BE49-F238E27FC236}">
                <a16:creationId xmlns:a16="http://schemas.microsoft.com/office/drawing/2014/main" id="{24F2E4A1-9E2D-0EF1-0811-4E46B062701C}"/>
              </a:ext>
            </a:extLst>
          </p:cNvPr>
          <p:cNvSpPr txBox="1">
            <a:spLocks/>
          </p:cNvSpPr>
          <p:nvPr/>
        </p:nvSpPr>
        <p:spPr bwMode="black">
          <a:xfrm>
            <a:off x="7514368" y="1734999"/>
            <a:ext cx="4391685" cy="48423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Answers</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What changed and when, on which connectivity service, and how does it impact the customers?</a:t>
            </a:r>
          </a:p>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Focuses</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Provides meaningful connectivity service impact information before customer is aware of and support in root-cause analysis.</a:t>
            </a:r>
          </a:p>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Data Mesh</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Consumes operational real-time Forwarding Plane, Control Plane and Management Plane metrics and produces analytical alerts.</a:t>
            </a:r>
          </a:p>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Direction</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From connectivity service to network platform.</a:t>
            </a:r>
          </a:p>
        </p:txBody>
      </p:sp>
      <p:sp>
        <p:nvSpPr>
          <p:cNvPr id="7" name="Inhaltsplatzhalter 1">
            <a:extLst>
              <a:ext uri="{FF2B5EF4-FFF2-40B4-BE49-F238E27FC236}">
                <a16:creationId xmlns:a16="http://schemas.microsoft.com/office/drawing/2014/main" id="{2727A73F-4E58-7304-CF16-627D8D6C87D5}"/>
              </a:ext>
            </a:extLst>
          </p:cNvPr>
          <p:cNvSpPr txBox="1">
            <a:spLocks/>
          </p:cNvSpPr>
          <p:nvPr/>
        </p:nvSpPr>
        <p:spPr bwMode="black">
          <a:xfrm>
            <a:off x="7514369" y="3383533"/>
            <a:ext cx="4032000" cy="14400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8" name="Freeform 81">
            <a:extLst>
              <a:ext uri="{FF2B5EF4-FFF2-40B4-BE49-F238E27FC236}">
                <a16:creationId xmlns:a16="http://schemas.microsoft.com/office/drawing/2014/main" id="{AC97AA67-80C3-B6F7-F631-98BE70FEFABA}"/>
              </a:ext>
            </a:extLst>
          </p:cNvPr>
          <p:cNvSpPr>
            <a:spLocks noEditPoints="1"/>
          </p:cNvSpPr>
          <p:nvPr>
            <p:custDataLst>
              <p:tags r:id="rId1"/>
            </p:custDataLst>
          </p:nvPr>
        </p:nvSpPr>
        <p:spPr bwMode="black">
          <a:xfrm>
            <a:off x="6924136" y="3100652"/>
            <a:ext cx="328612" cy="328612"/>
          </a:xfrm>
          <a:custGeom>
            <a:avLst/>
            <a:gdLst>
              <a:gd name="T0" fmla="*/ 68 w 88"/>
              <a:gd name="T1" fmla="*/ 36 h 88"/>
              <a:gd name="T2" fmla="*/ 64 w 88"/>
              <a:gd name="T3" fmla="*/ 40 h 88"/>
              <a:gd name="T4" fmla="*/ 56 w 88"/>
              <a:gd name="T5" fmla="*/ 40 h 88"/>
              <a:gd name="T6" fmla="*/ 56 w 88"/>
              <a:gd name="T7" fmla="*/ 48 h 88"/>
              <a:gd name="T8" fmla="*/ 52 w 88"/>
              <a:gd name="T9" fmla="*/ 52 h 88"/>
              <a:gd name="T10" fmla="*/ 48 w 88"/>
              <a:gd name="T11" fmla="*/ 48 h 88"/>
              <a:gd name="T12" fmla="*/ 48 w 88"/>
              <a:gd name="T13" fmla="*/ 40 h 88"/>
              <a:gd name="T14" fmla="*/ 40 w 88"/>
              <a:gd name="T15" fmla="*/ 40 h 88"/>
              <a:gd name="T16" fmla="*/ 36 w 88"/>
              <a:gd name="T17" fmla="*/ 36 h 88"/>
              <a:gd name="T18" fmla="*/ 40 w 88"/>
              <a:gd name="T19" fmla="*/ 32 h 88"/>
              <a:gd name="T20" fmla="*/ 48 w 88"/>
              <a:gd name="T21" fmla="*/ 32 h 88"/>
              <a:gd name="T22" fmla="*/ 48 w 88"/>
              <a:gd name="T23" fmla="*/ 24 h 88"/>
              <a:gd name="T24" fmla="*/ 52 w 88"/>
              <a:gd name="T25" fmla="*/ 20 h 88"/>
              <a:gd name="T26" fmla="*/ 56 w 88"/>
              <a:gd name="T27" fmla="*/ 24 h 88"/>
              <a:gd name="T28" fmla="*/ 56 w 88"/>
              <a:gd name="T29" fmla="*/ 32 h 88"/>
              <a:gd name="T30" fmla="*/ 64 w 88"/>
              <a:gd name="T31" fmla="*/ 32 h 88"/>
              <a:gd name="T32" fmla="*/ 68 w 88"/>
              <a:gd name="T33" fmla="*/ 36 h 88"/>
              <a:gd name="T34" fmla="*/ 88 w 88"/>
              <a:gd name="T35" fmla="*/ 36 h 88"/>
              <a:gd name="T36" fmla="*/ 52 w 88"/>
              <a:gd name="T37" fmla="*/ 72 h 88"/>
              <a:gd name="T38" fmla="*/ 30 w 88"/>
              <a:gd name="T39" fmla="*/ 64 h 88"/>
              <a:gd name="T40" fmla="*/ 7 w 88"/>
              <a:gd name="T41" fmla="*/ 87 h 88"/>
              <a:gd name="T42" fmla="*/ 1 w 88"/>
              <a:gd name="T43" fmla="*/ 87 h 88"/>
              <a:gd name="T44" fmla="*/ 1 w 88"/>
              <a:gd name="T45" fmla="*/ 81 h 88"/>
              <a:gd name="T46" fmla="*/ 24 w 88"/>
              <a:gd name="T47" fmla="*/ 58 h 88"/>
              <a:gd name="T48" fmla="*/ 16 w 88"/>
              <a:gd name="T49" fmla="*/ 36 h 88"/>
              <a:gd name="T50" fmla="*/ 52 w 88"/>
              <a:gd name="T51" fmla="*/ 0 h 88"/>
              <a:gd name="T52" fmla="*/ 88 w 88"/>
              <a:gd name="T53" fmla="*/ 36 h 88"/>
              <a:gd name="T54" fmla="*/ 80 w 88"/>
              <a:gd name="T55" fmla="*/ 36 h 88"/>
              <a:gd name="T56" fmla="*/ 52 w 88"/>
              <a:gd name="T57" fmla="*/ 8 h 88"/>
              <a:gd name="T58" fmla="*/ 24 w 88"/>
              <a:gd name="T59" fmla="*/ 36 h 88"/>
              <a:gd name="T60" fmla="*/ 52 w 88"/>
              <a:gd name="T61" fmla="*/ 64 h 88"/>
              <a:gd name="T62" fmla="*/ 80 w 88"/>
              <a:gd name="T6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88">
                <a:moveTo>
                  <a:pt x="68" y="36"/>
                </a:moveTo>
                <a:cubicBezTo>
                  <a:pt x="68" y="38"/>
                  <a:pt x="66" y="40"/>
                  <a:pt x="64" y="40"/>
                </a:cubicBezTo>
                <a:cubicBezTo>
                  <a:pt x="56" y="40"/>
                  <a:pt x="56" y="40"/>
                  <a:pt x="56" y="40"/>
                </a:cubicBezTo>
                <a:cubicBezTo>
                  <a:pt x="56" y="48"/>
                  <a:pt x="56" y="48"/>
                  <a:pt x="56" y="48"/>
                </a:cubicBezTo>
                <a:cubicBezTo>
                  <a:pt x="56" y="50"/>
                  <a:pt x="54" y="52"/>
                  <a:pt x="52" y="52"/>
                </a:cubicBezTo>
                <a:cubicBezTo>
                  <a:pt x="50" y="52"/>
                  <a:pt x="48" y="50"/>
                  <a:pt x="48" y="48"/>
                </a:cubicBezTo>
                <a:cubicBezTo>
                  <a:pt x="48" y="40"/>
                  <a:pt x="48" y="40"/>
                  <a:pt x="48" y="40"/>
                </a:cubicBezTo>
                <a:cubicBezTo>
                  <a:pt x="40" y="40"/>
                  <a:pt x="40" y="40"/>
                  <a:pt x="40" y="40"/>
                </a:cubicBezTo>
                <a:cubicBezTo>
                  <a:pt x="38" y="40"/>
                  <a:pt x="36" y="38"/>
                  <a:pt x="36" y="36"/>
                </a:cubicBezTo>
                <a:cubicBezTo>
                  <a:pt x="36" y="34"/>
                  <a:pt x="38" y="32"/>
                  <a:pt x="40" y="32"/>
                </a:cubicBezTo>
                <a:cubicBezTo>
                  <a:pt x="48" y="32"/>
                  <a:pt x="48" y="32"/>
                  <a:pt x="48" y="32"/>
                </a:cubicBezTo>
                <a:cubicBezTo>
                  <a:pt x="48" y="24"/>
                  <a:pt x="48" y="24"/>
                  <a:pt x="48" y="24"/>
                </a:cubicBezTo>
                <a:cubicBezTo>
                  <a:pt x="48" y="22"/>
                  <a:pt x="50" y="20"/>
                  <a:pt x="52" y="20"/>
                </a:cubicBezTo>
                <a:cubicBezTo>
                  <a:pt x="54" y="20"/>
                  <a:pt x="56" y="22"/>
                  <a:pt x="56" y="24"/>
                </a:cubicBezTo>
                <a:cubicBezTo>
                  <a:pt x="56" y="32"/>
                  <a:pt x="56" y="32"/>
                  <a:pt x="56"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A6329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EABA9"/>
              </a:solidFill>
              <a:effectLst/>
              <a:uLnTx/>
              <a:uFillTx/>
              <a:latin typeface="Calibri" panose="020F0502020204030204"/>
              <a:ea typeface="+mn-ea"/>
              <a:cs typeface="+mn-cs"/>
            </a:endParaRPr>
          </a:p>
        </p:txBody>
      </p:sp>
      <p:sp>
        <p:nvSpPr>
          <p:cNvPr id="9" name="Inhaltsplatzhalter 1">
            <a:extLst>
              <a:ext uri="{FF2B5EF4-FFF2-40B4-BE49-F238E27FC236}">
                <a16:creationId xmlns:a16="http://schemas.microsoft.com/office/drawing/2014/main" id="{AE8C7DD3-D1F1-0DFF-EE87-6F292DE4F59F}"/>
              </a:ext>
            </a:extLst>
          </p:cNvPr>
          <p:cNvSpPr txBox="1">
            <a:spLocks/>
          </p:cNvSpPr>
          <p:nvPr/>
        </p:nvSpPr>
        <p:spPr bwMode="black">
          <a:xfrm>
            <a:off x="7514369" y="5387987"/>
            <a:ext cx="4032000" cy="1398094"/>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pic>
        <p:nvPicPr>
          <p:cNvPr id="10" name="Graphic 9">
            <a:extLst>
              <a:ext uri="{FF2B5EF4-FFF2-40B4-BE49-F238E27FC236}">
                <a16:creationId xmlns:a16="http://schemas.microsoft.com/office/drawing/2014/main" id="{EF8CBE0D-416F-8BAD-1E56-FA9713FABC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3242" y="1734999"/>
            <a:ext cx="410400" cy="410400"/>
          </a:xfrm>
          <a:prstGeom prst="rect">
            <a:avLst/>
          </a:prstGeom>
        </p:spPr>
      </p:pic>
      <p:pic>
        <p:nvPicPr>
          <p:cNvPr id="11" name="Graphic 10">
            <a:extLst>
              <a:ext uri="{FF2B5EF4-FFF2-40B4-BE49-F238E27FC236}">
                <a16:creationId xmlns:a16="http://schemas.microsoft.com/office/drawing/2014/main" id="{0B68DB88-2125-5D8A-E234-D104730CD7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83242" y="5833131"/>
            <a:ext cx="410400" cy="410400"/>
          </a:xfrm>
          <a:prstGeom prst="rect">
            <a:avLst/>
          </a:prstGeom>
        </p:spPr>
      </p:pic>
      <p:sp>
        <p:nvSpPr>
          <p:cNvPr id="12" name="Inhaltsplatzhalter 1">
            <a:extLst>
              <a:ext uri="{FF2B5EF4-FFF2-40B4-BE49-F238E27FC236}">
                <a16:creationId xmlns:a16="http://schemas.microsoft.com/office/drawing/2014/main" id="{F823DFEB-60B2-6861-BABA-41683121FBF6}"/>
              </a:ext>
            </a:extLst>
          </p:cNvPr>
          <p:cNvSpPr txBox="1">
            <a:spLocks/>
          </p:cNvSpPr>
          <p:nvPr/>
        </p:nvSpPr>
        <p:spPr bwMode="black">
          <a:xfrm>
            <a:off x="7514369" y="5013855"/>
            <a:ext cx="4032000" cy="1388709"/>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pic>
        <p:nvPicPr>
          <p:cNvPr id="13" name="Graphic 12">
            <a:extLst>
              <a:ext uri="{FF2B5EF4-FFF2-40B4-BE49-F238E27FC236}">
                <a16:creationId xmlns:a16="http://schemas.microsoft.com/office/drawing/2014/main" id="{F95B0A8A-AF7B-BD55-22AA-98E6E6CF536D}"/>
              </a:ext>
            </a:extLst>
          </p:cNvPr>
          <p:cNvPicPr>
            <a:picLocks noChangeAspect="1"/>
          </p:cNvPicPr>
          <p:nvPr/>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882162" y="4448315"/>
            <a:ext cx="411480" cy="411480"/>
          </a:xfrm>
          <a:prstGeom prst="rect">
            <a:avLst/>
          </a:prstGeom>
        </p:spPr>
      </p:pic>
      <p:pic>
        <p:nvPicPr>
          <p:cNvPr id="15" name="Picture 14">
            <a:extLst>
              <a:ext uri="{FF2B5EF4-FFF2-40B4-BE49-F238E27FC236}">
                <a16:creationId xmlns:a16="http://schemas.microsoft.com/office/drawing/2014/main" id="{D722580C-E14C-C31D-D703-E102C17A75C2}"/>
              </a:ext>
            </a:extLst>
          </p:cNvPr>
          <p:cNvPicPr>
            <a:picLocks noChangeAspect="1"/>
          </p:cNvPicPr>
          <p:nvPr/>
        </p:nvPicPr>
        <p:blipFill>
          <a:blip r:embed="rId10"/>
          <a:stretch>
            <a:fillRect/>
          </a:stretch>
        </p:blipFill>
        <p:spPr>
          <a:xfrm>
            <a:off x="993210" y="1891618"/>
            <a:ext cx="1685925" cy="1457325"/>
          </a:xfrm>
          <a:prstGeom prst="rect">
            <a:avLst/>
          </a:prstGeom>
        </p:spPr>
      </p:pic>
      <p:sp>
        <p:nvSpPr>
          <p:cNvPr id="16" name="Title 1">
            <a:extLst>
              <a:ext uri="{FF2B5EF4-FFF2-40B4-BE49-F238E27FC236}">
                <a16:creationId xmlns:a16="http://schemas.microsoft.com/office/drawing/2014/main" id="{2D8B3AFB-4500-052D-4E96-82B4FC5CC5DF}"/>
              </a:ext>
            </a:extLst>
          </p:cNvPr>
          <p:cNvSpPr>
            <a:spLocks noGrp="1"/>
          </p:cNvSpPr>
          <p:nvPr>
            <p:ph type="title"/>
          </p:nvPr>
        </p:nvSpPr>
        <p:spPr>
          <a:xfrm>
            <a:off x="838200" y="365125"/>
            <a:ext cx="10515600" cy="1325563"/>
          </a:xfrm>
        </p:spPr>
        <p:txBody>
          <a:bodyPr>
            <a:normAutofit/>
          </a:bodyPr>
          <a:lstStyle/>
          <a:p>
            <a:r>
              <a:rPr lang="en-US" sz="2800" b="1" dirty="0"/>
              <a:t>What does Network Anomaly Detection mean</a:t>
            </a:r>
            <a:br>
              <a:rPr lang="en-US" sz="3600" dirty="0"/>
            </a:br>
            <a:r>
              <a:rPr lang="en-US" sz="2700" dirty="0">
                <a:solidFill>
                  <a:schemeClr val="bg2">
                    <a:lumMod val="75000"/>
                  </a:schemeClr>
                </a:solidFill>
              </a:rPr>
              <a:t>Monitor changes, called outliers, in networks</a:t>
            </a:r>
          </a:p>
        </p:txBody>
      </p:sp>
    </p:spTree>
    <p:extLst>
      <p:ext uri="{BB962C8B-B14F-4D97-AF65-F5344CB8AC3E}">
        <p14:creationId xmlns:p14="http://schemas.microsoft.com/office/powerpoint/2010/main" val="3384652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From network incidents postmortems we network operators </a:t>
            </a:r>
            <a:r>
              <a:rPr lang="en-US" b="1" dirty="0">
                <a:solidFill>
                  <a:srgbClr val="FF0000"/>
                </a:solidFill>
              </a:rPr>
              <a:t>learn and improve</a:t>
            </a:r>
            <a:r>
              <a:rPr lang="en-US" dirty="0"/>
              <a:t> so does network anomaly detection and supervised and semi-supervised machine learning.</a:t>
            </a:r>
          </a:p>
          <a:p>
            <a:r>
              <a:rPr lang="en-US" dirty="0"/>
              <a:t>The more network incidents are observed, the more we can improve. With more incidents the </a:t>
            </a:r>
            <a:r>
              <a:rPr lang="en-US" b="1" dirty="0">
                <a:solidFill>
                  <a:srgbClr val="FF0000"/>
                </a:solidFill>
              </a:rPr>
              <a:t>postmortem process needs be automated, let's get organized </a:t>
            </a:r>
            <a:r>
              <a:rPr lang="en-US" dirty="0"/>
              <a:t>first by defining human and machine-readable metadata semantics and annotate operational and analytical data.</a:t>
            </a:r>
          </a:p>
          <a:p>
            <a:r>
              <a:rPr lang="en-US" dirty="0"/>
              <a:t>Let's get further organized by exchanging standardized labeled network incident data among network operators, vendors and academia to </a:t>
            </a:r>
            <a:r>
              <a:rPr lang="en-US" b="1" dirty="0">
                <a:solidFill>
                  <a:srgbClr val="FF0000"/>
                </a:solidFill>
              </a:rPr>
              <a:t>collaborate on academic research</a:t>
            </a:r>
            <a:r>
              <a:rPr lang="en-US" dirty="0"/>
              <a:t>.</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308324"/>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solidFill>
                  <a:srgbClr val="FF0000"/>
                </a:solidFill>
              </a:rPr>
              <a:t>The community working on Network Anomaly Detection </a:t>
            </a:r>
            <a:r>
              <a:rPr lang="en-US" sz="2800" dirty="0"/>
              <a:t>is probably the only group </a:t>
            </a:r>
            <a:r>
              <a:rPr lang="en-US" sz="2800" dirty="0">
                <a:solidFill>
                  <a:srgbClr val="FF0000"/>
                </a:solidFill>
              </a:rPr>
              <a:t>wishing for more network incidents</a:t>
            </a:r>
            <a:r>
              <a:rPr lang="en-US" sz="2800" dirty="0"/>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our motivation is</a:t>
            </a:r>
            <a:br>
              <a:rPr lang="en-US" sz="3600" dirty="0"/>
            </a:br>
            <a:r>
              <a:rPr lang="en-US" sz="2700" dirty="0">
                <a:solidFill>
                  <a:schemeClr val="bg2">
                    <a:lumMod val="75000"/>
                  </a:schemeClr>
                </a:solidFill>
              </a:rPr>
              <a:t>Automate learn and improve</a:t>
            </a:r>
          </a:p>
        </p:txBody>
      </p:sp>
    </p:spTree>
    <p:extLst>
      <p:ext uri="{BB962C8B-B14F-4D97-AF65-F5344CB8AC3E}">
        <p14:creationId xmlns:p14="http://schemas.microsoft.com/office/powerpoint/2010/main" val="158093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365102" y="671804"/>
            <a:ext cx="6637041" cy="5289564"/>
          </a:xfrm>
        </p:spPr>
        <p:txBody>
          <a:bodyPr>
            <a:noAutofit/>
          </a:bodyPr>
          <a:lstStyle/>
          <a:p>
            <a:pPr>
              <a:spcBef>
                <a:spcPts val="300"/>
              </a:spcBef>
            </a:pPr>
            <a:r>
              <a:rPr lang="en-US" sz="1800" b="1" dirty="0">
                <a:solidFill>
                  <a:srgbClr val="FF0000"/>
                </a:solidFill>
              </a:rPr>
              <a:t>Service Inventory </a:t>
            </a:r>
            <a:r>
              <a:rPr lang="en-US" sz="1800" dirty="0"/>
              <a:t>contains list of the connectivity services.</a:t>
            </a:r>
          </a:p>
          <a:p>
            <a:pPr>
              <a:spcBef>
                <a:spcPts val="300"/>
              </a:spcBef>
            </a:pPr>
            <a:r>
              <a:rPr lang="en-US" sz="1800" b="1" dirty="0">
                <a:solidFill>
                  <a:srgbClr val="FF0000"/>
                </a:solidFill>
              </a:rPr>
              <a:t>Service Disruption Detection </a:t>
            </a:r>
            <a:r>
              <a:rPr lang="en-US" sz="1800" dirty="0"/>
              <a:t>processes aggregated network data to decide whether a service is degraded or not.</a:t>
            </a:r>
          </a:p>
          <a:p>
            <a:pPr>
              <a:spcBef>
                <a:spcPts val="300"/>
              </a:spcBef>
            </a:pPr>
            <a:r>
              <a:rPr lang="en-US" sz="1800" b="1" dirty="0">
                <a:solidFill>
                  <a:srgbClr val="FF0000"/>
                </a:solidFill>
              </a:rPr>
              <a:t>Service Disruption Detection Configuration </a:t>
            </a:r>
            <a:r>
              <a:rPr lang="en-US" sz="1800" dirty="0"/>
              <a:t>defines the set of approaches that need to be applied to perform SDD. </a:t>
            </a:r>
          </a:p>
          <a:p>
            <a:pPr>
              <a:spcBef>
                <a:spcPts val="300"/>
              </a:spcBef>
            </a:pPr>
            <a:r>
              <a:rPr lang="en-US" sz="1800" b="1" dirty="0">
                <a:solidFill>
                  <a:srgbClr val="FF0000"/>
                </a:solidFill>
              </a:rPr>
              <a:t>Operational Data Collection </a:t>
            </a:r>
            <a:r>
              <a:rPr lang="en-US" sz="1800" dirty="0"/>
              <a:t>manages network telemetry subscriptions and transforms data into message broker.</a:t>
            </a:r>
          </a:p>
          <a:p>
            <a:pPr>
              <a:spcBef>
                <a:spcPts val="300"/>
              </a:spcBef>
            </a:pPr>
            <a:r>
              <a:rPr lang="en-US" sz="1800" b="1" dirty="0">
                <a:solidFill>
                  <a:srgbClr val="FF0000"/>
                </a:solidFill>
              </a:rPr>
              <a:t>Operational Data Aggregation </a:t>
            </a:r>
            <a:r>
              <a:rPr lang="en-US" sz="1800" dirty="0"/>
              <a:t>produces data upon which detection of a service disruption can be performed.</a:t>
            </a:r>
          </a:p>
          <a:p>
            <a:pPr>
              <a:spcBef>
                <a:spcPts val="300"/>
              </a:spcBef>
            </a:pPr>
            <a:r>
              <a:rPr lang="en-US" sz="1800" b="1" dirty="0">
                <a:solidFill>
                  <a:srgbClr val="FF0000"/>
                </a:solidFill>
              </a:rPr>
              <a:t>Network Modeling </a:t>
            </a:r>
            <a:r>
              <a:rPr lang="en-US" sz="1800" dirty="0"/>
              <a:t>establishes knowledge of network relationships.</a:t>
            </a:r>
          </a:p>
          <a:p>
            <a:pPr>
              <a:spcBef>
                <a:spcPts val="300"/>
              </a:spcBef>
            </a:pPr>
            <a:r>
              <a:rPr lang="en-US" sz="1800" b="1" dirty="0">
                <a:solidFill>
                  <a:srgbClr val="FF0000"/>
                </a:solidFill>
              </a:rPr>
              <a:t>Data Profiling </a:t>
            </a:r>
            <a:r>
              <a:rPr lang="en-US" sz="1800" dirty="0"/>
              <a:t>categorizes nondeterministic customer related data.</a:t>
            </a:r>
          </a:p>
          <a:p>
            <a:pPr>
              <a:spcBef>
                <a:spcPts val="300"/>
              </a:spcBef>
            </a:pPr>
            <a:r>
              <a:rPr lang="en-US" sz="1800" b="1" dirty="0">
                <a:solidFill>
                  <a:srgbClr val="FF0000"/>
                </a:solidFill>
              </a:rPr>
              <a:t>Detection Strategies </a:t>
            </a:r>
            <a:r>
              <a:rPr lang="en-US" sz="1800" dirty="0"/>
              <a:t>for a profile a detection strategy is defined.</a:t>
            </a:r>
          </a:p>
          <a:p>
            <a:pPr>
              <a:spcBef>
                <a:spcPts val="300"/>
              </a:spcBef>
            </a:pPr>
            <a:r>
              <a:rPr lang="en-US" sz="1800" b="1" dirty="0">
                <a:solidFill>
                  <a:srgbClr val="FF0000"/>
                </a:solidFill>
              </a:rPr>
              <a:t>Machine Learning </a:t>
            </a:r>
            <a:r>
              <a:rPr lang="en-US" sz="1800" dirty="0"/>
              <a:t>is commonly used to detect outliers or anomalies.</a:t>
            </a:r>
          </a:p>
          <a:p>
            <a:pPr>
              <a:spcBef>
                <a:spcPts val="300"/>
              </a:spcBef>
            </a:pPr>
            <a:r>
              <a:rPr lang="en-US" sz="1800" b="1" dirty="0">
                <a:solidFill>
                  <a:srgbClr val="FF0000"/>
                </a:solidFill>
              </a:rPr>
              <a:t>Storage </a:t>
            </a:r>
            <a:r>
              <a:rPr lang="en-US" sz="1800" dirty="0"/>
              <a:t>some algorithms may relay on historical (aggregated) operational data to detect anomalies.</a:t>
            </a:r>
          </a:p>
          <a:p>
            <a:pPr>
              <a:spcBef>
                <a:spcPts val="300"/>
              </a:spcBef>
            </a:pPr>
            <a:r>
              <a:rPr lang="en-US" sz="1800" b="1" dirty="0">
                <a:solidFill>
                  <a:srgbClr val="FF0000"/>
                </a:solidFill>
              </a:rPr>
              <a:t>Alerting </a:t>
            </a:r>
            <a:r>
              <a:rPr lang="en-US" sz="1800" dirty="0"/>
              <a:t>consolidates analytical insights and notifies.</a:t>
            </a:r>
          </a:p>
          <a:p>
            <a:pPr>
              <a:spcBef>
                <a:spcPts val="300"/>
              </a:spcBef>
            </a:pPr>
            <a:r>
              <a:rPr lang="en-US" sz="1800" b="1" dirty="0">
                <a:solidFill>
                  <a:srgbClr val="FF0000"/>
                </a:solidFill>
              </a:rPr>
              <a:t>Postmortem </a:t>
            </a:r>
            <a:r>
              <a:rPr lang="en-US" sz="1800" dirty="0"/>
              <a:t>refines and stores the network anomaly and symptom labels into the Label Store.</a:t>
            </a:r>
          </a:p>
          <a:p>
            <a:pPr>
              <a:spcBef>
                <a:spcPts val="300"/>
              </a:spcBef>
            </a:pPr>
            <a:r>
              <a:rPr lang="en-US" sz="1800" b="1" dirty="0">
                <a:solidFill>
                  <a:srgbClr val="FF0000"/>
                </a:solidFill>
              </a:rPr>
              <a:t>Replaying </a:t>
            </a:r>
            <a:r>
              <a:rPr lang="en-US" sz="1800" dirty="0"/>
              <a:t>to validate refined anomaly and symptom labels, historical operational data is replayed.</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4853473" cy="1325563"/>
          </a:xfrm>
        </p:spPr>
        <p:txBody>
          <a:bodyPr>
            <a:normAutofit/>
          </a:bodyPr>
          <a:lstStyle/>
          <a:p>
            <a:r>
              <a:rPr lang="en-US" sz="2800" b="1" dirty="0"/>
              <a:t>Elements of the Architecture</a:t>
            </a:r>
            <a:br>
              <a:rPr lang="en-US" sz="3600" dirty="0"/>
            </a:br>
            <a:endParaRPr lang="en-US" sz="2700" dirty="0">
              <a:solidFill>
                <a:srgbClr val="FF0000"/>
              </a:solidFill>
            </a:endParaRPr>
          </a:p>
        </p:txBody>
      </p:sp>
      <p:pic>
        <p:nvPicPr>
          <p:cNvPr id="4" name="Picture 3">
            <a:extLst>
              <a:ext uri="{FF2B5EF4-FFF2-40B4-BE49-F238E27FC236}">
                <a16:creationId xmlns:a16="http://schemas.microsoft.com/office/drawing/2014/main" id="{1EDE8EAA-7D7F-518E-A4DA-52FB92383941}"/>
              </a:ext>
            </a:extLst>
          </p:cNvPr>
          <p:cNvPicPr>
            <a:picLocks noChangeAspect="1"/>
          </p:cNvPicPr>
          <p:nvPr/>
        </p:nvPicPr>
        <p:blipFill>
          <a:blip r:embed="rId3"/>
          <a:stretch>
            <a:fillRect/>
          </a:stretch>
        </p:blipFill>
        <p:spPr>
          <a:xfrm>
            <a:off x="915854" y="1203552"/>
            <a:ext cx="4371594" cy="5523210"/>
          </a:xfrm>
          <a:prstGeom prst="rect">
            <a:avLst/>
          </a:prstGeom>
        </p:spPr>
      </p:pic>
    </p:spTree>
    <p:extLst>
      <p:ext uri="{BB962C8B-B14F-4D97-AF65-F5344CB8AC3E}">
        <p14:creationId xmlns:p14="http://schemas.microsoft.com/office/powerpoint/2010/main" val="2684272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Experiment: Network Anomaly Lifecycle</a:t>
            </a:r>
            <a:br>
              <a:rPr lang="en-US" sz="3600" dirty="0"/>
            </a:br>
            <a:r>
              <a:rPr lang="en-US" sz="2700" dirty="0">
                <a:solidFill>
                  <a:schemeClr val="bg2">
                    <a:lumMod val="75000"/>
                  </a:schemeClr>
                </a:solidFill>
              </a:rPr>
              <a:t>draft-</a:t>
            </a:r>
            <a:r>
              <a:rPr lang="en-US" sz="2700" dirty="0" err="1">
                <a:solidFill>
                  <a:schemeClr val="bg2">
                    <a:lumMod val="75000"/>
                  </a:schemeClr>
                </a:solidFill>
              </a:rPr>
              <a:t>netana</a:t>
            </a:r>
            <a:r>
              <a:rPr lang="en-US" sz="2700" dirty="0">
                <a:solidFill>
                  <a:schemeClr val="bg2">
                    <a:lumMod val="75000"/>
                  </a:schemeClr>
                </a:solidFill>
              </a:rPr>
              <a:t>-</a:t>
            </a:r>
            <a:r>
              <a:rPr lang="en-US" sz="2700" dirty="0" err="1">
                <a:solidFill>
                  <a:schemeClr val="bg2">
                    <a:lumMod val="75000"/>
                  </a:schemeClr>
                </a:solidFill>
              </a:rPr>
              <a:t>nmop</a:t>
            </a:r>
            <a:r>
              <a:rPr lang="en-US" sz="2700" dirty="0">
                <a:solidFill>
                  <a:schemeClr val="bg2">
                    <a:lumMod val="75000"/>
                  </a:schemeClr>
                </a:solidFill>
              </a:rPr>
              <a:t>-network-anomaly-lifecycle</a:t>
            </a:r>
          </a:p>
        </p:txBody>
      </p:sp>
      <p:pic>
        <p:nvPicPr>
          <p:cNvPr id="3" name="Picture 2">
            <a:extLst>
              <a:ext uri="{FF2B5EF4-FFF2-40B4-BE49-F238E27FC236}">
                <a16:creationId xmlns:a16="http://schemas.microsoft.com/office/drawing/2014/main" id="{80EF3365-92B8-4BFF-5B4A-D90DDCF803B4}"/>
              </a:ext>
            </a:extLst>
          </p:cNvPr>
          <p:cNvPicPr>
            <a:picLocks noChangeAspect="1"/>
          </p:cNvPicPr>
          <p:nvPr/>
        </p:nvPicPr>
        <p:blipFill>
          <a:blip r:embed="rId2"/>
          <a:stretch>
            <a:fillRect/>
          </a:stretch>
        </p:blipFill>
        <p:spPr>
          <a:xfrm>
            <a:off x="444500" y="2099129"/>
            <a:ext cx="6958286" cy="3976164"/>
          </a:xfrm>
          <a:prstGeom prst="rect">
            <a:avLst/>
          </a:prstGeom>
        </p:spPr>
      </p:pic>
      <p:sp>
        <p:nvSpPr>
          <p:cNvPr id="7" name="Oval 6">
            <a:extLst>
              <a:ext uri="{FF2B5EF4-FFF2-40B4-BE49-F238E27FC236}">
                <a16:creationId xmlns:a16="http://schemas.microsoft.com/office/drawing/2014/main" id="{33891599-1C33-654D-733C-99580AE756F1}"/>
              </a:ext>
            </a:extLst>
          </p:cNvPr>
          <p:cNvSpPr/>
          <p:nvPr/>
        </p:nvSpPr>
        <p:spPr>
          <a:xfrm>
            <a:off x="5654675" y="3372836"/>
            <a:ext cx="1480009" cy="509047"/>
          </a:xfrm>
          <a:prstGeom prst="ellipse">
            <a:avLst/>
          </a:prstGeom>
          <a:solidFill>
            <a:srgbClr val="FF0000">
              <a:alpha val="1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Inhaltsplatzhalter 2">
            <a:extLst>
              <a:ext uri="{FF2B5EF4-FFF2-40B4-BE49-F238E27FC236}">
                <a16:creationId xmlns:a16="http://schemas.microsoft.com/office/drawing/2014/main" id="{EBBAF0DF-61DF-B89D-2978-12F7F1BE7C53}"/>
              </a:ext>
            </a:extLst>
          </p:cNvPr>
          <p:cNvSpPr txBox="1">
            <a:spLocks/>
          </p:cNvSpPr>
          <p:nvPr/>
        </p:nvSpPr>
        <p:spPr bwMode="black">
          <a:xfrm>
            <a:off x="7556501" y="609600"/>
            <a:ext cx="4191000" cy="441520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Detection:  </a:t>
            </a:r>
            <a:r>
              <a:rPr lang="en-US" dirty="0"/>
              <a:t>The Network Anomaly Detection stage is about the continuous monitoring of the network through Network Telemetry </a:t>
            </a:r>
            <a:r>
              <a:rPr lang="en-US" dirty="0">
                <a:hlinkClick r:id="rId3"/>
              </a:rPr>
              <a:t>RFC 9232</a:t>
            </a:r>
            <a:r>
              <a:rPr lang="en-US" dirty="0"/>
              <a:t> and the identification of symptoms.</a:t>
            </a:r>
          </a:p>
          <a:p>
            <a:r>
              <a:rPr lang="en-US" b="1" dirty="0">
                <a:solidFill>
                  <a:srgbClr val="FF0000"/>
                </a:solidFill>
              </a:rPr>
              <a:t>Validation:  </a:t>
            </a:r>
            <a:r>
              <a:rPr lang="en-US" dirty="0"/>
              <a:t>Decides if the detected symptoms are signaling a real incident or if they are to be treated as false positives.</a:t>
            </a:r>
          </a:p>
          <a:p>
            <a:r>
              <a:rPr lang="en-US" b="1" dirty="0">
                <a:solidFill>
                  <a:srgbClr val="FF0000"/>
                </a:solidFill>
              </a:rPr>
              <a:t>Refinement:  </a:t>
            </a:r>
            <a:r>
              <a:rPr lang="en-US" dirty="0"/>
              <a:t>Network operator performs detailed postmortem analysis of the network incident, collected Network Telemetry data and detected anomaly with the objective to identify useful adjustments in the Network Telemetry data collection and Anomaly Detection system.</a:t>
            </a:r>
          </a:p>
        </p:txBody>
      </p:sp>
    </p:spTree>
    <p:extLst>
      <p:ext uri="{BB962C8B-B14F-4D97-AF65-F5344CB8AC3E}">
        <p14:creationId xmlns:p14="http://schemas.microsoft.com/office/powerpoint/2010/main" val="2249733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198" y="1484344"/>
            <a:ext cx="4373880" cy="456926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-symptom-semantic-metadata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event-id?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start-time?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end-time?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confidence-score?          score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concern-score?             score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tags* [key]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key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value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(pattern)?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+--:(drop)</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drop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+--:(spike)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spike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+--:(mean-shift)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mean-shift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+--:(seasonality-shift)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seasonality-shift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+--:(trend)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trend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+--:(other)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other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annotator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(annotator-type)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+--:(human)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human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+--:(algorithm)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algorithm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name?              string</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29384"/>
            <a:ext cx="5229402" cy="3557849"/>
          </a:xfrm>
        </p:spPr>
        <p:txBody>
          <a:bodyPr>
            <a:noAutofit/>
          </a:bodyPr>
          <a:lstStyle/>
          <a:p>
            <a:r>
              <a:rPr lang="en-US" sz="2000" b="1" dirty="0">
                <a:solidFill>
                  <a:srgbClr val="FF0000"/>
                </a:solidFill>
              </a:rPr>
              <a:t>Symptom ID and description </a:t>
            </a:r>
            <a:r>
              <a:rPr lang="en-US" sz="2000" dirty="0"/>
              <a:t>uniquely identifies the detected anomaly. </a:t>
            </a:r>
            <a:r>
              <a:rPr lang="en-US" sz="2000" b="1" dirty="0">
                <a:solidFill>
                  <a:srgbClr val="FF0000"/>
                </a:solidFill>
              </a:rPr>
              <a:t>Event ID, start/end-time and confidence/concern-score </a:t>
            </a:r>
            <a:r>
              <a:rPr lang="en-US" sz="2000" dirty="0"/>
              <a:t>uniquely identifies the network event with its start and end time, how confident the system identified the anomaly and how concerned an operator should be.</a:t>
            </a:r>
            <a:endParaRPr lang="en-US" sz="2000" b="1" dirty="0">
              <a:solidFill>
                <a:srgbClr val="FF0000"/>
              </a:solidFill>
            </a:endParaRPr>
          </a:p>
          <a:p>
            <a:r>
              <a:rPr lang="en-US" sz="2000" b="1" dirty="0">
                <a:solidFill>
                  <a:srgbClr val="FF0000"/>
                </a:solidFill>
              </a:rPr>
              <a:t>Tags </a:t>
            </a:r>
            <a:r>
              <a:rPr lang="en-US" sz="2000" dirty="0"/>
              <a:t>allows to add customer information.</a:t>
            </a:r>
          </a:p>
          <a:p>
            <a:r>
              <a:rPr lang="en-US" sz="2000" b="1" dirty="0">
                <a:solidFill>
                  <a:srgbClr val="FF0000"/>
                </a:solidFill>
              </a:rPr>
              <a:t>Pattern </a:t>
            </a:r>
            <a:r>
              <a:rPr lang="en-US" sz="2000" dirty="0"/>
              <a:t>describes the identified pattern of the anomaly. </a:t>
            </a:r>
          </a:p>
          <a:p>
            <a:r>
              <a:rPr lang="en-US" sz="2000" b="1" dirty="0">
                <a:solidFill>
                  <a:srgbClr val="FF0000"/>
                </a:solidFill>
              </a:rPr>
              <a:t>Annotator Name, Type, </a:t>
            </a:r>
            <a:r>
              <a:rPr lang="en-US" sz="2000" dirty="0"/>
              <a:t>describes wherever the anomaly was detected by a human or algorithm and uniquely identifies the system who/which detected.</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06550" y="1791478"/>
            <a:ext cx="4182687" cy="964841"/>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4989235" y="2028576"/>
            <a:ext cx="1204175" cy="64175"/>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Semantic Metadata Annotation for Network Anomaly Detection</a:t>
            </a:r>
            <a:br>
              <a:rPr lang="en-US" sz="3600" dirty="0"/>
            </a:br>
            <a:r>
              <a:rPr lang="en-US" sz="2700" dirty="0">
                <a:solidFill>
                  <a:schemeClr val="bg2">
                    <a:lumMod val="75000"/>
                  </a:schemeClr>
                </a:solidFill>
              </a:rPr>
              <a:t>draft-</a:t>
            </a:r>
            <a:r>
              <a:rPr lang="en-US" sz="2700" dirty="0" err="1">
                <a:solidFill>
                  <a:schemeClr val="bg2">
                    <a:lumMod val="75000"/>
                  </a:schemeClr>
                </a:solidFill>
              </a:rPr>
              <a:t>netana</a:t>
            </a:r>
            <a:r>
              <a:rPr lang="en-US" sz="2700" dirty="0">
                <a:solidFill>
                  <a:schemeClr val="bg2">
                    <a:lumMod val="75000"/>
                  </a:schemeClr>
                </a:solidFill>
              </a:rPr>
              <a:t>-</a:t>
            </a:r>
            <a:r>
              <a:rPr lang="en-US" sz="2700" dirty="0" err="1">
                <a:solidFill>
                  <a:schemeClr val="bg2">
                    <a:lumMod val="75000"/>
                  </a:schemeClr>
                </a:solidFill>
              </a:rPr>
              <a:t>nmop</a:t>
            </a:r>
            <a:r>
              <a:rPr lang="en-US" sz="2700" dirty="0">
                <a:solidFill>
                  <a:schemeClr val="bg2">
                    <a:lumMod val="75000"/>
                  </a:schemeClr>
                </a:solidFill>
              </a:rPr>
              <a:t>-network-anomaly-semantics</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06548" y="2756320"/>
            <a:ext cx="4182687" cy="455649"/>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Connector 12">
            <a:extLst>
              <a:ext uri="{FF2B5EF4-FFF2-40B4-BE49-F238E27FC236}">
                <a16:creationId xmlns:a16="http://schemas.microsoft.com/office/drawing/2014/main" id="{ABDEEB90-F9DE-4579-466A-4391823DABF7}"/>
              </a:ext>
            </a:extLst>
          </p:cNvPr>
          <p:cNvCxnSpPr>
            <a:cxnSpLocks/>
          </p:cNvCxnSpPr>
          <p:nvPr/>
        </p:nvCxnSpPr>
        <p:spPr>
          <a:xfrm>
            <a:off x="5030740" y="2970860"/>
            <a:ext cx="1204175" cy="1199924"/>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F53FB5C-08C3-503A-DD3F-DC336AED5134}"/>
              </a:ext>
            </a:extLst>
          </p:cNvPr>
          <p:cNvSpPr/>
          <p:nvPr/>
        </p:nvSpPr>
        <p:spPr>
          <a:xfrm>
            <a:off x="806547" y="3211970"/>
            <a:ext cx="4182687" cy="1756218"/>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5" name="Rectangle 24">
            <a:extLst>
              <a:ext uri="{FF2B5EF4-FFF2-40B4-BE49-F238E27FC236}">
                <a16:creationId xmlns:a16="http://schemas.microsoft.com/office/drawing/2014/main" id="{69934E68-7859-6F55-01F2-D3CD39C036AD}"/>
              </a:ext>
            </a:extLst>
          </p:cNvPr>
          <p:cNvSpPr/>
          <p:nvPr/>
        </p:nvSpPr>
        <p:spPr>
          <a:xfrm>
            <a:off x="814800" y="4963594"/>
            <a:ext cx="4182687" cy="1007441"/>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6" name="Straight Connector 25">
            <a:extLst>
              <a:ext uri="{FF2B5EF4-FFF2-40B4-BE49-F238E27FC236}">
                <a16:creationId xmlns:a16="http://schemas.microsoft.com/office/drawing/2014/main" id="{26AA4EF1-0515-5E5A-5D45-BE133079F190}"/>
              </a:ext>
            </a:extLst>
          </p:cNvPr>
          <p:cNvCxnSpPr>
            <a:cxnSpLocks/>
            <a:stCxn id="25" idx="3"/>
          </p:cNvCxnSpPr>
          <p:nvPr/>
        </p:nvCxnSpPr>
        <p:spPr>
          <a:xfrm flipV="1">
            <a:off x="4997487" y="5212260"/>
            <a:ext cx="1237428" cy="255055"/>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1F71D91-0AD5-1DD4-6BC3-A469C348859D}"/>
              </a:ext>
            </a:extLst>
          </p:cNvPr>
          <p:cNvCxnSpPr>
            <a:cxnSpLocks/>
            <a:stCxn id="24" idx="3"/>
          </p:cNvCxnSpPr>
          <p:nvPr/>
        </p:nvCxnSpPr>
        <p:spPr>
          <a:xfrm>
            <a:off x="4989234" y="4090079"/>
            <a:ext cx="1245681" cy="471452"/>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899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a Network Anomaly Detection Framework</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564850"/>
            <a:ext cx="8560325" cy="4612114"/>
          </a:xfrm>
        </p:spPr>
        <p:txBody>
          <a:bodyPr>
            <a:noAutofit/>
          </a:bodyPr>
          <a:lstStyle/>
          <a:p>
            <a:pPr marL="0" indent="0">
              <a:buNone/>
            </a:pPr>
            <a:r>
              <a:rPr lang="en-US" sz="1700" b="1" dirty="0"/>
              <a:t>Status of draft-netana-nmop-network-anomaly-architecture-00</a:t>
            </a:r>
          </a:p>
          <a:p>
            <a:pPr>
              <a:spcBef>
                <a:spcPts val="300"/>
              </a:spcBef>
            </a:pPr>
            <a:r>
              <a:rPr lang="en-US" sz="1700" dirty="0"/>
              <a:t>Initial document published. Requesting feedback from the working group. </a:t>
            </a:r>
          </a:p>
          <a:p>
            <a:pPr marL="0" indent="0">
              <a:buNone/>
            </a:pPr>
            <a:r>
              <a:rPr lang="en-US" sz="1700" b="1" dirty="0"/>
              <a:t>Status of draft-netana-nmop-network-anomaly-semantics-02 and draft-netana-nmop-network-anomaly-lifecycle-03</a:t>
            </a:r>
          </a:p>
          <a:p>
            <a:pPr marR="0">
              <a:spcBef>
                <a:spcPts val="300"/>
              </a:spcBef>
              <a:spcAft>
                <a:spcPts val="0"/>
              </a:spcAft>
            </a:pPr>
            <a:r>
              <a:rPr lang="en-US" sz="1700" dirty="0"/>
              <a:t>Referred to </a:t>
            </a:r>
            <a:r>
              <a:rPr lang="en-US" sz="1700" dirty="0">
                <a:hlinkClick r:id="rId2"/>
              </a:rPr>
              <a:t>draft-</a:t>
            </a:r>
            <a:r>
              <a:rPr lang="en-US" sz="1700" dirty="0" err="1">
                <a:hlinkClick r:id="rId2"/>
              </a:rPr>
              <a:t>netana</a:t>
            </a:r>
            <a:r>
              <a:rPr lang="en-US" sz="1700" dirty="0">
                <a:hlinkClick r:id="rId2"/>
              </a:rPr>
              <a:t>-</a:t>
            </a:r>
            <a:r>
              <a:rPr lang="en-US" sz="1700" dirty="0" err="1">
                <a:hlinkClick r:id="rId2"/>
              </a:rPr>
              <a:t>nmop</a:t>
            </a:r>
            <a:r>
              <a:rPr lang="en-US" sz="1700" dirty="0">
                <a:hlinkClick r:id="rId2"/>
              </a:rPr>
              <a:t>-network-anomaly-architecture</a:t>
            </a:r>
            <a:r>
              <a:rPr lang="en-US" sz="1700" dirty="0"/>
              <a:t> as the main document for the architecture</a:t>
            </a:r>
          </a:p>
          <a:p>
            <a:pPr marR="0">
              <a:spcBef>
                <a:spcPts val="300"/>
              </a:spcBef>
              <a:spcAft>
                <a:spcPts val="0"/>
              </a:spcAft>
            </a:pPr>
            <a:r>
              <a:rPr lang="en-US" sz="1700" dirty="0"/>
              <a:t>Change the term source to annotator and updated the YANG modules accordingly</a:t>
            </a:r>
          </a:p>
          <a:p>
            <a:pPr marR="0">
              <a:spcBef>
                <a:spcPts val="300"/>
              </a:spcBef>
              <a:spcAft>
                <a:spcPts val="0"/>
              </a:spcAft>
            </a:pPr>
            <a:r>
              <a:rPr lang="en-US" sz="1700" dirty="0"/>
              <a:t>Added/updated terminology section with references to </a:t>
            </a:r>
            <a:r>
              <a:rPr lang="en-US" sz="1700" dirty="0">
                <a:hlinkClick r:id="rId3"/>
              </a:rPr>
              <a:t>draft-</a:t>
            </a:r>
            <a:r>
              <a:rPr lang="en-US" sz="1700" dirty="0" err="1">
                <a:hlinkClick r:id="rId3"/>
              </a:rPr>
              <a:t>ietf</a:t>
            </a:r>
            <a:r>
              <a:rPr lang="en-US" sz="1700" dirty="0">
                <a:hlinkClick r:id="rId3"/>
              </a:rPr>
              <a:t>-</a:t>
            </a:r>
            <a:r>
              <a:rPr lang="en-US" sz="1700" dirty="0" err="1">
                <a:hlinkClick r:id="rId3"/>
              </a:rPr>
              <a:t>nmop</a:t>
            </a:r>
            <a:r>
              <a:rPr lang="en-US" sz="1700" dirty="0">
                <a:hlinkClick r:id="rId3"/>
              </a:rPr>
              <a:t>-terminology</a:t>
            </a:r>
            <a:r>
              <a:rPr lang="en-US" sz="1700" dirty="0"/>
              <a:t> and </a:t>
            </a:r>
            <a:r>
              <a:rPr lang="en-US" sz="1700" dirty="0">
                <a:hlinkClick r:id="rId2"/>
              </a:rPr>
              <a:t>draft-</a:t>
            </a:r>
            <a:r>
              <a:rPr lang="en-US" sz="1700" dirty="0" err="1">
                <a:hlinkClick r:id="rId2"/>
              </a:rPr>
              <a:t>netana</a:t>
            </a:r>
            <a:r>
              <a:rPr lang="en-US" sz="1700" dirty="0">
                <a:hlinkClick r:id="rId2"/>
              </a:rPr>
              <a:t>-</a:t>
            </a:r>
            <a:r>
              <a:rPr lang="en-US" sz="1700" dirty="0" err="1">
                <a:hlinkClick r:id="rId2"/>
              </a:rPr>
              <a:t>nmop</a:t>
            </a:r>
            <a:r>
              <a:rPr lang="en-US" sz="1700" dirty="0">
                <a:hlinkClick r:id="rId2"/>
              </a:rPr>
              <a:t>-network-anomaly-architecture</a:t>
            </a:r>
            <a:endParaRPr lang="en-US" sz="1700" dirty="0"/>
          </a:p>
          <a:p>
            <a:pPr marR="0">
              <a:spcBef>
                <a:spcPts val="300"/>
              </a:spcBef>
              <a:spcAft>
                <a:spcPts val="0"/>
              </a:spcAft>
            </a:pPr>
            <a:r>
              <a:rPr lang="en-US" sz="1700" dirty="0"/>
              <a:t>Moved data mesh and outlier detection section to </a:t>
            </a:r>
            <a:r>
              <a:rPr lang="en-US" sz="1700" dirty="0">
                <a:hlinkClick r:id="rId2"/>
              </a:rPr>
              <a:t>draft-</a:t>
            </a:r>
            <a:r>
              <a:rPr lang="en-US" sz="1700" dirty="0" err="1">
                <a:hlinkClick r:id="rId2"/>
              </a:rPr>
              <a:t>netana</a:t>
            </a:r>
            <a:r>
              <a:rPr lang="en-US" sz="1700" dirty="0">
                <a:hlinkClick r:id="rId2"/>
              </a:rPr>
              <a:t>-</a:t>
            </a:r>
            <a:r>
              <a:rPr lang="en-US" sz="1700" dirty="0" err="1">
                <a:hlinkClick r:id="rId2"/>
              </a:rPr>
              <a:t>nmop</a:t>
            </a:r>
            <a:r>
              <a:rPr lang="en-US" sz="1700" dirty="0">
                <a:hlinkClick r:id="rId2"/>
              </a:rPr>
              <a:t>-network-anomaly-architecture</a:t>
            </a:r>
            <a:endParaRPr lang="en-US" sz="1700" dirty="0"/>
          </a:p>
          <a:p>
            <a:pPr marL="0" indent="0">
              <a:buNone/>
            </a:pPr>
            <a:r>
              <a:rPr lang="en-US" sz="1700" b="1" dirty="0"/>
              <a:t>Next Steps</a:t>
            </a:r>
          </a:p>
          <a:p>
            <a:pPr>
              <a:spcBef>
                <a:spcPts val="300"/>
              </a:spcBef>
              <a:buFont typeface="Wingdings" panose="05000000000000000000" pitchFamily="2" charset="2"/>
              <a:buChar char="Ø"/>
            </a:pPr>
            <a:r>
              <a:rPr lang="en-US" sz="1700" b="1" dirty="0">
                <a:solidFill>
                  <a:srgbClr val="FF0000"/>
                </a:solidFill>
              </a:rPr>
              <a:t>Request adoption for all 3 documents starting with </a:t>
            </a:r>
            <a:r>
              <a:rPr lang="en-US" sz="1700" b="1" dirty="0">
                <a:solidFill>
                  <a:srgbClr val="FF0000"/>
                </a:solidFill>
                <a:hlinkClick r:id="rId4"/>
              </a:rPr>
              <a:t>draft-netana-nmop-network-anomaly-architecture-00</a:t>
            </a:r>
            <a:r>
              <a:rPr lang="en-US" sz="1700" b="1" dirty="0">
                <a:solidFill>
                  <a:srgbClr val="FF0000"/>
                </a:solidFill>
              </a:rPr>
              <a:t>.</a:t>
            </a:r>
          </a:p>
          <a:p>
            <a:pPr>
              <a:spcBef>
                <a:spcPts val="300"/>
              </a:spcBef>
              <a:buFont typeface="Wingdings" panose="05000000000000000000" pitchFamily="2" charset="2"/>
              <a:buChar char="Ø"/>
            </a:pPr>
            <a:r>
              <a:rPr lang="en-US" sz="1700" b="1" dirty="0">
                <a:solidFill>
                  <a:srgbClr val="FF0000"/>
                </a:solidFill>
              </a:rPr>
              <a:t>In-depth coverage at NMOP interim meeting on September 11</a:t>
            </a:r>
            <a:r>
              <a:rPr lang="en-US" sz="1700" b="1" baseline="30000" dirty="0">
                <a:solidFill>
                  <a:srgbClr val="FF0000"/>
                </a:solidFill>
              </a:rPr>
              <a:t>th</a:t>
            </a:r>
            <a:r>
              <a:rPr lang="en-US" sz="1700" b="1" dirty="0">
                <a:solidFill>
                  <a:srgbClr val="FF0000"/>
                </a:solidFill>
              </a:rPr>
              <a:t>.</a:t>
            </a:r>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5"/>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Tree>
    <p:extLst>
      <p:ext uri="{BB962C8B-B14F-4D97-AF65-F5344CB8AC3E}">
        <p14:creationId xmlns:p14="http://schemas.microsoft.com/office/powerpoint/2010/main" val="26175044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CT_BODYSTYLE" val="1"/>
</p:tagLst>
</file>

<file path=ppt/tags/tag2.xml><?xml version="1.0" encoding="utf-8"?>
<p:tagLst xmlns:a="http://schemas.openxmlformats.org/drawingml/2006/main" xmlns:r="http://schemas.openxmlformats.org/officeDocument/2006/relationships" xmlns:p="http://schemas.openxmlformats.org/presentationml/2006/main">
  <p:tag name="VCT_BODYSTYLE" val="1"/>
</p:tagLst>
</file>

<file path=ppt/tags/tag3.xml><?xml version="1.0" encoding="utf-8"?>
<p:tagLst xmlns:a="http://schemas.openxmlformats.org/drawingml/2006/main" xmlns:r="http://schemas.openxmlformats.org/officeDocument/2006/relationships" xmlns:p="http://schemas.openxmlformats.org/presentationml/2006/main">
  <p:tag name="VCT_BODYSTYLE" val="1"/>
</p:tagLst>
</file>

<file path=ppt/tags/tag4.xml><?xml version="1.0" encoding="utf-8"?>
<p:tagLst xmlns:a="http://schemas.openxmlformats.org/drawingml/2006/main" xmlns:r="http://schemas.openxmlformats.org/officeDocument/2006/relationships" xmlns:p="http://schemas.openxmlformats.org/presentationml/2006/main">
  <p:tag name="VCT_BODYSTYLE" val="1"/>
</p:tagLst>
</file>

<file path=ppt/tags/tag5.xml><?xml version="1.0" encoding="utf-8"?>
<p:tagLst xmlns:a="http://schemas.openxmlformats.org/drawingml/2006/main" xmlns:r="http://schemas.openxmlformats.org/officeDocument/2006/relationships" xmlns:p="http://schemas.openxmlformats.org/presentationml/2006/main">
  <p:tag name="VCT_BODYSTYLE" val="1"/>
</p:tagLst>
</file>

<file path=ppt/tags/tag6.xml><?xml version="1.0" encoding="utf-8"?>
<p:tagLst xmlns:a="http://schemas.openxmlformats.org/drawingml/2006/main" xmlns:r="http://schemas.openxmlformats.org/officeDocument/2006/relationships" xmlns:p="http://schemas.openxmlformats.org/presentationml/2006/main">
  <p:tag name="VCT_BODYSTYLE" val="1"/>
</p:tagLst>
</file>

<file path=ppt/tags/tag7.xml><?xml version="1.0" encoding="utf-8"?>
<p:tagLst xmlns:a="http://schemas.openxmlformats.org/drawingml/2006/main" xmlns:r="http://schemas.openxmlformats.org/officeDocument/2006/relationships" xmlns:p="http://schemas.openxmlformats.org/presentationml/2006/main">
  <p:tag name="VCT_BODYSTYLE" val="1"/>
</p:tagLst>
</file>

<file path=ppt/tags/tag8.xml><?xml version="1.0" encoding="utf-8"?>
<p:tagLst xmlns:a="http://schemas.openxmlformats.org/drawingml/2006/main" xmlns:r="http://schemas.openxmlformats.org/officeDocument/2006/relationships" xmlns:p="http://schemas.openxmlformats.org/presentationml/2006/main">
  <p:tag name="VCT_BODYSTYLE" val="1"/>
</p:tagLst>
</file>

<file path=ppt/tags/tag9.xml><?xml version="1.0" encoding="utf-8"?>
<p:tagLst xmlns:a="http://schemas.openxmlformats.org/drawingml/2006/main" xmlns:r="http://schemas.openxmlformats.org/officeDocument/2006/relationships" xmlns:p="http://schemas.openxmlformats.org/presentationml/2006/main">
  <p:tag name="VCTCREATESHAPEHANDLED"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1217</Words>
  <Application>Microsoft Office PowerPoint</Application>
  <PresentationFormat>Widescreen</PresentationFormat>
  <Paragraphs>139</Paragraphs>
  <Slides>13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Courier New</vt:lpstr>
      <vt:lpstr>Lato</vt:lpstr>
      <vt:lpstr>Wingdings</vt:lpstr>
      <vt:lpstr>Office Theme</vt:lpstr>
      <vt:lpstr>PowerPoint Presentation</vt:lpstr>
      <vt:lpstr>Data Mesh organizes Data in Organizations Enables Network Analytics use cases</vt:lpstr>
      <vt:lpstr>What to monitor Which operational metrics are collected</vt:lpstr>
      <vt:lpstr>What does Network Anomaly Detection mean Monitor changes, called outliers, in networks</vt:lpstr>
      <vt:lpstr>What our motivation is Automate learn and improve</vt:lpstr>
      <vt:lpstr>Elements of the Architecture </vt:lpstr>
      <vt:lpstr>Experiment: Network Anomaly Lifecycle draft-netana-nmop-network-anomaly-lifecycle</vt:lpstr>
      <vt:lpstr>Semantic Metadata Annotation for Network Anomaly Detection draft-netana-nmop-network-anomaly-semantics</vt:lpstr>
      <vt:lpstr>An Architecture for a Network Anomaly Detection Framework Status, Summary and Next steps</vt:lpstr>
      <vt:lpstr>Hackathon – Software      </vt:lpstr>
      <vt:lpstr>PowerPoint Presentation</vt:lpstr>
      <vt:lpstr>Antagonist – Exposure of the Network Anomalies</vt:lpstr>
      <vt:lpstr>Relevant Papers for more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263</cp:revision>
  <dcterms:created xsi:type="dcterms:W3CDTF">2019-11-29T14:22:02Z</dcterms:created>
  <dcterms:modified xsi:type="dcterms:W3CDTF">2024-07-12T11:54:16Z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