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tags/tag11.xml" ContentType="application/vnd.openxmlformats-officedocument.presentationml.tags+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041" r:id="rId2"/>
    <p:sldId id="2145706225" r:id="rId3"/>
    <p:sldId id="2145706259" r:id="rId4"/>
    <p:sldId id="2145706226" r:id="rId5"/>
    <p:sldId id="2145706261" r:id="rId6"/>
    <p:sldId id="2145706258" r:id="rId7"/>
    <p:sldId id="2145706240" r:id="rId8"/>
    <p:sldId id="263" r:id="rId9"/>
    <p:sldId id="264" r:id="rId10"/>
    <p:sldId id="2145706262" r:id="rId11"/>
    <p:sldId id="2145706282" r:id="rId12"/>
    <p:sldId id="2145706283" r:id="rId13"/>
    <p:sldId id="2145706242" r:id="rId14"/>
    <p:sldId id="2145706234"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81756-EA00-4B65-9234-A0FB2F3D032D}" v="10" dt="2024-07-16T10:25:21.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5F81756-EA00-4B65-9234-A0FB2F3D032D}"/>
    <pc:docChg chg="undo custSel addSld delSld modSld sldOrd delMainMaster">
      <pc:chgData name="Graf Thomas, INI-NET-VNC-HCS" userId="487bc3e3-9ce7-4cdd-b7b4-8899ea88d289" providerId="ADAL" clId="{D5F81756-EA00-4B65-9234-A0FB2F3D032D}" dt="2024-07-16T10:26:57.315" v="612" actId="20577"/>
      <pc:docMkLst>
        <pc:docMk/>
      </pc:docMkLst>
      <pc:sldChg chg="modSp del mod">
        <pc:chgData name="Graf Thomas, INI-NET-VNC-HCS" userId="487bc3e3-9ce7-4cdd-b7b4-8899ea88d289" providerId="ADAL" clId="{D5F81756-EA00-4B65-9234-A0FB2F3D032D}" dt="2024-07-13T15:46:30.021" v="77" actId="47"/>
        <pc:sldMkLst>
          <pc:docMk/>
          <pc:sldMk cId="692774623" sldId="952"/>
        </pc:sldMkLst>
        <pc:spChg chg="mod">
          <ac:chgData name="Graf Thomas, INI-NET-VNC-HCS" userId="487bc3e3-9ce7-4cdd-b7b4-8899ea88d289" providerId="ADAL" clId="{D5F81756-EA00-4B65-9234-A0FB2F3D032D}" dt="2024-07-13T15:41:55.414" v="59" actId="20577"/>
          <ac:spMkLst>
            <pc:docMk/>
            <pc:sldMk cId="692774623" sldId="952"/>
            <ac:spMk id="5" creationId="{AE0C8B0E-A4DE-0F83-CE09-A20D71FC3655}"/>
          </ac:spMkLst>
        </pc:spChg>
        <pc:spChg chg="mod">
          <ac:chgData name="Graf Thomas, INI-NET-VNC-HCS" userId="487bc3e3-9ce7-4cdd-b7b4-8899ea88d289" providerId="ADAL" clId="{D5F81756-EA00-4B65-9234-A0FB2F3D032D}" dt="2024-07-13T15:39:04.108" v="2" actId="20577"/>
          <ac:spMkLst>
            <pc:docMk/>
            <pc:sldMk cId="692774623" sldId="952"/>
            <ac:spMk id="25" creationId="{6DC81F34-7EA9-C84D-D7BC-2F5514AC4CE4}"/>
          </ac:spMkLst>
        </pc:spChg>
      </pc:sldChg>
      <pc:sldChg chg="modSp mod">
        <pc:chgData name="Graf Thomas, INI-NET-VNC-HCS" userId="487bc3e3-9ce7-4cdd-b7b4-8899ea88d289" providerId="ADAL" clId="{D5F81756-EA00-4B65-9234-A0FB2F3D032D}" dt="2024-07-16T10:25:23.840" v="610"/>
        <pc:sldMkLst>
          <pc:docMk/>
          <pc:sldMk cId="3578665336" sldId="1041"/>
        </pc:sldMkLst>
        <pc:spChg chg="mod">
          <ac:chgData name="Graf Thomas, INI-NET-VNC-HCS" userId="487bc3e3-9ce7-4cdd-b7b4-8899ea88d289" providerId="ADAL" clId="{D5F81756-EA00-4B65-9234-A0FB2F3D032D}" dt="2024-07-16T10:23:59.543" v="602" actId="20577"/>
          <ac:spMkLst>
            <pc:docMk/>
            <pc:sldMk cId="3578665336" sldId="1041"/>
            <ac:spMk id="5" creationId="{C26208B2-0D10-4C23-B2DE-372A62E98644}"/>
          </ac:spMkLst>
        </pc:spChg>
        <pc:spChg chg="mod">
          <ac:chgData name="Graf Thomas, INI-NET-VNC-HCS" userId="487bc3e3-9ce7-4cdd-b7b4-8899ea88d289" providerId="ADAL" clId="{D5F81756-EA00-4B65-9234-A0FB2F3D032D}" dt="2024-07-16T10:25:23.840" v="610"/>
          <ac:spMkLst>
            <pc:docMk/>
            <pc:sldMk cId="3578665336" sldId="1041"/>
            <ac:spMk id="6" creationId="{6CAA0765-1318-4A03-8F91-D3ECC43D8FA7}"/>
          </ac:spMkLst>
        </pc:spChg>
      </pc:sldChg>
      <pc:sldChg chg="modSp mod">
        <pc:chgData name="Graf Thomas, INI-NET-VNC-HCS" userId="487bc3e3-9ce7-4cdd-b7b4-8899ea88d289" providerId="ADAL" clId="{D5F81756-EA00-4B65-9234-A0FB2F3D032D}" dt="2024-07-13T16:07:59.264" v="587" actId="20577"/>
        <pc:sldMkLst>
          <pc:docMk/>
          <pc:sldMk cId="2617504443" sldId="2145706242"/>
        </pc:sldMkLst>
        <pc:spChg chg="mod">
          <ac:chgData name="Graf Thomas, INI-NET-VNC-HCS" userId="487bc3e3-9ce7-4cdd-b7b4-8899ea88d289" providerId="ADAL" clId="{D5F81756-EA00-4B65-9234-A0FB2F3D032D}" dt="2024-07-13T16:07:59.264" v="587" actId="20577"/>
          <ac:spMkLst>
            <pc:docMk/>
            <pc:sldMk cId="2617504443" sldId="2145706242"/>
            <ac:spMk id="3" creationId="{29C0DFD4-432D-4B0C-93DF-790441DCF5B9}"/>
          </ac:spMkLst>
        </pc:spChg>
      </pc:sldChg>
      <pc:sldChg chg="modSp mod">
        <pc:chgData name="Graf Thomas, INI-NET-VNC-HCS" userId="487bc3e3-9ce7-4cdd-b7b4-8899ea88d289" providerId="ADAL" clId="{D5F81756-EA00-4B65-9234-A0FB2F3D032D}" dt="2024-07-16T10:26:57.315" v="612" actId="20577"/>
        <pc:sldMkLst>
          <pc:docMk/>
          <pc:sldMk cId="85069519" sldId="2145706259"/>
        </pc:sldMkLst>
        <pc:spChg chg="mod">
          <ac:chgData name="Graf Thomas, INI-NET-VNC-HCS" userId="487bc3e3-9ce7-4cdd-b7b4-8899ea88d289" providerId="ADAL" clId="{D5F81756-EA00-4B65-9234-A0FB2F3D032D}" dt="2024-07-16T10:26:57.315" v="612" actId="20577"/>
          <ac:spMkLst>
            <pc:docMk/>
            <pc:sldMk cId="85069519" sldId="2145706259"/>
            <ac:spMk id="13" creationId="{509802C0-BFFB-9B0F-A529-E60CDD518439}"/>
          </ac:spMkLst>
        </pc:spChg>
      </pc:sldChg>
      <pc:sldChg chg="modSp del mod">
        <pc:chgData name="Graf Thomas, INI-NET-VNC-HCS" userId="487bc3e3-9ce7-4cdd-b7b4-8899ea88d289" providerId="ADAL" clId="{D5F81756-EA00-4B65-9234-A0FB2F3D032D}" dt="2024-07-13T15:49:07.497" v="91" actId="47"/>
        <pc:sldMkLst>
          <pc:docMk/>
          <pc:sldMk cId="2058983617" sldId="2145706281"/>
        </pc:sldMkLst>
        <pc:spChg chg="mod">
          <ac:chgData name="Graf Thomas, INI-NET-VNC-HCS" userId="487bc3e3-9ce7-4cdd-b7b4-8899ea88d289" providerId="ADAL" clId="{D5F81756-EA00-4B65-9234-A0FB2F3D032D}" dt="2024-07-13T15:41:19.683" v="45" actId="6549"/>
          <ac:spMkLst>
            <pc:docMk/>
            <pc:sldMk cId="2058983617" sldId="2145706281"/>
            <ac:spMk id="25" creationId="{6DC81F34-7EA9-C84D-D7BC-2F5514AC4CE4}"/>
          </ac:spMkLst>
        </pc:spChg>
      </pc:sldChg>
      <pc:sldChg chg="addSp delSp modSp add mod ord">
        <pc:chgData name="Graf Thomas, INI-NET-VNC-HCS" userId="487bc3e3-9ce7-4cdd-b7b4-8899ea88d289" providerId="ADAL" clId="{D5F81756-EA00-4B65-9234-A0FB2F3D032D}" dt="2024-07-13T16:18:17.736" v="601" actId="20577"/>
        <pc:sldMkLst>
          <pc:docMk/>
          <pc:sldMk cId="492372888" sldId="2145706282"/>
        </pc:sldMkLst>
        <pc:spChg chg="add del mod">
          <ac:chgData name="Graf Thomas, INI-NET-VNC-HCS" userId="487bc3e3-9ce7-4cdd-b7b4-8899ea88d289" providerId="ADAL" clId="{D5F81756-EA00-4B65-9234-A0FB2F3D032D}" dt="2024-07-13T15:42:40.903" v="64" actId="478"/>
          <ac:spMkLst>
            <pc:docMk/>
            <pc:sldMk cId="492372888" sldId="2145706282"/>
            <ac:spMk id="3" creationId="{D099B97B-EFDF-7A8B-15ED-4422F65B415B}"/>
          </ac:spMkLst>
        </pc:spChg>
        <pc:spChg chg="add del mod">
          <ac:chgData name="Graf Thomas, INI-NET-VNC-HCS" userId="487bc3e3-9ce7-4cdd-b7b4-8899ea88d289" providerId="ADAL" clId="{D5F81756-EA00-4B65-9234-A0FB2F3D032D}" dt="2024-07-13T15:42:51.299" v="66"/>
          <ac:spMkLst>
            <pc:docMk/>
            <pc:sldMk cId="492372888" sldId="2145706282"/>
            <ac:spMk id="4" creationId="{8748F633-411F-6C4B-5820-5D1591D0E5E7}"/>
          </ac:spMkLst>
        </pc:spChg>
        <pc:spChg chg="add del mod">
          <ac:chgData name="Graf Thomas, INI-NET-VNC-HCS" userId="487bc3e3-9ce7-4cdd-b7b4-8899ea88d289" providerId="ADAL" clId="{D5F81756-EA00-4B65-9234-A0FB2F3D032D}" dt="2024-07-13T15:42:51.299" v="66"/>
          <ac:spMkLst>
            <pc:docMk/>
            <pc:sldMk cId="492372888" sldId="2145706282"/>
            <ac:spMk id="8" creationId="{E6A51280-FDCD-6D74-B080-283B20F77985}"/>
          </ac:spMkLst>
        </pc:spChg>
        <pc:spChg chg="add del mod">
          <ac:chgData name="Graf Thomas, INI-NET-VNC-HCS" userId="487bc3e3-9ce7-4cdd-b7b4-8899ea88d289" providerId="ADAL" clId="{D5F81756-EA00-4B65-9234-A0FB2F3D032D}" dt="2024-07-13T15:42:51.299" v="66"/>
          <ac:spMkLst>
            <pc:docMk/>
            <pc:sldMk cId="492372888" sldId="2145706282"/>
            <ac:spMk id="9" creationId="{868ED622-EB69-8FA0-3C05-15EF02533CA1}"/>
          </ac:spMkLst>
        </pc:spChg>
        <pc:spChg chg="add del mod">
          <ac:chgData name="Graf Thomas, INI-NET-VNC-HCS" userId="487bc3e3-9ce7-4cdd-b7b4-8899ea88d289" providerId="ADAL" clId="{D5F81756-EA00-4B65-9234-A0FB2F3D032D}" dt="2024-07-13T15:42:51.299" v="66"/>
          <ac:spMkLst>
            <pc:docMk/>
            <pc:sldMk cId="492372888" sldId="2145706282"/>
            <ac:spMk id="10" creationId="{8FC984B8-604A-0AC4-59A3-B1AFAFCC1867}"/>
          </ac:spMkLst>
        </pc:spChg>
        <pc:spChg chg="add del mod">
          <ac:chgData name="Graf Thomas, INI-NET-VNC-HCS" userId="487bc3e3-9ce7-4cdd-b7b4-8899ea88d289" providerId="ADAL" clId="{D5F81756-EA00-4B65-9234-A0FB2F3D032D}" dt="2024-07-13T15:42:51.299" v="66"/>
          <ac:spMkLst>
            <pc:docMk/>
            <pc:sldMk cId="492372888" sldId="2145706282"/>
            <ac:spMk id="12" creationId="{11A74DC7-D2F9-8B53-D072-B3DC5954EA5F}"/>
          </ac:spMkLst>
        </pc:spChg>
        <pc:spChg chg="add del mod">
          <ac:chgData name="Graf Thomas, INI-NET-VNC-HCS" userId="487bc3e3-9ce7-4cdd-b7b4-8899ea88d289" providerId="ADAL" clId="{D5F81756-EA00-4B65-9234-A0FB2F3D032D}" dt="2024-07-13T15:42:51.299" v="66"/>
          <ac:spMkLst>
            <pc:docMk/>
            <pc:sldMk cId="492372888" sldId="2145706282"/>
            <ac:spMk id="13" creationId="{8D3181D0-0454-74AD-4A03-6F2B89E06545}"/>
          </ac:spMkLst>
        </pc:spChg>
        <pc:spChg chg="add mod">
          <ac:chgData name="Graf Thomas, INI-NET-VNC-HCS" userId="487bc3e3-9ce7-4cdd-b7b4-8899ea88d289" providerId="ADAL" clId="{D5F81756-EA00-4B65-9234-A0FB2F3D032D}" dt="2024-07-13T15:43:15.123" v="68" actId="2711"/>
          <ac:spMkLst>
            <pc:docMk/>
            <pc:sldMk cId="492372888" sldId="2145706282"/>
            <ac:spMk id="14" creationId="{46649985-4213-9CB3-CD81-79D4DB248DAF}"/>
          </ac:spMkLst>
        </pc:spChg>
        <pc:spChg chg="add mod">
          <ac:chgData name="Graf Thomas, INI-NET-VNC-HCS" userId="487bc3e3-9ce7-4cdd-b7b4-8899ea88d289" providerId="ADAL" clId="{D5F81756-EA00-4B65-9234-A0FB2F3D032D}" dt="2024-07-13T15:43:15.123" v="68" actId="2711"/>
          <ac:spMkLst>
            <pc:docMk/>
            <pc:sldMk cId="492372888" sldId="2145706282"/>
            <ac:spMk id="18" creationId="{076CE855-379A-5BE7-9E3E-05D784B2CF9D}"/>
          </ac:spMkLst>
        </pc:spChg>
        <pc:spChg chg="add mod">
          <ac:chgData name="Graf Thomas, INI-NET-VNC-HCS" userId="487bc3e3-9ce7-4cdd-b7b4-8899ea88d289" providerId="ADAL" clId="{D5F81756-EA00-4B65-9234-A0FB2F3D032D}" dt="2024-07-13T15:43:15.123" v="68" actId="2711"/>
          <ac:spMkLst>
            <pc:docMk/>
            <pc:sldMk cId="492372888" sldId="2145706282"/>
            <ac:spMk id="20" creationId="{6DEE297B-FA92-D4CB-4DB8-B62139988C22}"/>
          </ac:spMkLst>
        </pc:spChg>
        <pc:spChg chg="add mod">
          <ac:chgData name="Graf Thomas, INI-NET-VNC-HCS" userId="487bc3e3-9ce7-4cdd-b7b4-8899ea88d289" providerId="ADAL" clId="{D5F81756-EA00-4B65-9234-A0FB2F3D032D}" dt="2024-07-13T15:43:15.123" v="68" actId="2711"/>
          <ac:spMkLst>
            <pc:docMk/>
            <pc:sldMk cId="492372888" sldId="2145706282"/>
            <ac:spMk id="21" creationId="{85D4E516-F628-FE69-DA43-10B3210E9A28}"/>
          </ac:spMkLst>
        </pc:spChg>
        <pc:spChg chg="add mod">
          <ac:chgData name="Graf Thomas, INI-NET-VNC-HCS" userId="487bc3e3-9ce7-4cdd-b7b4-8899ea88d289" providerId="ADAL" clId="{D5F81756-EA00-4B65-9234-A0FB2F3D032D}" dt="2024-07-13T15:43:15.123" v="68" actId="2711"/>
          <ac:spMkLst>
            <pc:docMk/>
            <pc:sldMk cId="492372888" sldId="2145706282"/>
            <ac:spMk id="23" creationId="{91B0341B-389C-4CE5-4F90-6C77E3EDD7E5}"/>
          </ac:spMkLst>
        </pc:spChg>
        <pc:spChg chg="add mod">
          <ac:chgData name="Graf Thomas, INI-NET-VNC-HCS" userId="487bc3e3-9ce7-4cdd-b7b4-8899ea88d289" providerId="ADAL" clId="{D5F81756-EA00-4B65-9234-A0FB2F3D032D}" dt="2024-07-13T16:18:17.736" v="601" actId="20577"/>
          <ac:spMkLst>
            <pc:docMk/>
            <pc:sldMk cId="492372888" sldId="2145706282"/>
            <ac:spMk id="24" creationId="{F74844DB-3C3D-6251-630D-7240D0A70D82}"/>
          </ac:spMkLst>
        </pc:spChg>
        <pc:spChg chg="del">
          <ac:chgData name="Graf Thomas, INI-NET-VNC-HCS" userId="487bc3e3-9ce7-4cdd-b7b4-8899ea88d289" providerId="ADAL" clId="{D5F81756-EA00-4B65-9234-A0FB2F3D032D}" dt="2024-07-13T15:42:38.707" v="63" actId="478"/>
          <ac:spMkLst>
            <pc:docMk/>
            <pc:sldMk cId="492372888" sldId="2145706282"/>
            <ac:spMk id="226"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7"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8" creationId="{00000000-0000-0000-0000-000000000000}"/>
          </ac:spMkLst>
        </pc:spChg>
        <pc:spChg chg="mod">
          <ac:chgData name="Graf Thomas, INI-NET-VNC-HCS" userId="487bc3e3-9ce7-4cdd-b7b4-8899ea88d289" providerId="ADAL" clId="{D5F81756-EA00-4B65-9234-A0FB2F3D032D}" dt="2024-07-13T16:10:57.757" v="597" actId="20577"/>
          <ac:spMkLst>
            <pc:docMk/>
            <pc:sldMk cId="492372888" sldId="2145706282"/>
            <ac:spMk id="231"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2"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4"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5" creationId="{00000000-0000-0000-0000-000000000000}"/>
          </ac:spMkLst>
        </pc:spChg>
        <pc:graphicFrameChg chg="add mod">
          <ac:chgData name="Graf Thomas, INI-NET-VNC-HCS" userId="487bc3e3-9ce7-4cdd-b7b4-8899ea88d289" providerId="ADAL" clId="{D5F81756-EA00-4B65-9234-A0FB2F3D032D}" dt="2024-07-13T15:42:59.419" v="67"/>
          <ac:graphicFrameMkLst>
            <pc:docMk/>
            <pc:sldMk cId="492372888" sldId="2145706282"/>
            <ac:graphicFrameMk id="19" creationId="{A546FED3-E59F-243C-BAB2-70CE2751222B}"/>
          </ac:graphicFrameMkLst>
        </pc:graphicFrameChg>
        <pc:cxnChg chg="add del mod">
          <ac:chgData name="Graf Thomas, INI-NET-VNC-HCS" userId="487bc3e3-9ce7-4cdd-b7b4-8899ea88d289" providerId="ADAL" clId="{D5F81756-EA00-4B65-9234-A0FB2F3D032D}" dt="2024-07-13T15:42:51.299" v="66"/>
          <ac:cxnSpMkLst>
            <pc:docMk/>
            <pc:sldMk cId="492372888" sldId="2145706282"/>
            <ac:cxnSpMk id="5" creationId="{CFED5EEF-A24D-2EC1-E7C6-6BD6F36F592F}"/>
          </ac:cxnSpMkLst>
        </pc:cxnChg>
        <pc:cxnChg chg="add del mod">
          <ac:chgData name="Graf Thomas, INI-NET-VNC-HCS" userId="487bc3e3-9ce7-4cdd-b7b4-8899ea88d289" providerId="ADAL" clId="{D5F81756-EA00-4B65-9234-A0FB2F3D032D}" dt="2024-07-13T15:42:51.299" v="66"/>
          <ac:cxnSpMkLst>
            <pc:docMk/>
            <pc:sldMk cId="492372888" sldId="2145706282"/>
            <ac:cxnSpMk id="6" creationId="{13607882-6C1A-8940-9D55-D4E6DCE1513B}"/>
          </ac:cxnSpMkLst>
        </pc:cxnChg>
        <pc:cxnChg chg="add del mod">
          <ac:chgData name="Graf Thomas, INI-NET-VNC-HCS" userId="487bc3e3-9ce7-4cdd-b7b4-8899ea88d289" providerId="ADAL" clId="{D5F81756-EA00-4B65-9234-A0FB2F3D032D}" dt="2024-07-13T15:42:51.299" v="66"/>
          <ac:cxnSpMkLst>
            <pc:docMk/>
            <pc:sldMk cId="492372888" sldId="2145706282"/>
            <ac:cxnSpMk id="7" creationId="{2B8EBC6D-12EF-A0DA-AB94-467C7F7C5037}"/>
          </ac:cxnSpMkLst>
        </pc:cxnChg>
        <pc:cxnChg chg="add del mod">
          <ac:chgData name="Graf Thomas, INI-NET-VNC-HCS" userId="487bc3e3-9ce7-4cdd-b7b4-8899ea88d289" providerId="ADAL" clId="{D5F81756-EA00-4B65-9234-A0FB2F3D032D}" dt="2024-07-13T15:42:51.299" v="66"/>
          <ac:cxnSpMkLst>
            <pc:docMk/>
            <pc:sldMk cId="492372888" sldId="2145706282"/>
            <ac:cxnSpMk id="11" creationId="{585C6FE7-44D1-C925-9320-6E4605858B32}"/>
          </ac:cxnSpMkLst>
        </pc:cxnChg>
        <pc:cxnChg chg="add mod">
          <ac:chgData name="Graf Thomas, INI-NET-VNC-HCS" userId="487bc3e3-9ce7-4cdd-b7b4-8899ea88d289" providerId="ADAL" clId="{D5F81756-EA00-4B65-9234-A0FB2F3D032D}" dt="2024-07-13T15:42:59.419" v="67"/>
          <ac:cxnSpMkLst>
            <pc:docMk/>
            <pc:sldMk cId="492372888" sldId="2145706282"/>
            <ac:cxnSpMk id="15" creationId="{CEF6A92B-B282-4279-BF45-3D3805A69CFD}"/>
          </ac:cxnSpMkLst>
        </pc:cxnChg>
        <pc:cxnChg chg="add mod">
          <ac:chgData name="Graf Thomas, INI-NET-VNC-HCS" userId="487bc3e3-9ce7-4cdd-b7b4-8899ea88d289" providerId="ADAL" clId="{D5F81756-EA00-4B65-9234-A0FB2F3D032D}" dt="2024-07-13T15:42:59.419" v="67"/>
          <ac:cxnSpMkLst>
            <pc:docMk/>
            <pc:sldMk cId="492372888" sldId="2145706282"/>
            <ac:cxnSpMk id="16" creationId="{1DCCF47F-8DC3-9197-7101-4DE7468021A8}"/>
          </ac:cxnSpMkLst>
        </pc:cxnChg>
        <pc:cxnChg chg="add mod">
          <ac:chgData name="Graf Thomas, INI-NET-VNC-HCS" userId="487bc3e3-9ce7-4cdd-b7b4-8899ea88d289" providerId="ADAL" clId="{D5F81756-EA00-4B65-9234-A0FB2F3D032D}" dt="2024-07-13T15:42:59.419" v="67"/>
          <ac:cxnSpMkLst>
            <pc:docMk/>
            <pc:sldMk cId="492372888" sldId="2145706282"/>
            <ac:cxnSpMk id="17" creationId="{CA870199-91A5-610F-5CB6-418A1191A95D}"/>
          </ac:cxnSpMkLst>
        </pc:cxnChg>
        <pc:cxnChg chg="add mod">
          <ac:chgData name="Graf Thomas, INI-NET-VNC-HCS" userId="487bc3e3-9ce7-4cdd-b7b4-8899ea88d289" providerId="ADAL" clId="{D5F81756-EA00-4B65-9234-A0FB2F3D032D}" dt="2024-07-13T15:42:59.419" v="67"/>
          <ac:cxnSpMkLst>
            <pc:docMk/>
            <pc:sldMk cId="492372888" sldId="2145706282"/>
            <ac:cxnSpMk id="22" creationId="{FBEAF735-DF81-0A3B-9CB7-88B14D0CC205}"/>
          </ac:cxnSpMkLst>
        </pc:cxnChg>
        <pc:cxnChg chg="del mod">
          <ac:chgData name="Graf Thomas, INI-NET-VNC-HCS" userId="487bc3e3-9ce7-4cdd-b7b4-8899ea88d289" providerId="ADAL" clId="{D5F81756-EA00-4B65-9234-A0FB2F3D032D}" dt="2024-07-13T15:42:38.707" v="63" actId="478"/>
          <ac:cxnSpMkLst>
            <pc:docMk/>
            <pc:sldMk cId="492372888" sldId="2145706282"/>
            <ac:cxnSpMk id="229"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3"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6"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7" creationId="{00000000-0000-0000-0000-000000000000}"/>
          </ac:cxnSpMkLst>
        </pc:cxnChg>
      </pc:sldChg>
      <pc:sldChg chg="addSp delSp modSp add mod">
        <pc:chgData name="Graf Thomas, INI-NET-VNC-HCS" userId="487bc3e3-9ce7-4cdd-b7b4-8899ea88d289" providerId="ADAL" clId="{D5F81756-EA00-4B65-9234-A0FB2F3D032D}" dt="2024-07-13T15:58:35.681" v="276" actId="20577"/>
        <pc:sldMkLst>
          <pc:docMk/>
          <pc:sldMk cId="1108719720" sldId="2145706283"/>
        </pc:sldMkLst>
        <pc:spChg chg="add del mod">
          <ac:chgData name="Graf Thomas, INI-NET-VNC-HCS" userId="487bc3e3-9ce7-4cdd-b7b4-8899ea88d289" providerId="ADAL" clId="{D5F81756-EA00-4B65-9234-A0FB2F3D032D}" dt="2024-07-13T15:47:23.241" v="81"/>
          <ac:spMkLst>
            <pc:docMk/>
            <pc:sldMk cId="1108719720" sldId="2145706283"/>
            <ac:spMk id="3" creationId="{0100B90D-F460-5A0A-24D1-D29B6E2D0FB2}"/>
          </ac:spMkLst>
        </pc:spChg>
        <pc:spChg chg="add del mod">
          <ac:chgData name="Graf Thomas, INI-NET-VNC-HCS" userId="487bc3e3-9ce7-4cdd-b7b4-8899ea88d289" providerId="ADAL" clId="{D5F81756-EA00-4B65-9234-A0FB2F3D032D}" dt="2024-07-13T15:47:23.241" v="81"/>
          <ac:spMkLst>
            <pc:docMk/>
            <pc:sldMk cId="1108719720" sldId="2145706283"/>
            <ac:spMk id="7" creationId="{339B05DA-E142-B0D1-30FA-2B0A78AE648F}"/>
          </ac:spMkLst>
        </pc:spChg>
        <pc:spChg chg="add del mod">
          <ac:chgData name="Graf Thomas, INI-NET-VNC-HCS" userId="487bc3e3-9ce7-4cdd-b7b4-8899ea88d289" providerId="ADAL" clId="{D5F81756-EA00-4B65-9234-A0FB2F3D032D}" dt="2024-07-13T15:47:23.241" v="81"/>
          <ac:spMkLst>
            <pc:docMk/>
            <pc:sldMk cId="1108719720" sldId="2145706283"/>
            <ac:spMk id="8" creationId="{3C4DD14F-D5F7-106A-E69C-446BB91F75DD}"/>
          </ac:spMkLst>
        </pc:spChg>
        <pc:spChg chg="add del mod">
          <ac:chgData name="Graf Thomas, INI-NET-VNC-HCS" userId="487bc3e3-9ce7-4cdd-b7b4-8899ea88d289" providerId="ADAL" clId="{D5F81756-EA00-4B65-9234-A0FB2F3D032D}" dt="2024-07-13T15:47:23.241" v="81"/>
          <ac:spMkLst>
            <pc:docMk/>
            <pc:sldMk cId="1108719720" sldId="2145706283"/>
            <ac:spMk id="9" creationId="{E08498DF-5D5E-9733-E373-63463ABC80E0}"/>
          </ac:spMkLst>
        </pc:spChg>
        <pc:spChg chg="add del mod">
          <ac:chgData name="Graf Thomas, INI-NET-VNC-HCS" userId="487bc3e3-9ce7-4cdd-b7b4-8899ea88d289" providerId="ADAL" clId="{D5F81756-EA00-4B65-9234-A0FB2F3D032D}" dt="2024-07-13T15:47:23.241" v="81"/>
          <ac:spMkLst>
            <pc:docMk/>
            <pc:sldMk cId="1108719720" sldId="2145706283"/>
            <ac:spMk id="10" creationId="{FCE5642A-0F6A-9531-73FF-ED1885B60AAB}"/>
          </ac:spMkLst>
        </pc:spChg>
        <pc:spChg chg="add mod">
          <ac:chgData name="Graf Thomas, INI-NET-VNC-HCS" userId="487bc3e3-9ce7-4cdd-b7b4-8899ea88d289" providerId="ADAL" clId="{D5F81756-EA00-4B65-9234-A0FB2F3D032D}" dt="2024-07-13T15:56:12.819" v="230" actId="255"/>
          <ac:spMkLst>
            <pc:docMk/>
            <pc:sldMk cId="1108719720" sldId="2145706283"/>
            <ac:spMk id="12" creationId="{AD9C517B-83D2-54B1-E453-87AB53D758AC}"/>
          </ac:spMkLst>
        </pc:spChg>
        <pc:spChg chg="del">
          <ac:chgData name="Graf Thomas, INI-NET-VNC-HCS" userId="487bc3e3-9ce7-4cdd-b7b4-8899ea88d289" providerId="ADAL" clId="{D5F81756-EA00-4B65-9234-A0FB2F3D032D}" dt="2024-07-13T15:47:13.984" v="78" actId="478"/>
          <ac:spMkLst>
            <pc:docMk/>
            <pc:sldMk cId="1108719720" sldId="2145706283"/>
            <ac:spMk id="14" creationId="{46649985-4213-9CB3-CD81-79D4DB248DAF}"/>
          </ac:spMkLst>
        </pc:spChg>
        <pc:spChg chg="del">
          <ac:chgData name="Graf Thomas, INI-NET-VNC-HCS" userId="487bc3e3-9ce7-4cdd-b7b4-8899ea88d289" providerId="ADAL" clId="{D5F81756-EA00-4B65-9234-A0FB2F3D032D}" dt="2024-07-13T15:47:13.984" v="78" actId="478"/>
          <ac:spMkLst>
            <pc:docMk/>
            <pc:sldMk cId="1108719720" sldId="2145706283"/>
            <ac:spMk id="18" creationId="{076CE855-379A-5BE7-9E3E-05D784B2CF9D}"/>
          </ac:spMkLst>
        </pc:spChg>
        <pc:spChg chg="del">
          <ac:chgData name="Graf Thomas, INI-NET-VNC-HCS" userId="487bc3e3-9ce7-4cdd-b7b4-8899ea88d289" providerId="ADAL" clId="{D5F81756-EA00-4B65-9234-A0FB2F3D032D}" dt="2024-07-13T15:47:13.984" v="78" actId="478"/>
          <ac:spMkLst>
            <pc:docMk/>
            <pc:sldMk cId="1108719720" sldId="2145706283"/>
            <ac:spMk id="20" creationId="{6DEE297B-FA92-D4CB-4DB8-B62139988C22}"/>
          </ac:spMkLst>
        </pc:spChg>
        <pc:spChg chg="del">
          <ac:chgData name="Graf Thomas, INI-NET-VNC-HCS" userId="487bc3e3-9ce7-4cdd-b7b4-8899ea88d289" providerId="ADAL" clId="{D5F81756-EA00-4B65-9234-A0FB2F3D032D}" dt="2024-07-13T15:47:13.984" v="78" actId="478"/>
          <ac:spMkLst>
            <pc:docMk/>
            <pc:sldMk cId="1108719720" sldId="2145706283"/>
            <ac:spMk id="21" creationId="{85D4E516-F628-FE69-DA43-10B3210E9A28}"/>
          </ac:spMkLst>
        </pc:spChg>
        <pc:spChg chg="del">
          <ac:chgData name="Graf Thomas, INI-NET-VNC-HCS" userId="487bc3e3-9ce7-4cdd-b7b4-8899ea88d289" providerId="ADAL" clId="{D5F81756-EA00-4B65-9234-A0FB2F3D032D}" dt="2024-07-13T15:47:13.984" v="78" actId="478"/>
          <ac:spMkLst>
            <pc:docMk/>
            <pc:sldMk cId="1108719720" sldId="2145706283"/>
            <ac:spMk id="23" creationId="{91B0341B-389C-4CE5-4F90-6C77E3EDD7E5}"/>
          </ac:spMkLst>
        </pc:spChg>
        <pc:spChg chg="mod">
          <ac:chgData name="Graf Thomas, INI-NET-VNC-HCS" userId="487bc3e3-9ce7-4cdd-b7b4-8899ea88d289" providerId="ADAL" clId="{D5F81756-EA00-4B65-9234-A0FB2F3D032D}" dt="2024-07-13T15:58:35.681" v="276" actId="20577"/>
          <ac:spMkLst>
            <pc:docMk/>
            <pc:sldMk cId="1108719720" sldId="2145706283"/>
            <ac:spMk id="24" creationId="{F74844DB-3C3D-6251-630D-7240D0A70D82}"/>
          </ac:spMkLst>
        </pc:spChg>
        <pc:spChg chg="add mod">
          <ac:chgData name="Graf Thomas, INI-NET-VNC-HCS" userId="487bc3e3-9ce7-4cdd-b7b4-8899ea88d289" providerId="ADAL" clId="{D5F81756-EA00-4B65-9234-A0FB2F3D032D}" dt="2024-07-13T15:56:12.819" v="230" actId="255"/>
          <ac:spMkLst>
            <pc:docMk/>
            <pc:sldMk cId="1108719720" sldId="2145706283"/>
            <ac:spMk id="27" creationId="{A0A23C6E-629E-964B-D209-55C41415F495}"/>
          </ac:spMkLst>
        </pc:spChg>
        <pc:spChg chg="add mod">
          <ac:chgData name="Graf Thomas, INI-NET-VNC-HCS" userId="487bc3e3-9ce7-4cdd-b7b4-8899ea88d289" providerId="ADAL" clId="{D5F81756-EA00-4B65-9234-A0FB2F3D032D}" dt="2024-07-13T15:56:12.819" v="230" actId="255"/>
          <ac:spMkLst>
            <pc:docMk/>
            <pc:sldMk cId="1108719720" sldId="2145706283"/>
            <ac:spMk id="29" creationId="{809AFD71-3FC6-697F-22C0-8EC176FB8038}"/>
          </ac:spMkLst>
        </pc:spChg>
        <pc:spChg chg="add mod">
          <ac:chgData name="Graf Thomas, INI-NET-VNC-HCS" userId="487bc3e3-9ce7-4cdd-b7b4-8899ea88d289" providerId="ADAL" clId="{D5F81756-EA00-4B65-9234-A0FB2F3D032D}" dt="2024-07-13T15:56:12.819" v="230" actId="255"/>
          <ac:spMkLst>
            <pc:docMk/>
            <pc:sldMk cId="1108719720" sldId="2145706283"/>
            <ac:spMk id="30" creationId="{004890FF-C65E-F04C-7769-5B2592C0DF5A}"/>
          </ac:spMkLst>
        </pc:spChg>
        <pc:spChg chg="add mod">
          <ac:chgData name="Graf Thomas, INI-NET-VNC-HCS" userId="487bc3e3-9ce7-4cdd-b7b4-8899ea88d289" providerId="ADAL" clId="{D5F81756-EA00-4B65-9234-A0FB2F3D032D}" dt="2024-07-13T15:56:12.819" v="230" actId="255"/>
          <ac:spMkLst>
            <pc:docMk/>
            <pc:sldMk cId="1108719720" sldId="2145706283"/>
            <ac:spMk id="31" creationId="{6A6F152D-314F-BC9C-874B-092EFB581BAC}"/>
          </ac:spMkLst>
        </pc:spChg>
        <pc:spChg chg="mod">
          <ac:chgData name="Graf Thomas, INI-NET-VNC-HCS" userId="487bc3e3-9ce7-4cdd-b7b4-8899ea88d289" providerId="ADAL" clId="{D5F81756-EA00-4B65-9234-A0FB2F3D032D}" dt="2024-07-13T15:55:50.133" v="228" actId="20577"/>
          <ac:spMkLst>
            <pc:docMk/>
            <pc:sldMk cId="1108719720" sldId="2145706283"/>
            <ac:spMk id="231" creationId="{00000000-0000-0000-0000-000000000000}"/>
          </ac:spMkLst>
        </pc:spChg>
        <pc:graphicFrameChg chg="del">
          <ac:chgData name="Graf Thomas, INI-NET-VNC-HCS" userId="487bc3e3-9ce7-4cdd-b7b4-8899ea88d289" providerId="ADAL" clId="{D5F81756-EA00-4B65-9234-A0FB2F3D032D}" dt="2024-07-13T15:47:18.845" v="79" actId="478"/>
          <ac:graphicFrameMkLst>
            <pc:docMk/>
            <pc:sldMk cId="1108719720" sldId="2145706283"/>
            <ac:graphicFrameMk id="19" creationId="{A546FED3-E59F-243C-BAB2-70CE2751222B}"/>
          </ac:graphicFrameMkLst>
        </pc:graphicFrameChg>
        <pc:graphicFrameChg chg="add mod">
          <ac:chgData name="Graf Thomas, INI-NET-VNC-HCS" userId="487bc3e3-9ce7-4cdd-b7b4-8899ea88d289" providerId="ADAL" clId="{D5F81756-EA00-4B65-9234-A0FB2F3D032D}" dt="2024-07-13T15:47:32.435" v="82"/>
          <ac:graphicFrameMkLst>
            <pc:docMk/>
            <pc:sldMk cId="1108719720" sldId="2145706283"/>
            <ac:graphicFrameMk id="28" creationId="{E462DE10-6669-9C49-0CAA-BEE5932E0368}"/>
          </ac:graphicFrameMkLst>
        </pc:graphicFrameChg>
        <pc:cxnChg chg="add del mod">
          <ac:chgData name="Graf Thomas, INI-NET-VNC-HCS" userId="487bc3e3-9ce7-4cdd-b7b4-8899ea88d289" providerId="ADAL" clId="{D5F81756-EA00-4B65-9234-A0FB2F3D032D}" dt="2024-07-13T15:47:23.241" v="81"/>
          <ac:cxnSpMkLst>
            <pc:docMk/>
            <pc:sldMk cId="1108719720" sldId="2145706283"/>
            <ac:cxnSpMk id="2" creationId="{91BF4AF3-83FF-48F0-5F61-F2C3AF6C8B90}"/>
          </ac:cxnSpMkLst>
        </pc:cxnChg>
        <pc:cxnChg chg="add del mod">
          <ac:chgData name="Graf Thomas, INI-NET-VNC-HCS" userId="487bc3e3-9ce7-4cdd-b7b4-8899ea88d289" providerId="ADAL" clId="{D5F81756-EA00-4B65-9234-A0FB2F3D032D}" dt="2024-07-13T15:47:23.241" v="81"/>
          <ac:cxnSpMkLst>
            <pc:docMk/>
            <pc:sldMk cId="1108719720" sldId="2145706283"/>
            <ac:cxnSpMk id="4" creationId="{DB7C81B7-5B7A-C5E8-0CC4-59BEC3F63339}"/>
          </ac:cxnSpMkLst>
        </pc:cxnChg>
        <pc:cxnChg chg="add del mod">
          <ac:chgData name="Graf Thomas, INI-NET-VNC-HCS" userId="487bc3e3-9ce7-4cdd-b7b4-8899ea88d289" providerId="ADAL" clId="{D5F81756-EA00-4B65-9234-A0FB2F3D032D}" dt="2024-07-13T15:47:23.241" v="81"/>
          <ac:cxnSpMkLst>
            <pc:docMk/>
            <pc:sldMk cId="1108719720" sldId="2145706283"/>
            <ac:cxnSpMk id="5" creationId="{34C9EB8B-6A2D-BCAC-E7D4-33FDD74CAAE4}"/>
          </ac:cxnSpMkLst>
        </pc:cxnChg>
        <pc:cxnChg chg="add del mod">
          <ac:chgData name="Graf Thomas, INI-NET-VNC-HCS" userId="487bc3e3-9ce7-4cdd-b7b4-8899ea88d289" providerId="ADAL" clId="{D5F81756-EA00-4B65-9234-A0FB2F3D032D}" dt="2024-07-13T15:47:23.241" v="81"/>
          <ac:cxnSpMkLst>
            <pc:docMk/>
            <pc:sldMk cId="1108719720" sldId="2145706283"/>
            <ac:cxnSpMk id="6" creationId="{6713B1AC-ED37-5018-7B79-0B935CE84417}"/>
          </ac:cxnSpMkLst>
        </pc:cxnChg>
        <pc:cxnChg chg="add mod">
          <ac:chgData name="Graf Thomas, INI-NET-VNC-HCS" userId="487bc3e3-9ce7-4cdd-b7b4-8899ea88d289" providerId="ADAL" clId="{D5F81756-EA00-4B65-9234-A0FB2F3D032D}" dt="2024-07-13T15:47:32.435" v="82"/>
          <ac:cxnSpMkLst>
            <pc:docMk/>
            <pc:sldMk cId="1108719720" sldId="2145706283"/>
            <ac:cxnSpMk id="11" creationId="{062C5BA3-5F91-9A56-0FB2-A157ECDE4645}"/>
          </ac:cxnSpMkLst>
        </pc:cxnChg>
        <pc:cxnChg chg="add mod">
          <ac:chgData name="Graf Thomas, INI-NET-VNC-HCS" userId="487bc3e3-9ce7-4cdd-b7b4-8899ea88d289" providerId="ADAL" clId="{D5F81756-EA00-4B65-9234-A0FB2F3D032D}" dt="2024-07-13T15:47:32.435" v="82"/>
          <ac:cxnSpMkLst>
            <pc:docMk/>
            <pc:sldMk cId="1108719720" sldId="2145706283"/>
            <ac:cxnSpMk id="13" creationId="{CEF329FF-9858-805F-3FE2-E6ED779C859D}"/>
          </ac:cxnSpMkLst>
        </pc:cxnChg>
        <pc:cxnChg chg="del">
          <ac:chgData name="Graf Thomas, INI-NET-VNC-HCS" userId="487bc3e3-9ce7-4cdd-b7b4-8899ea88d289" providerId="ADAL" clId="{D5F81756-EA00-4B65-9234-A0FB2F3D032D}" dt="2024-07-13T15:47:13.984" v="78" actId="478"/>
          <ac:cxnSpMkLst>
            <pc:docMk/>
            <pc:sldMk cId="1108719720" sldId="2145706283"/>
            <ac:cxnSpMk id="15" creationId="{CEF6A92B-B282-4279-BF45-3D3805A69CFD}"/>
          </ac:cxnSpMkLst>
        </pc:cxnChg>
        <pc:cxnChg chg="del">
          <ac:chgData name="Graf Thomas, INI-NET-VNC-HCS" userId="487bc3e3-9ce7-4cdd-b7b4-8899ea88d289" providerId="ADAL" clId="{D5F81756-EA00-4B65-9234-A0FB2F3D032D}" dt="2024-07-13T15:47:13.984" v="78" actId="478"/>
          <ac:cxnSpMkLst>
            <pc:docMk/>
            <pc:sldMk cId="1108719720" sldId="2145706283"/>
            <ac:cxnSpMk id="16" creationId="{1DCCF47F-8DC3-9197-7101-4DE7468021A8}"/>
          </ac:cxnSpMkLst>
        </pc:cxnChg>
        <pc:cxnChg chg="del">
          <ac:chgData name="Graf Thomas, INI-NET-VNC-HCS" userId="487bc3e3-9ce7-4cdd-b7b4-8899ea88d289" providerId="ADAL" clId="{D5F81756-EA00-4B65-9234-A0FB2F3D032D}" dt="2024-07-13T15:47:13.984" v="78" actId="478"/>
          <ac:cxnSpMkLst>
            <pc:docMk/>
            <pc:sldMk cId="1108719720" sldId="2145706283"/>
            <ac:cxnSpMk id="17" creationId="{CA870199-91A5-610F-5CB6-418A1191A95D}"/>
          </ac:cxnSpMkLst>
        </pc:cxnChg>
        <pc:cxnChg chg="del">
          <ac:chgData name="Graf Thomas, INI-NET-VNC-HCS" userId="487bc3e3-9ce7-4cdd-b7b4-8899ea88d289" providerId="ADAL" clId="{D5F81756-EA00-4B65-9234-A0FB2F3D032D}" dt="2024-07-13T15:47:13.984" v="78" actId="478"/>
          <ac:cxnSpMkLst>
            <pc:docMk/>
            <pc:sldMk cId="1108719720" sldId="2145706283"/>
            <ac:cxnSpMk id="22" creationId="{FBEAF735-DF81-0A3B-9CB7-88B14D0CC205}"/>
          </ac:cxnSpMkLst>
        </pc:cxnChg>
        <pc:cxnChg chg="add mod">
          <ac:chgData name="Graf Thomas, INI-NET-VNC-HCS" userId="487bc3e3-9ce7-4cdd-b7b4-8899ea88d289" providerId="ADAL" clId="{D5F81756-EA00-4B65-9234-A0FB2F3D032D}" dt="2024-07-13T15:47:32.435" v="82"/>
          <ac:cxnSpMkLst>
            <pc:docMk/>
            <pc:sldMk cId="1108719720" sldId="2145706283"/>
            <ac:cxnSpMk id="25" creationId="{AF5E5FD4-37C3-D6F8-F40D-7E093B667EC3}"/>
          </ac:cxnSpMkLst>
        </pc:cxnChg>
        <pc:cxnChg chg="add mod">
          <ac:chgData name="Graf Thomas, INI-NET-VNC-HCS" userId="487bc3e3-9ce7-4cdd-b7b4-8899ea88d289" providerId="ADAL" clId="{D5F81756-EA00-4B65-9234-A0FB2F3D032D}" dt="2024-07-13T15:47:32.435" v="82"/>
          <ac:cxnSpMkLst>
            <pc:docMk/>
            <pc:sldMk cId="1108719720" sldId="2145706283"/>
            <ac:cxnSpMk id="26" creationId="{FC2ED9A3-59E2-4C02-0C42-7DF18209075A}"/>
          </ac:cxnSpMkLst>
        </pc:cxnChg>
      </pc:sldChg>
      <pc:sldMasterChg chg="del delSldLayout">
        <pc:chgData name="Graf Thomas, INI-NET-VNC-HCS" userId="487bc3e3-9ce7-4cdd-b7b4-8899ea88d289" providerId="ADAL" clId="{D5F81756-EA00-4B65-9234-A0FB2F3D032D}" dt="2024-07-13T15:49:07.497" v="91" actId="47"/>
        <pc:sldMasterMkLst>
          <pc:docMk/>
          <pc:sldMasterMk cId="199130848" sldId="2147483661"/>
        </pc:sldMasterMkLst>
        <pc:sldLayoutChg chg="del">
          <pc:chgData name="Graf Thomas, INI-NET-VNC-HCS" userId="487bc3e3-9ce7-4cdd-b7b4-8899ea88d289" providerId="ADAL" clId="{D5F81756-EA00-4B65-9234-A0FB2F3D032D}" dt="2024-07-13T15:49:07.497" v="91" actId="47"/>
          <pc:sldLayoutMkLst>
            <pc:docMk/>
            <pc:sldMasterMk cId="199130848" sldId="2147483661"/>
            <pc:sldLayoutMk cId="1681043081" sldId="214748366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77211289" sldId="214748366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3128613" sldId="214748366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63072395" sldId="214748366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090302247" sldId="214748366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9885364" sldId="214748366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49008765" sldId="214748366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646644082" sldId="214748366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784012227" sldId="214748367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016650525" sldId="2147483671"/>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538429098" sldId="214748367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582256069" sldId="214748367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29671145" sldId="214748367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21018312" sldId="214748367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076956421" sldId="214748367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408353582" sldId="214748367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406652537" sldId="214748367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120502027" sldId="214748367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896036100" sldId="214748368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84139602" sldId="2147483681"/>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00B050"/>
              </a:solidFill>
              <a:ln w="28575">
                <a:solidFill>
                  <a:schemeClr val="bg1"/>
                </a:solidFill>
              </a:ln>
            </c:spPr>
            <c:extLst>
              <c:ext xmlns:c16="http://schemas.microsoft.com/office/drawing/2014/chart" uri="{C3380CC4-5D6E-409C-BE32-E72D297353CC}">
                <c16:uniqueId val="{00000001-7078-4526-9CAC-793690511593}"/>
              </c:ext>
            </c:extLst>
          </c:dPt>
          <c:dPt>
            <c:idx val="1"/>
            <c:bubble3D val="0"/>
            <c:spPr>
              <a:solidFill>
                <a:srgbClr val="FF0000"/>
              </a:solidFill>
              <a:ln w="28575">
                <a:solidFill>
                  <a:schemeClr val="bg1"/>
                </a:solidFill>
              </a:ln>
            </c:spPr>
            <c:extLst>
              <c:ext xmlns:c16="http://schemas.microsoft.com/office/drawing/2014/chart" uri="{C3380CC4-5D6E-409C-BE32-E72D297353CC}">
                <c16:uniqueId val="{00000003-7078-4526-9CAC-793690511593}"/>
              </c:ext>
            </c:extLst>
          </c:dPt>
          <c:dPt>
            <c:idx val="2"/>
            <c:bubble3D val="0"/>
            <c:spPr>
              <a:solidFill>
                <a:srgbClr val="FFC000"/>
              </a:solidFill>
              <a:ln w="28575">
                <a:solidFill>
                  <a:schemeClr val="bg1"/>
                </a:solidFill>
              </a:ln>
            </c:spPr>
            <c:extLst>
              <c:ext xmlns:c16="http://schemas.microsoft.com/office/drawing/2014/chart" uri="{C3380CC4-5D6E-409C-BE32-E72D297353CC}">
                <c16:uniqueId val="{00000005-7078-4526-9CAC-793690511593}"/>
              </c:ext>
            </c:extLst>
          </c:dPt>
          <c:dPt>
            <c:idx val="3"/>
            <c:bubble3D val="0"/>
            <c:spPr>
              <a:solidFill>
                <a:srgbClr val="92D050"/>
              </a:solidFill>
              <a:ln w="28575">
                <a:solidFill>
                  <a:schemeClr val="bg1"/>
                </a:solidFill>
              </a:ln>
            </c:spPr>
            <c:extLst>
              <c:ext xmlns:c16="http://schemas.microsoft.com/office/drawing/2014/chart" uri="{C3380CC4-5D6E-409C-BE32-E72D297353CC}">
                <c16:uniqueId val="{00000007-7078-4526-9CAC-793690511593}"/>
              </c:ext>
            </c:extLst>
          </c:dPt>
          <c:cat>
            <c:strRef>
              <c:f>Tabelle1!$A$2:$A$5</c:f>
              <c:strCache>
                <c:ptCount val="4"/>
                <c:pt idx="0">
                  <c:v>Realtime</c:v>
                </c:pt>
                <c:pt idx="1">
                  <c:v>Replay</c:v>
                </c:pt>
                <c:pt idx="2">
                  <c:v>Falls Delay</c:v>
                </c:pt>
                <c:pt idx="3">
                  <c:v>Falls Previous</c:v>
                </c:pt>
              </c:strCache>
            </c:strRef>
          </c:cat>
          <c:val>
            <c:numRef>
              <c:f>Tabelle1!$B$2:$B$5</c:f>
              <c:numCache>
                <c:formatCode>General</c:formatCode>
                <c:ptCount val="4"/>
                <c:pt idx="0">
                  <c:v>7</c:v>
                </c:pt>
                <c:pt idx="1">
                  <c:v>3</c:v>
                </c:pt>
                <c:pt idx="2">
                  <c:v>11</c:v>
                </c:pt>
                <c:pt idx="3">
                  <c:v>3</c:v>
                </c:pt>
              </c:numCache>
            </c:numRef>
          </c:val>
          <c:extLst>
            <c:ext xmlns:c16="http://schemas.microsoft.com/office/drawing/2014/chart" uri="{C3380CC4-5D6E-409C-BE32-E72D297353CC}">
              <c16:uniqueId val="{00000008-7078-4526-9CAC-793690511593}"/>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FFFF00"/>
              </a:solidFill>
              <a:ln w="28575">
                <a:solidFill>
                  <a:schemeClr val="bg1"/>
                </a:solidFill>
              </a:ln>
            </c:spPr>
            <c:extLst>
              <c:ext xmlns:c16="http://schemas.microsoft.com/office/drawing/2014/chart" uri="{C3380CC4-5D6E-409C-BE32-E72D297353CC}">
                <c16:uniqueId val="{00000001-2861-456B-B7E3-5C063004379B}"/>
              </c:ext>
            </c:extLst>
          </c:dPt>
          <c:dPt>
            <c:idx val="1"/>
            <c:bubble3D val="0"/>
            <c:spPr>
              <a:solidFill>
                <a:srgbClr val="00B050"/>
              </a:solidFill>
              <a:ln w="28575">
                <a:solidFill>
                  <a:schemeClr val="bg1"/>
                </a:solidFill>
              </a:ln>
            </c:spPr>
            <c:extLst>
              <c:ext xmlns:c16="http://schemas.microsoft.com/office/drawing/2014/chart" uri="{C3380CC4-5D6E-409C-BE32-E72D297353CC}">
                <c16:uniqueId val="{00000003-2861-456B-B7E3-5C063004379B}"/>
              </c:ext>
            </c:extLst>
          </c:dPt>
          <c:dPt>
            <c:idx val="2"/>
            <c:bubble3D val="0"/>
            <c:spPr>
              <a:solidFill>
                <a:srgbClr val="92D050"/>
              </a:solidFill>
              <a:ln w="28575">
                <a:solidFill>
                  <a:schemeClr val="bg1"/>
                </a:solidFill>
              </a:ln>
            </c:spPr>
            <c:extLst>
              <c:ext xmlns:c16="http://schemas.microsoft.com/office/drawing/2014/chart" uri="{C3380CC4-5D6E-409C-BE32-E72D297353CC}">
                <c16:uniqueId val="{00000005-2861-456B-B7E3-5C063004379B}"/>
              </c:ext>
            </c:extLst>
          </c:dPt>
          <c:dPt>
            <c:idx val="3"/>
            <c:bubble3D val="0"/>
            <c:spPr>
              <a:solidFill>
                <a:srgbClr val="FFC000"/>
              </a:solidFill>
              <a:ln w="28575">
                <a:solidFill>
                  <a:schemeClr val="bg1"/>
                </a:solidFill>
              </a:ln>
            </c:spPr>
            <c:extLst>
              <c:ext xmlns:c16="http://schemas.microsoft.com/office/drawing/2014/chart" uri="{C3380CC4-5D6E-409C-BE32-E72D297353CC}">
                <c16:uniqueId val="{00000007-2861-456B-B7E3-5C063004379B}"/>
              </c:ext>
            </c:extLst>
          </c:dPt>
          <c:cat>
            <c:strRef>
              <c:f>Tabelle1!$A$2:$A$5</c:f>
              <c:strCache>
                <c:ptCount val="4"/>
                <c:pt idx="0">
                  <c:v>One</c:v>
                </c:pt>
                <c:pt idx="1">
                  <c:v>Two</c:v>
                </c:pt>
                <c:pt idx="2">
                  <c:v>Three</c:v>
                </c:pt>
                <c:pt idx="3">
                  <c:v>Four</c:v>
                </c:pt>
              </c:strCache>
            </c:strRef>
          </c:cat>
          <c:val>
            <c:numRef>
              <c:f>Tabelle1!$B$2:$B$5</c:f>
              <c:numCache>
                <c:formatCode>General</c:formatCode>
                <c:ptCount val="4"/>
                <c:pt idx="0">
                  <c:v>3</c:v>
                </c:pt>
                <c:pt idx="1">
                  <c:v>8</c:v>
                </c:pt>
                <c:pt idx="2">
                  <c:v>6</c:v>
                </c:pt>
                <c:pt idx="3">
                  <c:v>2</c:v>
                </c:pt>
              </c:numCache>
            </c:numRef>
          </c:val>
          <c:extLst>
            <c:ext xmlns:c16="http://schemas.microsoft.com/office/drawing/2014/chart" uri="{C3380CC4-5D6E-409C-BE32-E72D297353CC}">
              <c16:uniqueId val="{00000008-2861-456B-B7E3-5C063004379B}"/>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16.07.2024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2</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4</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62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8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6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FFD1E-068C-4775-AB61-A06ECF97265E}" type="slidenum">
              <a:rPr lang="de-CH" smtClean="0"/>
              <a:t>14</a:t>
            </a:fld>
            <a:endParaRPr lang="de-CH"/>
          </a:p>
        </p:txBody>
      </p:sp>
    </p:spTree>
    <p:extLst>
      <p:ext uri="{BB962C8B-B14F-4D97-AF65-F5344CB8AC3E}">
        <p14:creationId xmlns:p14="http://schemas.microsoft.com/office/powerpoint/2010/main" val="89954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16.07.2024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16.07.2024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draft-ietf-nmop-terminology" TargetMode="External"/><Relationship Id="rId2" Type="http://schemas.openxmlformats.org/officeDocument/2006/relationships/hyperlink" Target="https://datatracker.ietf.org/doc/html/draft-netana-nmop-network-anomaly-architecture" TargetMode="Externa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hyperlink" Target="https://datatracker.ietf.org/doc/html/draft-netana-nmop-network-anomaly-architecture-0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hal.science/hal-04307611"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7" Type="http://schemas.openxmlformats.org/officeDocument/2006/relationships/tags" Target="../tags/tag7.xml"/><Relationship Id="rId12" Type="http://schemas.openxmlformats.org/officeDocument/2006/relationships/image" Target="../media/image2.sv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hyperlink" Target="https://datatracker.ietf.org/doc/html/draft-netana-nmop-network-anomaly-semantics"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5" Type="http://schemas.openxmlformats.org/officeDocument/2006/relationships/image" Target="../media/image5.png"/><Relationship Id="rId23" Type="http://schemas.openxmlformats.org/officeDocument/2006/relationships/hyperlink" Target="https://datatracker.ietf.org/doc/html/draft-netana-nmop-network-anomaly-architecture" TargetMode="External"/><Relationship Id="rId10" Type="http://schemas.openxmlformats.org/officeDocument/2006/relationships/notesSlide" Target="../notesSlides/notesSlide1.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4.png"/><Relationship Id="rId22" Type="http://schemas.openxmlformats.org/officeDocument/2006/relationships/hyperlink" Target="https://datatracker.ietf.org/doc/html/rfc86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16.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10</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Antagonist</a:t>
            </a:r>
            <a:br>
              <a:rPr lang="en-US" sz="3600" dirty="0"/>
            </a:br>
            <a:r>
              <a:rPr lang="en-US" sz="2800" u="sng" dirty="0">
                <a:solidFill>
                  <a:srgbClr val="ACABAB"/>
                </a:solidFill>
              </a:rPr>
              <a:t>an</a:t>
            </a:r>
            <a:r>
              <a:rPr lang="en-US" sz="2800" dirty="0">
                <a:solidFill>
                  <a:srgbClr val="ACABAB"/>
                </a:solidFill>
              </a:rPr>
              <a:t>omaly </a:t>
            </a:r>
            <a:r>
              <a:rPr lang="en-US" sz="2800" u="sng" dirty="0">
                <a:solidFill>
                  <a:srgbClr val="ACABAB"/>
                </a:solidFill>
              </a:rPr>
              <a:t>tag</a:t>
            </a:r>
            <a:r>
              <a:rPr lang="en-US" sz="2800" dirty="0">
                <a:solidFill>
                  <a:srgbClr val="ACABAB"/>
                </a:solidFill>
              </a:rPr>
              <a:t>ging </a:t>
            </a:r>
            <a:r>
              <a:rPr lang="en-US" sz="2800" u="sng" dirty="0">
                <a:solidFill>
                  <a:srgbClr val="ACABAB"/>
                </a:solidFill>
              </a:rPr>
              <a:t>on</a:t>
            </a:r>
            <a:r>
              <a:rPr lang="en-US" sz="2800" dirty="0">
                <a:solidFill>
                  <a:srgbClr val="ACABAB"/>
                </a:solidFill>
              </a:rPr>
              <a:t> h</a:t>
            </a:r>
            <a:r>
              <a:rPr lang="en-US" sz="2800" u="sng" dirty="0">
                <a:solidFill>
                  <a:srgbClr val="ACABAB"/>
                </a:solidFill>
              </a:rPr>
              <a:t>ist</a:t>
            </a:r>
            <a:r>
              <a:rPr lang="en-US" sz="2800" dirty="0">
                <a:solidFill>
                  <a:srgbClr val="ACABAB"/>
                </a:solidFill>
              </a:rPr>
              <a:t>orical data</a:t>
            </a:r>
            <a:endParaRPr sz="2700" dirty="0">
              <a:solidFill>
                <a:srgbClr val="FF0000"/>
              </a:solidFill>
            </a:endParaRPr>
          </a:p>
        </p:txBody>
      </p:sp>
      <p:pic>
        <p:nvPicPr>
          <p:cNvPr id="4" name="Google Shape;243;g2ebc266c09e_0_0">
            <a:extLst>
              <a:ext uri="{FF2B5EF4-FFF2-40B4-BE49-F238E27FC236}">
                <a16:creationId xmlns:a16="http://schemas.microsoft.com/office/drawing/2014/main" id="{22E2714B-53D9-2F81-D442-D0C13721756A}"/>
              </a:ext>
            </a:extLst>
          </p:cNvPr>
          <p:cNvPicPr preferRelativeResize="0"/>
          <p:nvPr/>
        </p:nvPicPr>
        <p:blipFill>
          <a:blip r:embed="rId3">
            <a:alphaModFix/>
          </a:blip>
          <a:stretch>
            <a:fillRect/>
          </a:stretch>
        </p:blipFill>
        <p:spPr>
          <a:xfrm>
            <a:off x="33163" y="1798827"/>
            <a:ext cx="7037733" cy="3673201"/>
          </a:xfrm>
          <a:prstGeom prst="rect">
            <a:avLst/>
          </a:prstGeom>
          <a:noFill/>
          <a:ln>
            <a:noFill/>
          </a:ln>
        </p:spPr>
      </p:pic>
      <p:sp>
        <p:nvSpPr>
          <p:cNvPr id="5" name="Google Shape;244;g2ebc266c09e_0_0">
            <a:extLst>
              <a:ext uri="{FF2B5EF4-FFF2-40B4-BE49-F238E27FC236}">
                <a16:creationId xmlns:a16="http://schemas.microsoft.com/office/drawing/2014/main" id="{559CA179-8EDF-F04E-7B96-050CE2C67590}"/>
              </a:ext>
            </a:extLst>
          </p:cNvPr>
          <p:cNvSpPr txBox="1"/>
          <p:nvPr/>
        </p:nvSpPr>
        <p:spPr>
          <a:xfrm>
            <a:off x="7240555" y="151130"/>
            <a:ext cx="4674637" cy="652995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000" b="1" dirty="0"/>
              <a:t>Goals:</a:t>
            </a:r>
          </a:p>
          <a:p>
            <a:pPr marL="285750" lvl="0" indent="-285750">
              <a:lnSpc>
                <a:spcPct val="90000"/>
              </a:lnSpc>
              <a:spcBef>
                <a:spcPts val="1000"/>
              </a:spcBef>
              <a:spcAft>
                <a:spcPts val="0"/>
              </a:spcAft>
              <a:buClr>
                <a:schemeClr val="dk2"/>
              </a:buClr>
              <a:buSzPts val="1700"/>
              <a:buFont typeface="Wingdings" panose="05000000000000000000" pitchFamily="2" charset="2"/>
              <a:buChar char="Ø"/>
            </a:pPr>
            <a:r>
              <a:rPr lang="en-US" sz="2000" dirty="0"/>
              <a:t>Prove that YANG models contain all the necessary information</a:t>
            </a:r>
          </a:p>
          <a:p>
            <a:pPr marL="285750" indent="-285750">
              <a:lnSpc>
                <a:spcPct val="90000"/>
              </a:lnSpc>
              <a:buClr>
                <a:schemeClr val="dk2"/>
              </a:buClr>
              <a:buSzPts val="1700"/>
              <a:buFont typeface="Wingdings" panose="05000000000000000000" pitchFamily="2" charset="2"/>
              <a:buChar char="Ø"/>
            </a:pPr>
            <a:r>
              <a:rPr lang="en-US" sz="2000" dirty="0"/>
              <a:t>Validate models across a wide range of use-cases</a:t>
            </a:r>
          </a:p>
          <a:p>
            <a:pPr marL="285750" indent="-285750">
              <a:lnSpc>
                <a:spcPct val="90000"/>
              </a:lnSpc>
              <a:buClr>
                <a:schemeClr val="dk2"/>
              </a:buClr>
              <a:buSzPts val="1700"/>
              <a:buFont typeface="Wingdings" panose="05000000000000000000" pitchFamily="2" charset="2"/>
              <a:buChar char="Ø"/>
            </a:pPr>
            <a:r>
              <a:rPr lang="en-US" sz="2000" dirty="0"/>
              <a:t>Show interoperability between </a:t>
            </a:r>
          </a:p>
          <a:p>
            <a:pPr marL="0" lvl="0" indent="0" algn="l" rtl="0">
              <a:lnSpc>
                <a:spcPct val="115000"/>
              </a:lnSpc>
              <a:spcBef>
                <a:spcPts val="1200"/>
              </a:spcBef>
              <a:spcAft>
                <a:spcPts val="0"/>
              </a:spcAft>
              <a:buNone/>
            </a:pPr>
            <a:r>
              <a:rPr lang="en-US" sz="2000" b="1" dirty="0"/>
              <a:t>Done so far:</a:t>
            </a:r>
            <a:endParaRPr sz="2000" b="1" dirty="0"/>
          </a:p>
          <a:p>
            <a:pPr marL="285750" lvl="0" indent="-285750">
              <a:lnSpc>
                <a:spcPct val="90000"/>
              </a:lnSpc>
              <a:spcBef>
                <a:spcPts val="600"/>
              </a:spcBef>
              <a:spcAft>
                <a:spcPts val="0"/>
              </a:spcAft>
              <a:buClr>
                <a:schemeClr val="dk2"/>
              </a:buClr>
              <a:buSzPts val="1700"/>
              <a:buFont typeface="Wingdings" panose="05000000000000000000" pitchFamily="2" charset="2"/>
              <a:buChar char="ü"/>
            </a:pPr>
            <a:r>
              <a:rPr lang="en-US" sz="2000" dirty="0"/>
              <a:t>Validation with real operational data (Cloud monitoring)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rule-based Network Anomaly Detector (SAIN RFC9417/RFC9418)</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a ML-based Network Anomaly Detector (Autoencoder)</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support for Re-training of ML-based models</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partial support for Metadata Filtering and search</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YANG model refinements to reflect the results of the coding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Automatic dashboard generation</a:t>
            </a:r>
          </a:p>
        </p:txBody>
      </p:sp>
      <p:sp>
        <p:nvSpPr>
          <p:cNvPr id="9" name="TextBox 8">
            <a:extLst>
              <a:ext uri="{FF2B5EF4-FFF2-40B4-BE49-F238E27FC236}">
                <a16:creationId xmlns:a16="http://schemas.microsoft.com/office/drawing/2014/main" id="{C88EE4A3-9182-D4E3-B18C-1D84CB7DF39B}"/>
              </a:ext>
            </a:extLst>
          </p:cNvPr>
          <p:cNvSpPr txBox="1"/>
          <p:nvPr/>
        </p:nvSpPr>
        <p:spPr>
          <a:xfrm>
            <a:off x="838200" y="5580167"/>
            <a:ext cx="6232696" cy="1000274"/>
          </a:xfrm>
          <a:prstGeom prst="rect">
            <a:avLst/>
          </a:prstGeom>
          <a:noFill/>
        </p:spPr>
        <p:txBody>
          <a:bodyPr wrap="square">
            <a:spAutoFit/>
          </a:bodyPr>
          <a:lstStyle/>
          <a:p>
            <a:pPr>
              <a:lnSpc>
                <a:spcPct val="115000"/>
              </a:lnSpc>
              <a:spcBef>
                <a:spcPts val="1200"/>
              </a:spcBef>
            </a:pPr>
            <a:r>
              <a:rPr lang="en-US" sz="2000" b="1" dirty="0">
                <a:solidFill>
                  <a:srgbClr val="FF0000"/>
                </a:solidFill>
              </a:rPr>
              <a:t>Next Steps:</a:t>
            </a:r>
          </a:p>
          <a:p>
            <a:pPr marL="285750" indent="-285750">
              <a:lnSpc>
                <a:spcPct val="90000"/>
              </a:lnSpc>
              <a:spcBef>
                <a:spcPts val="0"/>
              </a:spcBef>
              <a:buClr>
                <a:schemeClr val="dk2"/>
              </a:buClr>
              <a:buSzPts val="1700"/>
              <a:buFont typeface="Wingdings" panose="05000000000000000000" pitchFamily="2" charset="2"/>
              <a:buChar char="Ø"/>
            </a:pPr>
            <a:r>
              <a:rPr lang="en-US" sz="2000" dirty="0"/>
              <a:t>Improve scalability</a:t>
            </a:r>
          </a:p>
          <a:p>
            <a:pPr marL="285750" indent="-285750">
              <a:lnSpc>
                <a:spcPct val="90000"/>
              </a:lnSpc>
              <a:spcBef>
                <a:spcPts val="0"/>
              </a:spcBef>
              <a:buClr>
                <a:schemeClr val="dk2"/>
              </a:buClr>
              <a:buSzPts val="1700"/>
              <a:buFont typeface="Wingdings" panose="05000000000000000000" pitchFamily="2" charset="2"/>
              <a:buChar char="Ø"/>
            </a:pPr>
            <a:r>
              <a:rPr lang="en-US" sz="2000" dirty="0"/>
              <a:t>Validate with Swisscom Data</a:t>
            </a:r>
            <a:endParaRPr lang="en-US" sz="2000" dirty="0">
              <a:solidFill>
                <a:schemeClr val="dk2"/>
              </a:solidFill>
            </a:endParaRPr>
          </a:p>
        </p:txBody>
      </p:sp>
    </p:spTree>
    <p:extLst>
      <p:ext uri="{BB962C8B-B14F-4D97-AF65-F5344CB8AC3E}">
        <p14:creationId xmlns:p14="http://schemas.microsoft.com/office/powerpoint/2010/main" val="191420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11</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Summary</a:t>
            </a:r>
            <a:br>
              <a:rPr lang="en-US" sz="3600" dirty="0"/>
            </a:br>
            <a:r>
              <a:rPr lang="en-US" sz="2700" dirty="0">
                <a:solidFill>
                  <a:srgbClr val="AEABAB"/>
                </a:solidFill>
              </a:rPr>
              <a:t>After 20 Incidents and 18 Months Time</a:t>
            </a:r>
            <a:endParaRPr sz="2700" dirty="0">
              <a:solidFill>
                <a:srgbClr val="FF0000"/>
              </a:solidFill>
            </a:endParaRPr>
          </a:p>
        </p:txBody>
      </p:sp>
      <p:sp>
        <p:nvSpPr>
          <p:cNvPr id="14" name="Rechteck 13">
            <a:extLst>
              <a:ext uri="{FF2B5EF4-FFF2-40B4-BE49-F238E27FC236}">
                <a16:creationId xmlns:a16="http://schemas.microsoft.com/office/drawing/2014/main" id="{46649985-4213-9CB3-CD81-79D4DB248DAF}"/>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Apache Druid delayed ingestion</a:t>
            </a:r>
          </a:p>
        </p:txBody>
      </p:sp>
      <p:cxnSp>
        <p:nvCxnSpPr>
          <p:cNvPr id="15" name="Gerade Verbindung 36">
            <a:extLst>
              <a:ext uri="{FF2B5EF4-FFF2-40B4-BE49-F238E27FC236}">
                <a16:creationId xmlns:a16="http://schemas.microsoft.com/office/drawing/2014/main" id="{CEF6A92B-B282-4279-BF45-3D3805A69CF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Gerade Verbindung 41">
            <a:extLst>
              <a:ext uri="{FF2B5EF4-FFF2-40B4-BE49-F238E27FC236}">
                <a16:creationId xmlns:a16="http://schemas.microsoft.com/office/drawing/2014/main" id="{1DCCF47F-8DC3-9197-7101-4DE7468021A8}"/>
              </a:ext>
            </a:extLst>
          </p:cNvPr>
          <p:cNvCxnSpPr>
            <a:cxnSpLocks/>
          </p:cNvCxnSpPr>
          <p:nvPr/>
        </p:nvCxnSpPr>
        <p:spPr bwMode="gray">
          <a:xfrm>
            <a:off x="4886269" y="2552944"/>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41">
            <a:extLst>
              <a:ext uri="{FF2B5EF4-FFF2-40B4-BE49-F238E27FC236}">
                <a16:creationId xmlns:a16="http://schemas.microsoft.com/office/drawing/2014/main" id="{CA870199-91A5-610F-5CB6-418A1191A95D}"/>
              </a:ext>
            </a:extLst>
          </p:cNvPr>
          <p:cNvCxnSpPr>
            <a:cxnSpLocks/>
          </p:cNvCxnSpPr>
          <p:nvPr/>
        </p:nvCxnSpPr>
        <p:spPr bwMode="gray">
          <a:xfrm>
            <a:off x="384041" y="2263689"/>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076CE855-379A-5BE7-9E3E-05D784B2CF9D}"/>
              </a:ext>
            </a:extLst>
          </p:cNvPr>
          <p:cNvSpPr/>
          <p:nvPr/>
        </p:nvSpPr>
        <p:spPr bwMode="gray">
          <a:xfrm>
            <a:off x="384041" y="2263689"/>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Replay </a:t>
            </a:r>
            <a:br>
              <a:rPr kumimoji="0" lang="en-US" sz="2000" b="0" i="0" u="none" strike="noStrike" kern="1200" cap="none" spc="0" normalizeH="0" baseline="0" noProof="0" dirty="0">
                <a:ln>
                  <a:noFill/>
                </a:ln>
                <a:solidFill>
                  <a:srgbClr val="333333"/>
                </a:solidFill>
                <a:effectLst/>
                <a:uLnTx/>
                <a:uFillTx/>
                <a:ea typeface="+mn-ea"/>
                <a:cs typeface="+mn-cs"/>
              </a:rPr>
            </a:br>
            <a:r>
              <a:rPr kumimoji="0" lang="en-US" sz="2000" b="0" i="0" u="none" strike="noStrike" kern="1200" cap="none" spc="0" normalizeH="0" baseline="0" noProof="0" dirty="0">
                <a:ln>
                  <a:noFill/>
                </a:ln>
                <a:solidFill>
                  <a:srgbClr val="333333"/>
                </a:solidFill>
                <a:effectLst/>
                <a:uLnTx/>
                <a:uFillTx/>
                <a:ea typeface="+mn-ea"/>
                <a:cs typeface="+mn-cs"/>
              </a:rPr>
              <a:t>Incident Detected</a:t>
            </a:r>
          </a:p>
        </p:txBody>
      </p:sp>
      <p:graphicFrame>
        <p:nvGraphicFramePr>
          <p:cNvPr id="19" name="Diagramm 6">
            <a:extLst>
              <a:ext uri="{FF2B5EF4-FFF2-40B4-BE49-F238E27FC236}">
                <a16:creationId xmlns:a16="http://schemas.microsoft.com/office/drawing/2014/main" id="{A546FED3-E59F-243C-BAB2-70CE2751222B}"/>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hteck 7">
            <a:extLst>
              <a:ext uri="{FF2B5EF4-FFF2-40B4-BE49-F238E27FC236}">
                <a16:creationId xmlns:a16="http://schemas.microsoft.com/office/drawing/2014/main" id="{6DEE297B-FA92-D4CB-4DB8-B62139988C22}"/>
              </a:ext>
            </a:extLst>
          </p:cNvPr>
          <p:cNvSpPr/>
          <p:nvPr/>
        </p:nvSpPr>
        <p:spPr bwMode="gray">
          <a:xfrm>
            <a:off x="5750364" y="2552944"/>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15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Near Real-Time Incident Detected </a:t>
            </a:r>
          </a:p>
        </p:txBody>
      </p:sp>
      <p:sp>
        <p:nvSpPr>
          <p:cNvPr id="21" name="Rechteck 10">
            <a:extLst>
              <a:ext uri="{FF2B5EF4-FFF2-40B4-BE49-F238E27FC236}">
                <a16:creationId xmlns:a16="http://schemas.microsoft.com/office/drawing/2014/main" id="{85D4E516-F628-FE69-DA43-10B3210E9A28}"/>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previous week data not comparable</a:t>
            </a:r>
          </a:p>
        </p:txBody>
      </p:sp>
      <p:cxnSp>
        <p:nvCxnSpPr>
          <p:cNvPr id="22" name="Gerade Verbindung 36">
            <a:extLst>
              <a:ext uri="{FF2B5EF4-FFF2-40B4-BE49-F238E27FC236}">
                <a16:creationId xmlns:a16="http://schemas.microsoft.com/office/drawing/2014/main" id="{FBEAF735-DF81-0A3B-9CB7-88B14D0CC20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Ellipse 35">
            <a:extLst>
              <a:ext uri="{FF2B5EF4-FFF2-40B4-BE49-F238E27FC236}">
                <a16:creationId xmlns:a16="http://schemas.microsoft.com/office/drawing/2014/main" id="{91B0341B-389C-4CE5-4F90-6C77E3EDD7E5}"/>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72 Alert Notifications</a:t>
            </a: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365125"/>
            <a:ext cx="3342005" cy="4540647"/>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fontAlgn="auto">
              <a:lnSpc>
                <a:spcPct val="110000"/>
              </a:lnSpc>
              <a:spcBef>
                <a:spcPts val="0"/>
              </a:spcBef>
              <a:buClrTx/>
              <a:buSzTx/>
              <a:tabLst/>
              <a:defRPr/>
            </a:pPr>
            <a:r>
              <a:rPr lang="en-US" sz="2000" b="1" dirty="0"/>
              <a:t>Key Facts in V0 (2023-2024)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16 L3 VPNs proactively monitored.</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Individual Service Disruption Detection rule accuracy is beyond 90%. Summed accuracy is beyond 95%.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Max Concern score ranged between 0.06 and 0.85. In average 0.46.</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 4 cases additional YANG, in 13 cases additional BMP, in 2 cases Netconf Transaction-ID and 1 case additional </a:t>
            </a:r>
            <a:br>
              <a:rPr lang="en-US" sz="2000" dirty="0"/>
            </a:br>
            <a:r>
              <a:rPr lang="en-US" sz="2000" dirty="0"/>
              <a:t>L2 IPFIX metrics would have helped to gain more visibility.</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Key observability feature missing: BMP Local RIB with Path Marking.</a:t>
            </a:r>
          </a:p>
        </p:txBody>
      </p:sp>
    </p:spTree>
    <p:extLst>
      <p:ext uri="{BB962C8B-B14F-4D97-AF65-F5344CB8AC3E}">
        <p14:creationId xmlns:p14="http://schemas.microsoft.com/office/powerpoint/2010/main" val="49237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12</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Detail</a:t>
            </a:r>
            <a:br>
              <a:rPr lang="en-US" sz="3600" dirty="0"/>
            </a:br>
            <a:r>
              <a:rPr lang="en-US" sz="2700" dirty="0">
                <a:solidFill>
                  <a:srgbClr val="AEABAB"/>
                </a:solidFill>
              </a:rPr>
              <a:t>Multiple Perspectives increases Accuracy</a:t>
            </a:r>
            <a:endParaRPr sz="2700" dirty="0">
              <a:solidFill>
                <a:srgbClr val="FF0000"/>
              </a:solidFill>
            </a:endParaRP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298580"/>
            <a:ext cx="3342005" cy="4607192"/>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lvl="0">
              <a:spcBef>
                <a:spcPts val="0"/>
              </a:spcBef>
              <a:defRPr/>
            </a:pPr>
            <a:r>
              <a:rPr lang="en-US" sz="2000" b="1" dirty="0"/>
              <a:t>Key Improvements in V1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&gt;12000 L3 VPNs proactively monitored since June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Realtime Streaming eliminates delayed ingestion falls positives and scaling.</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Improved profiling. Compares to multiple previous weeks and discard largest deviation eliminates falls positives. </a:t>
            </a:r>
            <a:br>
              <a:rPr lang="en-US" sz="2000" dirty="0"/>
            </a:br>
            <a:r>
              <a:rPr lang="en-US" sz="2000" dirty="0">
                <a:solidFill>
                  <a:srgbClr val="FF0000"/>
                </a:solidFill>
              </a:rPr>
              <a:t>-&gt; Work In progress</a:t>
            </a:r>
          </a:p>
          <a:p>
            <a:pPr marR="0" fontAlgn="auto">
              <a:buClr>
                <a:schemeClr val="dk2"/>
              </a:buClr>
              <a:buSzPts val="1700"/>
              <a:tabLst/>
              <a:defRPr/>
            </a:pPr>
            <a:r>
              <a:rPr lang="en-US" sz="2000" b="1" dirty="0"/>
              <a:t>Key Improvements in V2 (2025)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Annotate operational and analytical Network Incident data for reproduction. </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Enabling automated workflow. From PowerPoint slide decks to data driven actionable insights.</a:t>
            </a:r>
          </a:p>
        </p:txBody>
      </p:sp>
      <p:cxnSp>
        <p:nvCxnSpPr>
          <p:cNvPr id="11" name="Gerade Verbindung 36">
            <a:extLst>
              <a:ext uri="{FF2B5EF4-FFF2-40B4-BE49-F238E27FC236}">
                <a16:creationId xmlns:a16="http://schemas.microsoft.com/office/drawing/2014/main" id="{062C5BA3-5F91-9A56-0FB2-A157ECDE464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hteck 13">
            <a:extLst>
              <a:ext uri="{FF2B5EF4-FFF2-40B4-BE49-F238E27FC236}">
                <a16:creationId xmlns:a16="http://schemas.microsoft.com/office/drawing/2014/main" id="{AD9C517B-83D2-54B1-E453-87AB53D758AC}"/>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Three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cxnSp>
        <p:nvCxnSpPr>
          <p:cNvPr id="13" name="Gerade Verbindung 36">
            <a:extLst>
              <a:ext uri="{FF2B5EF4-FFF2-40B4-BE49-F238E27FC236}">
                <a16:creationId xmlns:a16="http://schemas.microsoft.com/office/drawing/2014/main" id="{CEF329FF-9858-805F-3FE2-E6ED779C859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AF5E5FD4-37C3-D6F8-F40D-7E093B667EC3}"/>
              </a:ext>
            </a:extLst>
          </p:cNvPr>
          <p:cNvCxnSpPr>
            <a:cxnSpLocks/>
          </p:cNvCxnSpPr>
          <p:nvPr/>
        </p:nvCxnSpPr>
        <p:spPr bwMode="gray">
          <a:xfrm>
            <a:off x="4886269" y="2123730"/>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FC2ED9A3-59E2-4C02-0C42-7DF18209075A}"/>
              </a:ext>
            </a:extLst>
          </p:cNvPr>
          <p:cNvCxnSpPr>
            <a:cxnSpLocks/>
          </p:cNvCxnSpPr>
          <p:nvPr/>
        </p:nvCxnSpPr>
        <p:spPr bwMode="gray">
          <a:xfrm>
            <a:off x="384041" y="2067743"/>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hteck 17">
            <a:extLst>
              <a:ext uri="{FF2B5EF4-FFF2-40B4-BE49-F238E27FC236}">
                <a16:creationId xmlns:a16="http://schemas.microsoft.com/office/drawing/2014/main" id="{A0A23C6E-629E-964B-D209-55C41415F495}"/>
              </a:ext>
            </a:extLst>
          </p:cNvPr>
          <p:cNvSpPr/>
          <p:nvPr/>
        </p:nvSpPr>
        <p:spPr bwMode="gray">
          <a:xfrm>
            <a:off x="384041" y="206774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One</a:t>
            </a:r>
            <a:r>
              <a:rPr kumimoji="0" lang="en-US" sz="2000" b="1" i="0" u="none" strike="noStrike" kern="1200" cap="none" spc="0" normalizeH="0" baseline="0" noProof="0" dirty="0">
                <a:ln>
                  <a:noFill/>
                </a:ln>
                <a:solidFill>
                  <a:srgbClr val="333333"/>
                </a:solidFill>
                <a:effectLst/>
                <a:uLnTx/>
                <a:uFillTx/>
                <a:ea typeface="+mn-ea"/>
                <a:cs typeface="+mn-cs"/>
              </a:rPr>
              <a:t>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graphicFrame>
        <p:nvGraphicFramePr>
          <p:cNvPr id="28" name="Diagramm 6">
            <a:extLst>
              <a:ext uri="{FF2B5EF4-FFF2-40B4-BE49-F238E27FC236}">
                <a16:creationId xmlns:a16="http://schemas.microsoft.com/office/drawing/2014/main" id="{E462DE10-6669-9C49-0CAA-BEE5932E0368}"/>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9" name="Rechteck 7">
            <a:extLst>
              <a:ext uri="{FF2B5EF4-FFF2-40B4-BE49-F238E27FC236}">
                <a16:creationId xmlns:a16="http://schemas.microsoft.com/office/drawing/2014/main" id="{809AFD71-3FC6-697F-22C0-8EC176FB8038}"/>
              </a:ext>
            </a:extLst>
          </p:cNvPr>
          <p:cNvSpPr/>
          <p:nvPr/>
        </p:nvSpPr>
        <p:spPr bwMode="gray">
          <a:xfrm>
            <a:off x="5750364" y="2123730"/>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Four</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0" name="Rechteck 10">
            <a:extLst>
              <a:ext uri="{FF2B5EF4-FFF2-40B4-BE49-F238E27FC236}">
                <a16:creationId xmlns:a16="http://schemas.microsoft.com/office/drawing/2014/main" id="{004890FF-C65E-F04C-7769-5B2592C0DF5A}"/>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Two</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1" name="Ellipse 35">
            <a:extLst>
              <a:ext uri="{FF2B5EF4-FFF2-40B4-BE49-F238E27FC236}">
                <a16:creationId xmlns:a16="http://schemas.microsoft.com/office/drawing/2014/main" id="{6A6F152D-314F-BC9C-874B-092EFB581BAC}"/>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20 Network Incidents</a:t>
            </a:r>
          </a:p>
        </p:txBody>
      </p:sp>
    </p:spTree>
    <p:extLst>
      <p:ext uri="{BB962C8B-B14F-4D97-AF65-F5344CB8AC3E}">
        <p14:creationId xmlns:p14="http://schemas.microsoft.com/office/powerpoint/2010/main" val="1108719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Network Anomaly Detection Framework</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660364" cy="4612114"/>
          </a:xfrm>
        </p:spPr>
        <p:txBody>
          <a:bodyPr>
            <a:noAutofit/>
          </a:bodyPr>
          <a:lstStyle/>
          <a:p>
            <a:pPr marL="0" indent="0">
              <a:buNone/>
            </a:pPr>
            <a:r>
              <a:rPr lang="en-US" sz="1700" b="1" dirty="0"/>
              <a:t>Status of draft-netana-nmop-network-anomaly-architecture-00</a:t>
            </a:r>
          </a:p>
          <a:p>
            <a:pPr>
              <a:spcBef>
                <a:spcPts val="300"/>
              </a:spcBef>
            </a:pPr>
            <a:r>
              <a:rPr lang="en-US" sz="1700" dirty="0"/>
              <a:t>Initial document published. Requesting feedback from the working group. </a:t>
            </a:r>
          </a:p>
          <a:p>
            <a:pPr marL="0" indent="0">
              <a:buNone/>
            </a:pPr>
            <a:r>
              <a:rPr lang="en-US" sz="1700" b="1" dirty="0"/>
              <a:t>Status of draft-netana-nmop-network-anomaly-semantics-02 and draft-netana-nmop-network-anomaly-lifecycle-03</a:t>
            </a:r>
          </a:p>
          <a:p>
            <a:pPr marR="0">
              <a:spcBef>
                <a:spcPts val="300"/>
              </a:spcBef>
              <a:spcAft>
                <a:spcPts val="0"/>
              </a:spcAft>
            </a:pPr>
            <a:r>
              <a:rPr lang="en-US" sz="1700" dirty="0"/>
              <a:t>Referred to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r>
              <a:rPr lang="en-US" sz="1700" dirty="0"/>
              <a:t> as the architecture document.</a:t>
            </a:r>
          </a:p>
          <a:p>
            <a:pPr marR="0">
              <a:spcBef>
                <a:spcPts val="600"/>
              </a:spcBef>
              <a:spcAft>
                <a:spcPts val="0"/>
              </a:spcAft>
            </a:pPr>
            <a:r>
              <a:rPr lang="en-US" sz="1700" dirty="0"/>
              <a:t>Change the term source to annotator and updated the YANG modules accordingly.</a:t>
            </a:r>
          </a:p>
          <a:p>
            <a:pPr marR="0">
              <a:spcBef>
                <a:spcPts val="600"/>
              </a:spcBef>
              <a:spcAft>
                <a:spcPts val="0"/>
              </a:spcAft>
            </a:pPr>
            <a:r>
              <a:rPr lang="en-US" sz="1700" dirty="0"/>
              <a:t>Added/updated terminology section with references to </a:t>
            </a: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-terminology</a:t>
            </a:r>
            <a:r>
              <a:rPr lang="en-US" sz="1700" dirty="0"/>
              <a:t> and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r>
              <a:rPr lang="en-US" sz="1700" dirty="0"/>
              <a:t>.</a:t>
            </a:r>
          </a:p>
          <a:p>
            <a:pPr marR="0">
              <a:spcBef>
                <a:spcPts val="600"/>
              </a:spcBef>
              <a:spcAft>
                <a:spcPts val="0"/>
              </a:spcAft>
            </a:pPr>
            <a:r>
              <a:rPr lang="en-US" sz="1700" dirty="0"/>
              <a:t>Moved data mesh and outlier detection section to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r>
              <a:rPr lang="en-US" sz="1700" dirty="0"/>
              <a:t>.</a:t>
            </a:r>
          </a:p>
          <a:p>
            <a:pPr marL="0" indent="0">
              <a:spcBef>
                <a:spcPts val="1200"/>
              </a:spcBef>
              <a:buNone/>
            </a:pPr>
            <a:r>
              <a:rPr lang="en-US" sz="1700" b="1" dirty="0">
                <a:solidFill>
                  <a:srgbClr val="FF0000"/>
                </a:solidFill>
              </a:rPr>
              <a:t>Next Steps</a:t>
            </a:r>
          </a:p>
          <a:p>
            <a:pPr>
              <a:spcBef>
                <a:spcPts val="300"/>
              </a:spcBef>
              <a:buFont typeface="Wingdings" panose="05000000000000000000" pitchFamily="2" charset="2"/>
              <a:buChar char="Ø"/>
            </a:pPr>
            <a:r>
              <a:rPr lang="en-US" sz="1700" b="1" dirty="0">
                <a:solidFill>
                  <a:srgbClr val="FF0000"/>
                </a:solidFill>
              </a:rPr>
              <a:t>Request adoption for all 3 anomaly detection documents starting with </a:t>
            </a:r>
            <a:br>
              <a:rPr lang="en-US" sz="1700" b="1" dirty="0">
                <a:solidFill>
                  <a:srgbClr val="FF0000"/>
                </a:solidFill>
              </a:rPr>
            </a:br>
            <a:r>
              <a:rPr lang="en-US" sz="1700" b="1" dirty="0">
                <a:solidFill>
                  <a:srgbClr val="FF0000"/>
                </a:solidFill>
                <a:hlinkClick r:id="rId4"/>
              </a:rPr>
              <a:t>draft-netana-nmop-network-anomaly-architecture-00</a:t>
            </a:r>
            <a:r>
              <a:rPr lang="en-US" sz="1700" b="1" dirty="0">
                <a:solidFill>
                  <a:srgbClr val="FF0000"/>
                </a:solidFill>
              </a:rPr>
              <a:t>.</a:t>
            </a:r>
          </a:p>
          <a:p>
            <a:pPr>
              <a:spcBef>
                <a:spcPts val="600"/>
              </a:spcBef>
              <a:buFont typeface="Wingdings" panose="05000000000000000000" pitchFamily="2" charset="2"/>
              <a:buChar char="Ø"/>
            </a:pPr>
            <a:r>
              <a:rPr lang="en-US" sz="1700" b="1" dirty="0"/>
              <a:t>NMOP interim meeting on September 11</a:t>
            </a:r>
            <a:r>
              <a:rPr lang="en-US" sz="1700" b="1" baseline="30000" dirty="0"/>
              <a:t>th </a:t>
            </a:r>
            <a:r>
              <a:rPr lang="en-US" sz="1700" b="1" dirty="0"/>
              <a:t>proposal</a:t>
            </a:r>
          </a:p>
          <a:p>
            <a:pPr lvl="1">
              <a:spcBef>
                <a:spcPts val="300"/>
              </a:spcBef>
              <a:buFont typeface="Wingdings" panose="05000000000000000000" pitchFamily="2" charset="2"/>
              <a:buChar char="Ø"/>
            </a:pPr>
            <a:r>
              <a:rPr lang="en-US" sz="1700" b="1" dirty="0"/>
              <a:t>Network incident postmortem examples from Swisscom and Bell Canada</a:t>
            </a:r>
          </a:p>
          <a:p>
            <a:pPr lvl="1">
              <a:spcBef>
                <a:spcPts val="300"/>
              </a:spcBef>
              <a:buFont typeface="Wingdings" panose="05000000000000000000" pitchFamily="2" charset="2"/>
              <a:buChar char="Ø"/>
            </a:pPr>
            <a:r>
              <a:rPr lang="en-US" sz="1700" b="1" dirty="0"/>
              <a:t>Detailing documents, updates and hackathon experiment results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Relevant Papers for more Details</a:t>
            </a:r>
            <a:endParaRPr lang="en-US" sz="2700" dirty="0">
              <a:solidFill>
                <a:srgbClr val="FF0000"/>
              </a:solidFill>
            </a:endParaRPr>
          </a:p>
        </p:txBody>
      </p:sp>
      <p:sp>
        <p:nvSpPr>
          <p:cNvPr id="4" name="TextBox 3">
            <a:extLst>
              <a:ext uri="{FF2B5EF4-FFF2-40B4-BE49-F238E27FC236}">
                <a16:creationId xmlns:a16="http://schemas.microsoft.com/office/drawing/2014/main" id="{279CCA46-54CC-70D9-B2CA-4E872F0A18BD}"/>
              </a:ext>
            </a:extLst>
          </p:cNvPr>
          <p:cNvSpPr txBox="1"/>
          <p:nvPr/>
        </p:nvSpPr>
        <p:spPr>
          <a:xfrm>
            <a:off x="6777879" y="5422918"/>
            <a:ext cx="4746153" cy="1877437"/>
          </a:xfrm>
          <a:prstGeom prst="rect">
            <a:avLst/>
          </a:prstGeom>
          <a:noFill/>
        </p:spPr>
        <p:txBody>
          <a:bodyPr wrap="square">
            <a:spAutoFit/>
          </a:bodyPr>
          <a:lstStyle/>
          <a:p>
            <a:pPr algn="ctr"/>
            <a:r>
              <a:rPr lang="en-GB" sz="1600" dirty="0">
                <a:solidFill>
                  <a:srgbClr val="595959"/>
                </a:solidFill>
                <a:latin typeface="Lato" panose="020F0502020204030203" pitchFamily="34" charset="0"/>
              </a:rPr>
              <a:t>Paper “</a:t>
            </a:r>
            <a:r>
              <a:rPr lang="en-GB" sz="1600" b="1" dirty="0">
                <a:solidFill>
                  <a:srgbClr val="FF0000"/>
                </a:solidFill>
                <a:latin typeface="Lato" panose="020F0502020204030203" pitchFamily="34" charset="0"/>
              </a:rPr>
              <a:t>Daisy: Practical Anomaly Detection in large BGP/MPLS and BGP/SRv6 VPN Networks</a:t>
            </a:r>
            <a:r>
              <a:rPr lang="en-GB" sz="1600" dirty="0">
                <a:solidFill>
                  <a:srgbClr val="595959"/>
                </a:solidFill>
                <a:latin typeface="Lato" panose="020F0502020204030203" pitchFamily="34" charset="0"/>
              </a:rPr>
              <a:t>” </a:t>
            </a:r>
            <a:r>
              <a:rPr lang="en-GB" sz="1600" dirty="0">
                <a:solidFill>
                  <a:schemeClr val="bg2">
                    <a:lumMod val="75000"/>
                  </a:schemeClr>
                </a:solidFill>
              </a:rPr>
              <a:t>published at ACM/IRTF ANRW’23  </a:t>
            </a:r>
          </a:p>
          <a:p>
            <a:pPr algn="ctr"/>
            <a:r>
              <a:rPr lang="en-GB" sz="1600" dirty="0">
                <a:solidFill>
                  <a:schemeClr val="bg2">
                    <a:lumMod val="75000"/>
                  </a:schemeClr>
                </a:solidFill>
              </a:rPr>
              <a:t>San Francisco, USA (24 July 2023)</a:t>
            </a:r>
          </a:p>
          <a:p>
            <a:pPr algn="ctr"/>
            <a:r>
              <a:rPr lang="en-GB" sz="1600" dirty="0">
                <a:solidFill>
                  <a:schemeClr val="bg2">
                    <a:lumMod val="75000"/>
                  </a:schemeClr>
                </a:solidFill>
              </a:rPr>
              <a:t>Open access: </a:t>
            </a:r>
            <a:r>
              <a:rPr lang="en-GB" sz="1600" dirty="0">
                <a:solidFill>
                  <a:schemeClr val="bg2">
                    <a:lumMod val="75000"/>
                  </a:schemeClr>
                </a:solidFill>
                <a:hlinkClick r:id="rId3">
                  <a:extLst>
                    <a:ext uri="{A12FA001-AC4F-418D-AE19-62706E023703}">
                      <ahyp:hlinkClr xmlns:ahyp="http://schemas.microsoft.com/office/drawing/2018/hyperlinkcolor" val="tx"/>
                    </a:ext>
                  </a:extLst>
                </a:hlinkClick>
              </a:rPr>
              <a:t>http://hal.science/hal-04307611</a:t>
            </a:r>
            <a:r>
              <a:rPr lang="en-GB" sz="1600" dirty="0">
                <a:solidFill>
                  <a:schemeClr val="bg2">
                    <a:lumMod val="75000"/>
                  </a:schemeClr>
                </a:solidFill>
              </a:rPr>
              <a:t> </a:t>
            </a:r>
          </a:p>
          <a:p>
            <a:br>
              <a:rPr lang="en-GB" dirty="0"/>
            </a:br>
            <a:endParaRPr lang="en-CH" dirty="0"/>
          </a:p>
        </p:txBody>
      </p:sp>
      <p:sp>
        <p:nvSpPr>
          <p:cNvPr id="8" name="TextBox 7">
            <a:extLst>
              <a:ext uri="{FF2B5EF4-FFF2-40B4-BE49-F238E27FC236}">
                <a16:creationId xmlns:a16="http://schemas.microsoft.com/office/drawing/2014/main" id="{84DD77D7-EFA0-3B7E-AB08-B58948BB11B6}"/>
              </a:ext>
            </a:extLst>
          </p:cNvPr>
          <p:cNvSpPr txBox="1"/>
          <p:nvPr/>
        </p:nvSpPr>
        <p:spPr>
          <a:xfrm>
            <a:off x="1246023" y="5169986"/>
            <a:ext cx="4672864" cy="1569660"/>
          </a:xfrm>
          <a:prstGeom prst="rect">
            <a:avLst/>
          </a:prstGeom>
          <a:noFill/>
        </p:spPr>
        <p:txBody>
          <a:bodyPr wrap="square">
            <a:spAutoFit/>
          </a:bodyPr>
          <a:lstStyle/>
          <a:p>
            <a:pPr algn="ctr" rtl="0">
              <a:spcBef>
                <a:spcPts val="0"/>
              </a:spcBef>
              <a:spcAft>
                <a:spcPts val="0"/>
              </a:spcAft>
            </a:pPr>
            <a:r>
              <a:rPr lang="en-GB" sz="1600" b="0" i="0" u="none" strike="noStrike" dirty="0">
                <a:solidFill>
                  <a:srgbClr val="595959"/>
                </a:solidFill>
                <a:effectLst/>
                <a:latin typeface="Lato" panose="020F0502020204030203" pitchFamily="34" charset="0"/>
              </a:rPr>
              <a:t>Paper “</a:t>
            </a:r>
            <a:r>
              <a:rPr lang="en-GB" sz="1600" b="1" i="0" u="none" strike="noStrike" dirty="0">
                <a:solidFill>
                  <a:srgbClr val="FF0000"/>
                </a:solidFill>
                <a:effectLst/>
                <a:latin typeface="Lato" panose="020F0502020204030203" pitchFamily="34" charset="0"/>
              </a:rPr>
              <a:t>Practical Anomaly Detection in Internet Services: An ISP centric approach</a:t>
            </a:r>
            <a:r>
              <a:rPr lang="en-GB" sz="1600" b="0" i="0" u="none" strike="noStrike" dirty="0">
                <a:solidFill>
                  <a:srgbClr val="595959"/>
                </a:solidFill>
                <a:effectLst/>
                <a:latin typeface="Lato" panose="020F0502020204030203" pitchFamily="34" charset="0"/>
              </a:rPr>
              <a:t>” </a:t>
            </a:r>
          </a:p>
          <a:p>
            <a:pPr algn="ctr" rtl="0">
              <a:spcBef>
                <a:spcPts val="0"/>
              </a:spcBef>
              <a:spcAft>
                <a:spcPts val="0"/>
              </a:spcAft>
            </a:pPr>
            <a:r>
              <a:rPr lang="en-GB" sz="1600" dirty="0">
                <a:solidFill>
                  <a:schemeClr val="bg2">
                    <a:lumMod val="75000"/>
                  </a:schemeClr>
                </a:solidFill>
              </a:rPr>
              <a:t>accepted at AnNet’24 </a:t>
            </a:r>
          </a:p>
          <a:p>
            <a:pPr algn="ctr" rtl="0">
              <a:spcBef>
                <a:spcPts val="0"/>
              </a:spcBef>
              <a:spcAft>
                <a:spcPts val="0"/>
              </a:spcAft>
            </a:pPr>
            <a:r>
              <a:rPr lang="en-GB" sz="1600" dirty="0">
                <a:solidFill>
                  <a:schemeClr val="bg2">
                    <a:lumMod val="75000"/>
                  </a:schemeClr>
                </a:solidFill>
              </a:rPr>
              <a:t>(in conjunction with IEEE NOMS’24) </a:t>
            </a:r>
          </a:p>
          <a:p>
            <a:pPr algn="ctr" rtl="0">
              <a:spcBef>
                <a:spcPts val="0"/>
              </a:spcBef>
              <a:spcAft>
                <a:spcPts val="0"/>
              </a:spcAft>
            </a:pPr>
            <a:r>
              <a:rPr lang="en-GB" sz="1600" dirty="0">
                <a:solidFill>
                  <a:schemeClr val="bg2">
                    <a:lumMod val="75000"/>
                  </a:schemeClr>
                </a:solidFill>
              </a:rPr>
              <a:t>Seoul, Korea (6–10 May 2024)</a:t>
            </a:r>
          </a:p>
          <a:p>
            <a:pPr algn="ctr" rtl="0">
              <a:spcBef>
                <a:spcPts val="0"/>
              </a:spcBef>
              <a:spcAft>
                <a:spcPts val="0"/>
              </a:spcAft>
            </a:pPr>
            <a:r>
              <a:rPr lang="en-GB" sz="1600" dirty="0">
                <a:solidFill>
                  <a:schemeClr val="bg2">
                    <a:lumMod val="75000"/>
                  </a:schemeClr>
                </a:solidFill>
              </a:rPr>
              <a:t>[Will be presented as a poster the May 6th 2024]</a:t>
            </a:r>
          </a:p>
        </p:txBody>
      </p:sp>
      <p:pic>
        <p:nvPicPr>
          <p:cNvPr id="2052" name="Picture 4">
            <a:extLst>
              <a:ext uri="{FF2B5EF4-FFF2-40B4-BE49-F238E27FC236}">
                <a16:creationId xmlns:a16="http://schemas.microsoft.com/office/drawing/2014/main" id="{7022990C-B30E-1C4B-DB2B-0970BB16B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75" y="2099749"/>
            <a:ext cx="4878686" cy="26585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A4F91E-8E8C-E756-1039-D2CC2AC86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136" y="1129326"/>
            <a:ext cx="3129641" cy="40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1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268942"/>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489140"/>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5101289"/>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958590"/>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Operational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268942"/>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Data Mesh organizes Data in Organizations</a:t>
            </a:r>
            <a:br>
              <a:rPr lang="en-GB" sz="3600" dirty="0"/>
            </a:br>
            <a:r>
              <a:rPr lang="en-US" sz="2700" dirty="0">
                <a:solidFill>
                  <a:schemeClr val="bg2">
                    <a:lumMod val="75000"/>
                  </a:schemeClr>
                </a:solidFill>
              </a:rPr>
              <a:t>Enables Network Analytics use cases</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2"/>
              </a:rPr>
              <a:t>RFC 8632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Analytical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231735"/>
            <a:ext cx="393216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Telemetry</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rPr>
              <a:t>RFC 9232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3011243"/>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794190"/>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latin typeface="Calibri" panose="020F0502020204030204"/>
                <a:hlinkClick r:id="rId23"/>
              </a:rPr>
              <a:t>draft-</a:t>
            </a:r>
            <a:r>
              <a:rPr lang="en-US" sz="1200" b="1" dirty="0" err="1">
                <a:solidFill>
                  <a:prstClr val="black"/>
                </a:solidFill>
                <a:latin typeface="Calibri" panose="020F0502020204030204"/>
                <a:hlinkClick r:id="rId23"/>
              </a:rPr>
              <a:t>netana</a:t>
            </a:r>
            <a:r>
              <a:rPr lang="en-US" sz="1200" b="1" dirty="0">
                <a:solidFill>
                  <a:prstClr val="black"/>
                </a:solidFill>
                <a:latin typeface="Calibri" panose="020F0502020204030204"/>
                <a:hlinkClick r:id="rId23"/>
              </a:rPr>
              <a:t>-</a:t>
            </a:r>
            <a:r>
              <a:rPr lang="en-US" sz="1200" b="1" dirty="0" err="1">
                <a:solidFill>
                  <a:prstClr val="black"/>
                </a:solidFill>
                <a:latin typeface="Calibri" panose="020F0502020204030204"/>
                <a:hlinkClick r:id="rId23"/>
              </a:rPr>
              <a:t>nmop</a:t>
            </a:r>
            <a:r>
              <a:rPr lang="en-US" sz="1200" b="1" dirty="0">
                <a:solidFill>
                  <a:prstClr val="black"/>
                </a:solidFill>
                <a:latin typeface="Calibri" panose="020F0502020204030204"/>
                <a:hlinkClick r:id="rId23"/>
              </a:rPr>
              <a:t>-network-anomaly-architecture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a:solidFill>
                  <a:schemeClr val="bg2">
                    <a:lumMod val="75000"/>
                  </a:schemeClr>
                </a:solidFill>
              </a:rPr>
              <a:t>Which metrics </a:t>
            </a:r>
            <a:r>
              <a:rPr lang="en-US" sz="2700" dirty="0">
                <a:solidFill>
                  <a:schemeClr val="bg2">
                    <a:lumMod val="75000"/>
                  </a:schemeClr>
                </a:solidFill>
              </a:rPr>
              <a:t>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4" name="Picture 3">
            <a:extLst>
              <a:ext uri="{FF2B5EF4-FFF2-40B4-BE49-F238E27FC236}">
                <a16:creationId xmlns:a16="http://schemas.microsoft.com/office/drawing/2014/main" id="{1EDE8EAA-7D7F-518E-A4DA-52FB92383941}"/>
              </a:ext>
            </a:extLst>
          </p:cNvPr>
          <p:cNvPicPr>
            <a:picLocks noChangeAspect="1"/>
          </p:cNvPicPr>
          <p:nvPr/>
        </p:nvPicPr>
        <p:blipFill>
          <a:blip r:embed="rId3"/>
          <a:stretch>
            <a:fillRect/>
          </a:stretch>
        </p:blipFill>
        <p:spPr>
          <a:xfrm>
            <a:off x="915854" y="1203552"/>
            <a:ext cx="4371594" cy="5523210"/>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drop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 ID and description </a:t>
            </a:r>
            <a:r>
              <a:rPr lang="en-US" sz="2000" dirty="0"/>
              <a:t>uniquely identifies the detected anomaly. </a:t>
            </a:r>
            <a:r>
              <a:rPr lang="en-US" sz="2000" b="1" dirty="0">
                <a:solidFill>
                  <a:srgbClr val="FF0000"/>
                </a:solidFill>
              </a:rPr>
              <a:t>Event ID, start/end-time and confidence/concern-score </a:t>
            </a:r>
            <a:r>
              <a:rPr lang="en-US" sz="2000" dirty="0"/>
              <a:t>uniquely identifies the network event with its start and end time, how confident the system identified the anomaly and how concerned an operator should be.</a:t>
            </a:r>
            <a:endParaRPr lang="en-US" sz="2000" b="1" dirty="0">
              <a:solidFill>
                <a:srgbClr val="FF0000"/>
              </a:solidFill>
            </a:endParaRPr>
          </a:p>
          <a:p>
            <a:r>
              <a:rPr lang="en-US" sz="2000" b="1" dirty="0">
                <a:solidFill>
                  <a:srgbClr val="FF0000"/>
                </a:solidFill>
              </a:rPr>
              <a:t>Tags </a:t>
            </a:r>
            <a:r>
              <a:rPr lang="en-US" sz="2000" dirty="0"/>
              <a:t>allows to add customer information.</a:t>
            </a:r>
          </a:p>
          <a:p>
            <a:r>
              <a:rPr lang="en-US" sz="2000" b="1" dirty="0">
                <a:solidFill>
                  <a:srgbClr val="FF0000"/>
                </a:solidFill>
              </a:rPr>
              <a:t>Pattern </a:t>
            </a:r>
            <a:r>
              <a:rPr lang="en-US" sz="2000" dirty="0"/>
              <a:t>describes the identified pattern of the anomaly. </a:t>
            </a:r>
          </a:p>
          <a:p>
            <a:r>
              <a:rPr lang="en-US" sz="2000" b="1" dirty="0">
                <a:solidFill>
                  <a:srgbClr val="FF0000"/>
                </a:solidFill>
              </a:rPr>
              <a:t>Annotator Name, Type, </a:t>
            </a:r>
            <a:r>
              <a:rPr lang="en-US" sz="2000" dirty="0"/>
              <a:t>describes wherever the anomaly was detected by a human or algorithm and uniquely identifies the system who/which detected.</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791478"/>
            <a:ext cx="4182687" cy="96484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756320"/>
            <a:ext cx="4182687" cy="45564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30740" y="2970860"/>
            <a:ext cx="1204175" cy="119992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3211970"/>
            <a:ext cx="4182687" cy="1756218"/>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14800" y="4963594"/>
            <a:ext cx="4182687" cy="1007441"/>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a:stCxn id="25" idx="3"/>
          </p:cNvCxnSpPr>
          <p:nvPr/>
        </p:nvCxnSpPr>
        <p:spPr>
          <a:xfrm flipV="1">
            <a:off x="4997487" y="5212260"/>
            <a:ext cx="1237428" cy="25505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a:stCxn id="24" idx="3"/>
          </p:cNvCxnSpPr>
          <p:nvPr/>
        </p:nvCxnSpPr>
        <p:spPr>
          <a:xfrm>
            <a:off x="4989234" y="4090079"/>
            <a:ext cx="1245681" cy="47145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8</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4415201"/>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p:nvPr/>
        </p:nvSpPr>
        <p:spPr>
          <a:xfrm>
            <a:off x="838198" y="1484344"/>
            <a:ext cx="4373880" cy="232967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module: ietf-network-anomaly-metadata</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network-anomalies</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network-anomaly* [id version]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id             yang:uuid</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version        uint32</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description?   string</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state          identityref</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annotator</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(annotator-type)</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+--:(human)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  +--rw human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+--:(algorithm)</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+--rw algorithm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name?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symptoms* [symptom_id]</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symptom_id    yang:uuid</a:t>
            </a:r>
            <a:endParaRPr sz="850" b="0" i="0" u="none" strike="noStrike" cap="none">
              <a:solidFill>
                <a:schemeClr val="dk1"/>
              </a:solidFill>
              <a:latin typeface="Courier New"/>
              <a:ea typeface="Courier New"/>
              <a:cs typeface="Courier New"/>
              <a:sym typeface="Courier New"/>
            </a:endParaRPr>
          </a:p>
        </p:txBody>
      </p:sp>
      <p:sp>
        <p:nvSpPr>
          <p:cNvPr id="227" name="Google Shape;227;p9"/>
          <p:cNvSpPr txBox="1">
            <a:spLocks noGrp="1"/>
          </p:cNvSpPr>
          <p:nvPr>
            <p:ph type="body" idx="1"/>
          </p:nvPr>
        </p:nvSpPr>
        <p:spPr>
          <a:xfrm>
            <a:off x="6193410" y="1929384"/>
            <a:ext cx="5229402" cy="38237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b="1" dirty="0">
                <a:solidFill>
                  <a:srgbClr val="FF0000"/>
                </a:solidFill>
              </a:rPr>
              <a:t>ID and Description</a:t>
            </a:r>
            <a:r>
              <a:rPr lang="en-US" sz="2000" dirty="0"/>
              <a:t> uniquely identifies the detected network anomaly (as a container of symptoms).</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Description and State </a:t>
            </a:r>
            <a:r>
              <a:rPr lang="en-US" sz="2000" dirty="0"/>
              <a:t>provide general information regarding the anomaly and .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Annotator </a:t>
            </a:r>
            <a:r>
              <a:rPr lang="en-US" sz="2000" dirty="0"/>
              <a:t>describes the entity that observed the network anomaly: this can be a human or an algorithm (anomaly detection system).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Symptoms </a:t>
            </a:r>
            <a:r>
              <a:rPr lang="en-US" sz="2000" dirty="0"/>
              <a:t>provides a list of symptoms (based on </a:t>
            </a:r>
            <a:r>
              <a:rPr lang="en-US" sz="2000" dirty="0" err="1"/>
              <a:t>ietf</a:t>
            </a:r>
            <a:r>
              <a:rPr lang="en-US" sz="2000" dirty="0"/>
              <a:t>-symptom-metadata) that are part of this network anomaly.</a:t>
            </a:r>
            <a:endParaRPr dirty="0"/>
          </a:p>
        </p:txBody>
      </p:sp>
      <p:sp>
        <p:nvSpPr>
          <p:cNvPr id="228" name="Google Shape;228;p9"/>
          <p:cNvSpPr/>
          <p:nvPr/>
        </p:nvSpPr>
        <p:spPr>
          <a:xfrm>
            <a:off x="1063625" y="1810474"/>
            <a:ext cx="3038400" cy="41640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29" name="Google Shape;229;p9"/>
          <p:cNvCxnSpPr>
            <a:stCxn id="228" idx="3"/>
          </p:cNvCxnSpPr>
          <p:nvPr/>
        </p:nvCxnSpPr>
        <p:spPr>
          <a:xfrm>
            <a:off x="4102025" y="2018674"/>
            <a:ext cx="2091300" cy="90300"/>
          </a:xfrm>
          <a:prstGeom prst="straightConnector1">
            <a:avLst/>
          </a:prstGeom>
          <a:noFill/>
          <a:ln w="25400" cap="flat" cmpd="sng">
            <a:solidFill>
              <a:schemeClr val="accent6"/>
            </a:solidFill>
            <a:prstDash val="solid"/>
            <a:miter lim="800000"/>
            <a:headEnd type="none" w="sm" len="sm"/>
            <a:tailEnd type="none" w="sm" len="sm"/>
          </a:ln>
        </p:spPr>
      </p:cxnSp>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9</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232" name="Google Shape;232;p9"/>
          <p:cNvSpPr/>
          <p:nvPr/>
        </p:nvSpPr>
        <p:spPr>
          <a:xfrm>
            <a:off x="1063625" y="2506394"/>
            <a:ext cx="3038475" cy="955944"/>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3" name="Google Shape;233;p9"/>
          <p:cNvCxnSpPr>
            <a:stCxn id="232" idx="3"/>
          </p:cNvCxnSpPr>
          <p:nvPr/>
        </p:nvCxnSpPr>
        <p:spPr>
          <a:xfrm>
            <a:off x="4102100" y="2984366"/>
            <a:ext cx="1993800" cy="716700"/>
          </a:xfrm>
          <a:prstGeom prst="straightConnector1">
            <a:avLst/>
          </a:prstGeom>
          <a:noFill/>
          <a:ln w="25400" cap="flat" cmpd="sng">
            <a:solidFill>
              <a:schemeClr val="accent4"/>
            </a:solidFill>
            <a:prstDash val="solid"/>
            <a:miter lim="800000"/>
            <a:headEnd type="none" w="sm" len="sm"/>
            <a:tailEnd type="none" w="sm" len="sm"/>
          </a:ln>
        </p:spPr>
      </p:cxnSp>
      <p:sp>
        <p:nvSpPr>
          <p:cNvPr id="234" name="Google Shape;234;p9"/>
          <p:cNvSpPr/>
          <p:nvPr/>
        </p:nvSpPr>
        <p:spPr>
          <a:xfrm>
            <a:off x="1063625" y="3480070"/>
            <a:ext cx="3038475" cy="287068"/>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9"/>
          <p:cNvSpPr/>
          <p:nvPr/>
        </p:nvSpPr>
        <p:spPr>
          <a:xfrm>
            <a:off x="1063625" y="2253473"/>
            <a:ext cx="3038400" cy="241200"/>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6" name="Google Shape;236;p9"/>
          <p:cNvCxnSpPr>
            <a:stCxn id="235" idx="3"/>
          </p:cNvCxnSpPr>
          <p:nvPr/>
        </p:nvCxnSpPr>
        <p:spPr>
          <a:xfrm>
            <a:off x="4102025" y="2374073"/>
            <a:ext cx="2091300" cy="402600"/>
          </a:xfrm>
          <a:prstGeom prst="straightConnector1">
            <a:avLst/>
          </a:prstGeom>
          <a:noFill/>
          <a:ln w="25400" cap="flat" cmpd="sng">
            <a:solidFill>
              <a:schemeClr val="accent5"/>
            </a:solidFill>
            <a:prstDash val="solid"/>
            <a:miter lim="800000"/>
            <a:headEnd type="none" w="sm" len="sm"/>
            <a:tailEnd type="none" w="sm" len="sm"/>
          </a:ln>
        </p:spPr>
      </p:cxnSp>
      <p:cxnSp>
        <p:nvCxnSpPr>
          <p:cNvPr id="237" name="Google Shape;237;p9"/>
          <p:cNvCxnSpPr>
            <a:stCxn id="234" idx="3"/>
          </p:cNvCxnSpPr>
          <p:nvPr/>
        </p:nvCxnSpPr>
        <p:spPr>
          <a:xfrm>
            <a:off x="4102100" y="3623604"/>
            <a:ext cx="2091300" cy="1082100"/>
          </a:xfrm>
          <a:prstGeom prst="straightConnector1">
            <a:avLst/>
          </a:prstGeom>
          <a:noFill/>
          <a:ln w="25400" cap="flat" cmpd="sng">
            <a:solidFill>
              <a:schemeClr val="accent2"/>
            </a:solidFill>
            <a:prstDash val="solid"/>
            <a:miter lim="800000"/>
            <a:headEnd type="none" w="sm" len="sm"/>
            <a:tailEnd type="none" w="sm" len="sm"/>
          </a:ln>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1780</Words>
  <Application>Microsoft Office PowerPoint</Application>
  <PresentationFormat>Widescreen</PresentationFormat>
  <Paragraphs>212</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Lato</vt:lpstr>
      <vt:lpstr>Wingdings</vt:lpstr>
      <vt:lpstr>Office Theme</vt:lpstr>
      <vt:lpstr>PowerPoint Presentation</vt:lpstr>
      <vt:lpstr>Data Mesh organizes Data in Organizations Enables Network Analytics use cases</vt:lpstr>
      <vt:lpstr>What to monitor Which metrics are collected</vt:lpstr>
      <vt:lpstr>What does Network Anomaly Detection mean Monitor changes, called outliers, in networks</vt:lpstr>
      <vt:lpstr>What our motivation is Automate learn and improve</vt:lpstr>
      <vt:lpstr>Elements of the Architecture </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Experiment: Antagonist anomaly tagging on historical data</vt:lpstr>
      <vt:lpstr>Swisscom - Cosmos Bright Lights PoC Summary After 20 Incidents and 18 Months Time</vt:lpstr>
      <vt:lpstr>Swisscom - Cosmos Bright Lights PoC Detail Multiple Perspectives increases Accuracy</vt:lpstr>
      <vt:lpstr>An Architecture for a Network Anomaly Detection Framework Status, Summary and Next steps</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266</cp:revision>
  <dcterms:created xsi:type="dcterms:W3CDTF">2019-11-29T14:22:02Z</dcterms:created>
  <dcterms:modified xsi:type="dcterms:W3CDTF">2024-07-16T10:27:07Z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