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1041" r:id="rId2"/>
    <p:sldId id="26418" r:id="rId3"/>
    <p:sldId id="2145706259" r:id="rId4"/>
    <p:sldId id="2145706267" r:id="rId5"/>
    <p:sldId id="2145706266" r:id="rId6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72B30"/>
    <a:srgbClr val="ACABA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EEBF61-93C2-45D4-AAF2-FDE9FE886BBF}" v="3" dt="2024-07-12T08:22:26.778"/>
    <p1510:client id="{EB110180-FE40-41A5-A7A7-BD63C96EDD0C}" v="3" dt="2024-07-12T07:53:32.996"/>
    <p1510:client id="{FEDABB83-7BC9-4092-9137-EDC9B22DAE2E}" v="1" dt="2024-07-12T08:16:37.2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53" autoAdjust="0"/>
    <p:restoredTop sz="91695" autoAdjust="0"/>
  </p:normalViewPr>
  <p:slideViewPr>
    <p:cSldViewPr snapToGrid="0">
      <p:cViewPr varScale="1">
        <p:scale>
          <a:sx n="103" d="100"/>
          <a:sy n="103" d="100"/>
        </p:scale>
        <p:origin x="792" y="114"/>
      </p:cViewPr>
      <p:guideLst/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13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04EEBF61-93C2-45D4-AAF2-FDE9FE886BBF}"/>
    <pc:docChg chg="undo custSel addSld delSld modSld">
      <pc:chgData name="Graf Thomas, INI-NET-VNC-HCS" userId="487bc3e3-9ce7-4cdd-b7b4-8899ea88d289" providerId="ADAL" clId="{04EEBF61-93C2-45D4-AAF2-FDE9FE886BBF}" dt="2024-07-12T08:24:04.445" v="26" actId="20577"/>
      <pc:docMkLst>
        <pc:docMk/>
      </pc:docMkLst>
      <pc:sldChg chg="modSp mod">
        <pc:chgData name="Graf Thomas, INI-NET-VNC-HCS" userId="487bc3e3-9ce7-4cdd-b7b4-8899ea88d289" providerId="ADAL" clId="{04EEBF61-93C2-45D4-AAF2-FDE9FE886BBF}" dt="2024-07-12T08:24:04.445" v="26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04EEBF61-93C2-45D4-AAF2-FDE9FE886BBF}" dt="2024-07-12T08:22:35.831" v="18" actId="27636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04EEBF61-93C2-45D4-AAF2-FDE9FE886BBF}" dt="2024-07-12T08:24:04.445" v="26" actId="20577"/>
          <ac:spMkLst>
            <pc:docMk/>
            <pc:sldMk cId="3578665336" sldId="1041"/>
            <ac:spMk id="5" creationId="{C26208B2-0D10-4C23-B2DE-372A62E98644}"/>
          </ac:spMkLst>
        </pc:spChg>
      </pc:sldChg>
      <pc:sldChg chg="add">
        <pc:chgData name="Graf Thomas, INI-NET-VNC-HCS" userId="487bc3e3-9ce7-4cdd-b7b4-8899ea88d289" providerId="ADAL" clId="{04EEBF61-93C2-45D4-AAF2-FDE9FE886BBF}" dt="2024-07-12T08:20:01.546" v="0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04EEBF61-93C2-45D4-AAF2-FDE9FE886BBF}" dt="2024-07-12T08:20:04.479" v="1" actId="47"/>
        <pc:sldMkLst>
          <pc:docMk/>
          <pc:sldMk cId="2701002203" sldId="2145706256"/>
        </pc:sldMkLst>
      </pc:sldChg>
      <pc:sldChg chg="add">
        <pc:chgData name="Graf Thomas, INI-NET-VNC-HCS" userId="487bc3e3-9ce7-4cdd-b7b4-8899ea88d289" providerId="ADAL" clId="{04EEBF61-93C2-45D4-AAF2-FDE9FE886BBF}" dt="2024-07-12T08:20:01.546" v="0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04EEBF61-93C2-45D4-AAF2-FDE9FE886BBF}" dt="2024-07-12T08:20:04.479" v="1" actId="47"/>
        <pc:sldMkLst>
          <pc:docMk/>
          <pc:sldMk cId="241911226" sldId="2145706262"/>
        </pc:sldMkLst>
      </pc:sldChg>
    </pc:docChg>
  </pc:docChgLst>
  <pc:docChgLst>
    <pc:chgData name="Graf Thomas, INI-NET-VNC-HCS" userId="487bc3e3-9ce7-4cdd-b7b4-8899ea88d289" providerId="ADAL" clId="{FEDABB83-7BC9-4092-9137-EDC9B22DAE2E}"/>
    <pc:docChg chg="undo custSel delSld modSld sldOrd">
      <pc:chgData name="Graf Thomas, INI-NET-VNC-HCS" userId="487bc3e3-9ce7-4cdd-b7b4-8899ea88d289" providerId="ADAL" clId="{FEDABB83-7BC9-4092-9137-EDC9B22DAE2E}" dt="2024-07-12T08:18:16.296" v="23" actId="47"/>
      <pc:docMkLst>
        <pc:docMk/>
      </pc:docMkLst>
      <pc:sldChg chg="addSp delSp modSp mod">
        <pc:chgData name="Graf Thomas, INI-NET-VNC-HCS" userId="487bc3e3-9ce7-4cdd-b7b4-8899ea88d289" providerId="ADAL" clId="{FEDABB83-7BC9-4092-9137-EDC9B22DAE2E}" dt="2024-07-12T08:16:44.304" v="16" actId="20577"/>
        <pc:sldMkLst>
          <pc:docMk/>
          <pc:sldMk cId="3578665336" sldId="1041"/>
        </pc:sldMkLst>
        <pc:spChg chg="add mod">
          <ac:chgData name="Graf Thomas, INI-NET-VNC-HCS" userId="487bc3e3-9ce7-4cdd-b7b4-8899ea88d289" providerId="ADAL" clId="{FEDABB83-7BC9-4092-9137-EDC9B22DAE2E}" dt="2024-07-12T08:16:44.304" v="16" actId="20577"/>
          <ac:spMkLst>
            <pc:docMk/>
            <pc:sldMk cId="3578665336" sldId="1041"/>
            <ac:spMk id="3" creationId="{656DC9F1-232F-64A5-3F26-259ACFB76F12}"/>
          </ac:spMkLst>
        </pc:spChg>
        <pc:spChg chg="mod">
          <ac:chgData name="Graf Thomas, INI-NET-VNC-HCS" userId="487bc3e3-9ce7-4cdd-b7b4-8899ea88d289" providerId="ADAL" clId="{FEDABB83-7BC9-4092-9137-EDC9B22DAE2E}" dt="2024-07-12T08:16:14.519" v="8"/>
          <ac:spMkLst>
            <pc:docMk/>
            <pc:sldMk cId="3578665336" sldId="1041"/>
            <ac:spMk id="5" creationId="{C26208B2-0D10-4C23-B2DE-372A62E98644}"/>
          </ac:spMkLst>
        </pc:spChg>
        <pc:spChg chg="del">
          <ac:chgData name="Graf Thomas, INI-NET-VNC-HCS" userId="487bc3e3-9ce7-4cdd-b7b4-8899ea88d289" providerId="ADAL" clId="{FEDABB83-7BC9-4092-9137-EDC9B22DAE2E}" dt="2024-07-12T08:16:36.720" v="9" actId="478"/>
          <ac:spMkLst>
            <pc:docMk/>
            <pc:sldMk cId="3578665336" sldId="1041"/>
            <ac:spMk id="6" creationId="{6CAA0765-1318-4A03-8F91-D3ECC43D8FA7}"/>
          </ac:spMkLst>
        </pc:spChg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264932988" sldId="26418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1088069469" sldId="26422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670772560" sldId="214570622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980732846" sldId="2145706229"/>
        </pc:sldMkLst>
      </pc:sldChg>
      <pc:sldChg chg="del">
        <pc:chgData name="Graf Thomas, INI-NET-VNC-HCS" userId="487bc3e3-9ce7-4cdd-b7b4-8899ea88d289" providerId="ADAL" clId="{FEDABB83-7BC9-4092-9137-EDC9B22DAE2E}" dt="2024-07-12T08:17:34.811" v="20" actId="47"/>
        <pc:sldMkLst>
          <pc:docMk/>
          <pc:sldMk cId="3864283889" sldId="2145706236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3678903494" sldId="2145706255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684272815" sldId="2145706258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945280267" sldId="2145706259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1767383836" sldId="2145706260"/>
        </pc:sldMkLst>
      </pc:sldChg>
      <pc:sldChg chg="del">
        <pc:chgData name="Graf Thomas, INI-NET-VNC-HCS" userId="487bc3e3-9ce7-4cdd-b7b4-8899ea88d289" providerId="ADAL" clId="{FEDABB83-7BC9-4092-9137-EDC9B22DAE2E}" dt="2024-07-12T08:17:00.062" v="17" actId="47"/>
        <pc:sldMkLst>
          <pc:docMk/>
          <pc:sldMk cId="22946092" sldId="2145706261"/>
        </pc:sldMkLst>
      </pc:sldChg>
      <pc:sldChg chg="ord">
        <pc:chgData name="Graf Thomas, INI-NET-VNC-HCS" userId="487bc3e3-9ce7-4cdd-b7b4-8899ea88d289" providerId="ADAL" clId="{FEDABB83-7BC9-4092-9137-EDC9B22DAE2E}" dt="2024-07-12T08:18:04.248" v="22"/>
        <pc:sldMkLst>
          <pc:docMk/>
          <pc:sldMk cId="1336863920" sldId="2145706266"/>
        </pc:sldMkLst>
      </pc:sldChg>
      <pc:sldChg chg="del">
        <pc:chgData name="Graf Thomas, INI-NET-VNC-HCS" userId="487bc3e3-9ce7-4cdd-b7b4-8899ea88d289" providerId="ADAL" clId="{FEDABB83-7BC9-4092-9137-EDC9B22DAE2E}" dt="2024-07-12T08:18:16.296" v="23" actId="47"/>
        <pc:sldMkLst>
          <pc:docMk/>
          <pc:sldMk cId="2190777119" sldId="2145706267"/>
        </pc:sldMkLst>
      </pc:sldChg>
      <pc:sldMasterChg chg="delSldLayout">
        <pc:chgData name="Graf Thomas, INI-NET-VNC-HCS" userId="487bc3e3-9ce7-4cdd-b7b4-8899ea88d289" providerId="ADAL" clId="{FEDABB83-7BC9-4092-9137-EDC9B22DAE2E}" dt="2024-07-12T08:18:16.296" v="23" actId="47"/>
        <pc:sldMasterMkLst>
          <pc:docMk/>
          <pc:sldMasterMk cId="1575956613" sldId="2147483648"/>
        </pc:sldMasterMkLst>
        <pc:sldLayoutChg chg="del">
          <pc:chgData name="Graf Thomas, INI-NET-VNC-HCS" userId="487bc3e3-9ce7-4cdd-b7b4-8899ea88d289" providerId="ADAL" clId="{FEDABB83-7BC9-4092-9137-EDC9B22DAE2E}" dt="2024-07-12T08:18:16.296" v="23" actId="47"/>
          <pc:sldLayoutMkLst>
            <pc:docMk/>
            <pc:sldMasterMk cId="1575956613" sldId="2147483648"/>
            <pc:sldLayoutMk cId="2836146050" sldId="2147483661"/>
          </pc:sldLayoutMkLst>
        </pc:sldLayoutChg>
      </pc:sldMasterChg>
    </pc:docChg>
  </pc:docChgLst>
  <pc:docChgLst>
    <pc:chgData name="Graf Thomas, INI-NET-VNC-HCS" userId="487bc3e3-9ce7-4cdd-b7b4-8899ea88d289" providerId="ADAL" clId="{EB110180-FE40-41A5-A7A7-BD63C96EDD0C}"/>
    <pc:docChg chg="undo custSel addSld delSld modSld sldOrd">
      <pc:chgData name="Graf Thomas, INI-NET-VNC-HCS" userId="487bc3e3-9ce7-4cdd-b7b4-8899ea88d289" providerId="ADAL" clId="{EB110180-FE40-41A5-A7A7-BD63C96EDD0C}" dt="2024-07-12T07:58:38.560" v="218" actId="20577"/>
      <pc:docMkLst>
        <pc:docMk/>
      </pc:docMkLst>
      <pc:sldChg chg="modSp mod">
        <pc:chgData name="Graf Thomas, INI-NET-VNC-HCS" userId="487bc3e3-9ce7-4cdd-b7b4-8899ea88d289" providerId="ADAL" clId="{EB110180-FE40-41A5-A7A7-BD63C96EDD0C}" dt="2024-07-12T07:58:38.560" v="218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EB110180-FE40-41A5-A7A7-BD63C96EDD0C}" dt="2024-07-12T07:55:46.904" v="215"/>
          <ac:spMkLst>
            <pc:docMk/>
            <pc:sldMk cId="3578665336" sldId="1041"/>
            <ac:spMk id="5" creationId="{C26208B2-0D10-4C23-B2DE-372A62E98644}"/>
          </ac:spMkLst>
        </pc:spChg>
        <pc:spChg chg="mod">
          <ac:chgData name="Graf Thomas, INI-NET-VNC-HCS" userId="487bc3e3-9ce7-4cdd-b7b4-8899ea88d289" providerId="ADAL" clId="{EB110180-FE40-41A5-A7A7-BD63C96EDD0C}" dt="2024-07-12T07:58:38.560" v="218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1088069469" sldId="26422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3864283889" sldId="2145706236"/>
        </pc:sldMkLst>
      </pc:sldChg>
      <pc:sldChg chg="del ord">
        <pc:chgData name="Graf Thomas, INI-NET-VNC-HCS" userId="487bc3e3-9ce7-4cdd-b7b4-8899ea88d289" providerId="ADAL" clId="{EB110180-FE40-41A5-A7A7-BD63C96EDD0C}" dt="2024-07-12T07:46:41.959" v="134" actId="47"/>
        <pc:sldMkLst>
          <pc:docMk/>
          <pc:sldMk cId="2617504443" sldId="2145706242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325717052" sldId="2145706246"/>
        </pc:sldMkLst>
      </pc:sldChg>
      <pc:sldChg chg="delSp del mod ord">
        <pc:chgData name="Graf Thomas, INI-NET-VNC-HCS" userId="487bc3e3-9ce7-4cdd-b7b4-8899ea88d289" providerId="ADAL" clId="{EB110180-FE40-41A5-A7A7-BD63C96EDD0C}" dt="2024-07-12T07:53:05.778" v="196" actId="47"/>
        <pc:sldMkLst>
          <pc:docMk/>
          <pc:sldMk cId="1916646710" sldId="2145706248"/>
        </pc:sldMkLst>
        <pc:spChg chg="del">
          <ac:chgData name="Graf Thomas, INI-NET-VNC-HCS" userId="487bc3e3-9ce7-4cdd-b7b4-8899ea88d289" providerId="ADAL" clId="{EB110180-FE40-41A5-A7A7-BD63C96EDD0C}" dt="2024-07-03T08:08:16.152" v="130" actId="478"/>
          <ac:spMkLst>
            <pc:docMk/>
            <pc:sldMk cId="1916646710" sldId="2145706248"/>
            <ac:spMk id="56" creationId="{09029945-3AFE-7E1C-A103-BDA3D6654C67}"/>
          </ac:spMkLst>
        </pc:spChg>
        <pc:grpChg chg="del">
          <ac:chgData name="Graf Thomas, INI-NET-VNC-HCS" userId="487bc3e3-9ce7-4cdd-b7b4-8899ea88d289" providerId="ADAL" clId="{EB110180-FE40-41A5-A7A7-BD63C96EDD0C}" dt="2024-07-03T08:08:16.152" v="130" actId="478"/>
          <ac:grpSpMkLst>
            <pc:docMk/>
            <pc:sldMk cId="1916646710" sldId="2145706248"/>
            <ac:grpSpMk id="5" creationId="{3B251C8B-3DF7-9016-69AF-BE92FC105632}"/>
          </ac:grpSpMkLst>
        </pc:grpChg>
        <pc:picChg chg="del">
          <ac:chgData name="Graf Thomas, INI-NET-VNC-HCS" userId="487bc3e3-9ce7-4cdd-b7b4-8899ea88d289" providerId="ADAL" clId="{EB110180-FE40-41A5-A7A7-BD63C96EDD0C}" dt="2024-07-03T08:08:16.152" v="130" actId="478"/>
          <ac:picMkLst>
            <pc:docMk/>
            <pc:sldMk cId="1916646710" sldId="2145706248"/>
            <ac:picMk id="60" creationId="{4755309F-4AB7-B7AE-1EBC-631DA2DAB40D}"/>
          </ac:picMkLst>
        </pc:picChg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471801430" sldId="2145706249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2503304106" sldId="2145706250"/>
        </pc:sldMkLst>
      </pc:sldChg>
      <pc:sldChg chg="del ord">
        <pc:chgData name="Graf Thomas, INI-NET-VNC-HCS" userId="487bc3e3-9ce7-4cdd-b7b4-8899ea88d289" providerId="ADAL" clId="{EB110180-FE40-41A5-A7A7-BD63C96EDD0C}" dt="2024-07-12T07:47:07.687" v="137" actId="47"/>
        <pc:sldMkLst>
          <pc:docMk/>
          <pc:sldMk cId="651944872" sldId="2145706254"/>
        </pc:sldMkLst>
      </pc:sldChg>
      <pc:sldChg chg="del">
        <pc:chgData name="Graf Thomas, INI-NET-VNC-HCS" userId="487bc3e3-9ce7-4cdd-b7b4-8899ea88d289" providerId="ADAL" clId="{EB110180-FE40-41A5-A7A7-BD63C96EDD0C}" dt="2024-07-12T07:45:41.143" v="133" actId="47"/>
        <pc:sldMkLst>
          <pc:docMk/>
          <pc:sldMk cId="3965782337" sldId="2145706257"/>
        </pc:sldMkLst>
      </pc:sldChg>
      <pc:sldChg chg="ord">
        <pc:chgData name="Graf Thomas, INI-NET-VNC-HCS" userId="487bc3e3-9ce7-4cdd-b7b4-8899ea88d289" providerId="ADAL" clId="{EB110180-FE40-41A5-A7A7-BD63C96EDD0C}" dt="2024-07-12T07:42:51.259" v="132"/>
        <pc:sldMkLst>
          <pc:docMk/>
          <pc:sldMk cId="2684272815" sldId="2145706258"/>
        </pc:sldMkLst>
      </pc:sldChg>
      <pc:sldChg chg="modSp mod">
        <pc:chgData name="Graf Thomas, INI-NET-VNC-HCS" userId="487bc3e3-9ce7-4cdd-b7b4-8899ea88d289" providerId="ADAL" clId="{EB110180-FE40-41A5-A7A7-BD63C96EDD0C}" dt="2024-07-03T08:07:11.499" v="128" actId="20577"/>
        <pc:sldMkLst>
          <pc:docMk/>
          <pc:sldMk cId="22946092" sldId="2145706261"/>
        </pc:sldMkLst>
        <pc:spChg chg="mod">
          <ac:chgData name="Graf Thomas, INI-NET-VNC-HCS" userId="487bc3e3-9ce7-4cdd-b7b4-8899ea88d289" providerId="ADAL" clId="{EB110180-FE40-41A5-A7A7-BD63C96EDD0C}" dt="2024-07-03T08:07:11.499" v="128" actId="20577"/>
          <ac:spMkLst>
            <pc:docMk/>
            <pc:sldMk cId="22946092" sldId="2145706261"/>
            <ac:spMk id="2" creationId="{FF20F271-6F0D-4AC0-BB1D-F5C338165C13}"/>
          </ac:spMkLst>
        </pc:spChg>
        <pc:spChg chg="mod">
          <ac:chgData name="Graf Thomas, INI-NET-VNC-HCS" userId="487bc3e3-9ce7-4cdd-b7b4-8899ea88d289" providerId="ADAL" clId="{EB110180-FE40-41A5-A7A7-BD63C96EDD0C}" dt="2024-07-03T08:05:55.429" v="119" actId="113"/>
          <ac:spMkLst>
            <pc:docMk/>
            <pc:sldMk cId="22946092" sldId="2145706261"/>
            <ac:spMk id="3" creationId="{29C0DFD4-432D-4B0C-93DF-790441DCF5B9}"/>
          </ac:spMkLst>
        </pc:spChg>
      </pc:sldChg>
      <pc:sldChg chg="modSp add mod">
        <pc:chgData name="Graf Thomas, INI-NET-VNC-HCS" userId="487bc3e3-9ce7-4cdd-b7b4-8899ea88d289" providerId="ADAL" clId="{EB110180-FE40-41A5-A7A7-BD63C96EDD0C}" dt="2024-07-12T07:52:18.827" v="195" actId="1076"/>
        <pc:sldMkLst>
          <pc:docMk/>
          <pc:sldMk cId="1336863920" sldId="2145706266"/>
        </pc:sldMkLst>
        <pc:spChg chg="mod">
          <ac:chgData name="Graf Thomas, INI-NET-VNC-HCS" userId="487bc3e3-9ce7-4cdd-b7b4-8899ea88d289" providerId="ADAL" clId="{EB110180-FE40-41A5-A7A7-BD63C96EDD0C}" dt="2024-07-12T07:52:18.827" v="195" actId="1076"/>
          <ac:spMkLst>
            <pc:docMk/>
            <pc:sldMk cId="1336863920" sldId="2145706266"/>
            <ac:spMk id="15" creationId="{81CF2E6B-29BB-3B8F-A4FD-C8E8A73C2282}"/>
          </ac:spMkLst>
        </pc:spChg>
      </pc:sldChg>
      <pc:sldChg chg="delSp modSp add mod">
        <pc:chgData name="Graf Thomas, INI-NET-VNC-HCS" userId="487bc3e3-9ce7-4cdd-b7b4-8899ea88d289" providerId="ADAL" clId="{EB110180-FE40-41A5-A7A7-BD63C96EDD0C}" dt="2024-07-12T07:53:54.914" v="210" actId="1076"/>
        <pc:sldMkLst>
          <pc:docMk/>
          <pc:sldMk cId="2190777119" sldId="2145706267"/>
        </pc:sldMkLst>
        <pc:spChg chg="mod">
          <ac:chgData name="Graf Thomas, INI-NET-VNC-HCS" userId="487bc3e3-9ce7-4cdd-b7b4-8899ea88d289" providerId="ADAL" clId="{EB110180-FE40-41A5-A7A7-BD63C96EDD0C}" dt="2024-07-12T07:53:54.914" v="210" actId="1076"/>
          <ac:spMkLst>
            <pc:docMk/>
            <pc:sldMk cId="2190777119" sldId="2145706267"/>
            <ac:spMk id="19" creationId="{56D79134-17A9-8BC8-B7D0-97BCFFB9A6B2}"/>
          </ac:spMkLst>
        </pc:spChg>
        <pc:graphicFrameChg chg="del">
          <ac:chgData name="Graf Thomas, INI-NET-VNC-HCS" userId="487bc3e3-9ce7-4cdd-b7b4-8899ea88d289" providerId="ADAL" clId="{EB110180-FE40-41A5-A7A7-BD63C96EDD0C}" dt="2024-07-12T07:53:41.292" v="202" actId="478"/>
          <ac:graphicFrameMkLst>
            <pc:docMk/>
            <pc:sldMk cId="2190777119" sldId="2145706267"/>
            <ac:graphicFrameMk id="4" creationId="{5DBF70CC-97EC-A9C0-4D9B-B62507F3329B}"/>
          </ac:graphicFrameMkLst>
        </pc:graphicFrameChg>
        <pc:picChg chg="del">
          <ac:chgData name="Graf Thomas, INI-NET-VNC-HCS" userId="487bc3e3-9ce7-4cdd-b7b4-8899ea88d289" providerId="ADAL" clId="{EB110180-FE40-41A5-A7A7-BD63C96EDD0C}" dt="2024-07-12T07:53:41.292" v="202" actId="478"/>
          <ac:picMkLst>
            <pc:docMk/>
            <pc:sldMk cId="2190777119" sldId="2145706267"/>
            <ac:picMk id="11" creationId="{703C149C-EC86-4803-0E0D-78D7F067E939}"/>
          </ac:picMkLst>
        </pc:picChg>
      </pc:sldChg>
      <pc:sldChg chg="new del ord">
        <pc:chgData name="Graf Thomas, INI-NET-VNC-HCS" userId="487bc3e3-9ce7-4cdd-b7b4-8899ea88d289" providerId="ADAL" clId="{EB110180-FE40-41A5-A7A7-BD63C96EDD0C}" dt="2024-07-12T07:53:27.680" v="200" actId="47"/>
        <pc:sldMkLst>
          <pc:docMk/>
          <pc:sldMk cId="4037468324" sldId="2145706267"/>
        </pc:sldMkLst>
      </pc:sldChg>
      <pc:sldChg chg="add del ord">
        <pc:chgData name="Graf Thomas, INI-NET-VNC-HCS" userId="487bc3e3-9ce7-4cdd-b7b4-8899ea88d289" providerId="ADAL" clId="{EB110180-FE40-41A5-A7A7-BD63C96EDD0C}" dt="2024-07-12T07:56:51.576" v="216" actId="47"/>
        <pc:sldMkLst>
          <pc:docMk/>
          <pc:sldMk cId="2065481475" sldId="2145706268"/>
        </pc:sldMkLst>
      </pc:sldChg>
    </pc:docChg>
  </pc:docChgLst>
  <pc:docChgLst>
    <pc:chgData name="Graf Thomas, INI-NET-VNC-HCS" userId="487bc3e3-9ce7-4cdd-b7b4-8899ea88d289" providerId="ADAL" clId="{278F4D00-A84F-403D-B695-8FF15EEE87AE}"/>
    <pc:docChg chg="modSld">
      <pc:chgData name="Graf Thomas, INI-NET-VNC-HCS" userId="487bc3e3-9ce7-4cdd-b7b4-8899ea88d289" providerId="ADAL" clId="{278F4D00-A84F-403D-B695-8FF15EEE87AE}" dt="2024-03-15T22:52:30.548" v="19" actId="113"/>
      <pc:docMkLst>
        <pc:docMk/>
      </pc:docMkLst>
      <pc:sldChg chg="modSp mod">
        <pc:chgData name="Graf Thomas, INI-NET-VNC-HCS" userId="487bc3e3-9ce7-4cdd-b7b4-8899ea88d289" providerId="ADAL" clId="{278F4D00-A84F-403D-B695-8FF15EEE87AE}" dt="2024-03-15T22:51:49.859" v="13" actId="20577"/>
        <pc:sldMkLst>
          <pc:docMk/>
          <pc:sldMk cId="3578665336" sldId="1041"/>
        </pc:sldMkLst>
        <pc:spChg chg="mod">
          <ac:chgData name="Graf Thomas, INI-NET-VNC-HCS" userId="487bc3e3-9ce7-4cdd-b7b4-8899ea88d289" providerId="ADAL" clId="{278F4D00-A84F-403D-B695-8FF15EEE87AE}" dt="2024-03-15T22:51:49.859" v="13" actId="20577"/>
          <ac:spMkLst>
            <pc:docMk/>
            <pc:sldMk cId="3578665336" sldId="1041"/>
            <ac:spMk id="6" creationId="{6CAA0765-1318-4A03-8F91-D3ECC43D8FA7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1:54.685" v="14" actId="20577"/>
        <pc:sldMkLst>
          <pc:docMk/>
          <pc:sldMk cId="2617504443" sldId="2145706242"/>
        </pc:sldMkLst>
        <pc:spChg chg="mod">
          <ac:chgData name="Graf Thomas, INI-NET-VNC-HCS" userId="487bc3e3-9ce7-4cdd-b7b4-8899ea88d289" providerId="ADAL" clId="{278F4D00-A84F-403D-B695-8FF15EEE87AE}" dt="2024-03-15T22:51:54.685" v="14" actId="20577"/>
          <ac:spMkLst>
            <pc:docMk/>
            <pc:sldMk cId="2617504443" sldId="2145706242"/>
            <ac:spMk id="4" creationId="{6E210162-8BA9-2D0F-F527-CE596B88B5FF}"/>
          </ac:spMkLst>
        </pc:spChg>
      </pc:sldChg>
      <pc:sldChg chg="modSp mod">
        <pc:chgData name="Graf Thomas, INI-NET-VNC-HCS" userId="487bc3e3-9ce7-4cdd-b7b4-8899ea88d289" providerId="ADAL" clId="{278F4D00-A84F-403D-B695-8FF15EEE87AE}" dt="2024-03-15T22:52:30.548" v="19" actId="113"/>
        <pc:sldMkLst>
          <pc:docMk/>
          <pc:sldMk cId="3471801430" sldId="2145706249"/>
        </pc:sldMkLst>
        <pc:spChg chg="mod">
          <ac:chgData name="Graf Thomas, INI-NET-VNC-HCS" userId="487bc3e3-9ce7-4cdd-b7b4-8899ea88d289" providerId="ADAL" clId="{278F4D00-A84F-403D-B695-8FF15EEE87AE}" dt="2024-03-15T22:52:30.548" v="19" actId="113"/>
          <ac:spMkLst>
            <pc:docMk/>
            <pc:sldMk cId="3471801430" sldId="2145706249"/>
            <ac:spMk id="5" creationId="{0194B37B-813A-99FE-7B78-4D87D8C30D4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705E9-673F-4AC4-B29E-A7B26F3B8523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CH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CH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BC52A0-2F3F-497F-8536-39D60282E9C2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316730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2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3624171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3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93986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BC52A0-2F3F-497F-8536-39D60282E9C2}" type="slidenum">
              <a:rPr lang="de-CH" smtClean="0"/>
              <a:t>5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2758900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7858223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414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559124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1199456" y="1484784"/>
            <a:ext cx="10512000" cy="4896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645334" y="3392999"/>
            <a:ext cx="4105278" cy="287903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1199456" y="332656"/>
            <a:ext cx="10512000" cy="72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1005672142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099387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90372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787353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000530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7493433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58112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8489552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402618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17.07.2024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759566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rfc8641#section-5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rfc9264" TargetMode="External"/><Relationship Id="rId5" Type="http://schemas.openxmlformats.org/officeDocument/2006/relationships/hyperlink" Target="https://datatracker.ietf.org/doc/html/rfc7951" TargetMode="External"/><Relationship Id="rId4" Type="http://schemas.openxmlformats.org/officeDocument/2006/relationships/hyperlink" Target="https://datatracker.ietf.org/doc/html/rfc5277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lincla-netconf-yang-library-augmentation" TargetMode="External"/><Relationship Id="rId3" Type="http://schemas.openxmlformats.org/officeDocument/2006/relationships/hyperlink" Target="https://datatracker.ietf.org/doc/html/draft-ahuang-netconf-notif-yang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tgraf-netconf-yang-push-observation-time" TargetMode="External"/><Relationship Id="rId4" Type="http://schemas.openxmlformats.org/officeDocument/2006/relationships/hyperlink" Target="https://datatracker.ietf.org/doc/html/draft-aelhassany-anydata-validation" TargetMode="External"/><Relationship Id="rId9" Type="http://schemas.openxmlformats.org/officeDocument/2006/relationships/hyperlink" Target="https://datatracker.ietf.org/doc/html/draft-ietf-nmop-yang-message-broker-integration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el 1">
            <a:extLst>
              <a:ext uri="{FF2B5EF4-FFF2-40B4-BE49-F238E27FC236}">
                <a16:creationId xmlns:a16="http://schemas.microsoft.com/office/drawing/2014/main" id="{C26208B2-0D10-4C23-B2DE-372A62E98644}"/>
              </a:ext>
            </a:extLst>
          </p:cNvPr>
          <p:cNvSpPr txBox="1">
            <a:spLocks/>
          </p:cNvSpPr>
          <p:nvPr/>
        </p:nvSpPr>
        <p:spPr>
          <a:xfrm>
            <a:off x="606830" y="1365772"/>
            <a:ext cx="11395314" cy="323900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400" b="1" dirty="0">
                <a:solidFill>
                  <a:srgbClr val="FF0000"/>
                </a:solidFill>
              </a:rPr>
              <a:t>YANG model </a:t>
            </a:r>
            <a:r>
              <a:rPr lang="en-US" sz="3400" b="1" dirty="0"/>
              <a:t>for NETCONF Event Notifications</a:t>
            </a:r>
            <a:br>
              <a:rPr lang="en-US" sz="3600" b="1" dirty="0"/>
            </a:br>
            <a:r>
              <a:rPr lang="en-US" sz="2800" dirty="0"/>
              <a:t>draft-ahuang-netconf-notif-yang-05</a:t>
            </a:r>
          </a:p>
          <a:p>
            <a:endParaRPr lang="en-US" sz="2800" dirty="0"/>
          </a:p>
          <a:p>
            <a:r>
              <a:rPr lang="en-US" sz="2800">
                <a:solidFill>
                  <a:schemeClr val="bg2">
                    <a:lumMod val="75000"/>
                  </a:schemeClr>
                </a:solidFill>
              </a:rPr>
              <a:t>The definition of this YANG model allows the encoding of NETCONF Event 	Notifications in YANG compatible encodings such as JSON and CBOR</a:t>
            </a:r>
            <a:endParaRPr lang="en-US" sz="28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D23057C-339A-4254-8994-8EB77B8B41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2200" smtClean="0"/>
              <a:t>1</a:t>
            </a:fld>
            <a:endParaRPr lang="de-CH" sz="2200" dirty="0"/>
          </a:p>
        </p:txBody>
      </p:sp>
      <p:sp>
        <p:nvSpPr>
          <p:cNvPr id="3" name="Subtitle 4">
            <a:extLst>
              <a:ext uri="{FF2B5EF4-FFF2-40B4-BE49-F238E27FC236}">
                <a16:creationId xmlns:a16="http://schemas.microsoft.com/office/drawing/2014/main" id="{656DC9F1-232F-64A5-3F26-259ACFB76F12}"/>
              </a:ext>
            </a:extLst>
          </p:cNvPr>
          <p:cNvSpPr txBox="1">
            <a:spLocks/>
          </p:cNvSpPr>
          <p:nvPr/>
        </p:nvSpPr>
        <p:spPr>
          <a:xfrm>
            <a:off x="838200" y="5311833"/>
            <a:ext cx="11163943" cy="1049803"/>
          </a:xfrm>
          <a:prstGeom prst="rect">
            <a:avLst/>
          </a:prstGeom>
        </p:spPr>
        <p:txBody>
          <a:bodyPr vert="horz" lIns="91440" tIns="45720" rIns="91440" bIns="45720" rtlCol="0">
            <a:normAutofit fontScale="32500" lnSpcReduction="2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alex.huang-feng@insa-lyon.fr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pierre.francois@insa-lyon.fr</a:t>
            </a:r>
            <a:br>
              <a:rPr lang="de-CH" sz="3800" dirty="0">
                <a:latin typeface="+mj-lt"/>
              </a:rPr>
            </a:br>
            <a:r>
              <a:rPr lang="de-CH" sz="3800" dirty="0">
                <a:latin typeface="+mj-lt"/>
              </a:rPr>
              <a:t>thomas.graf@swisscom.com</a:t>
            </a: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 dirty="0">
                <a:latin typeface="+mj-lt"/>
              </a:rPr>
              <a:t>benoit.claise@huawei.com</a:t>
            </a:r>
          </a:p>
          <a:p>
            <a:pPr marL="0" indent="0" algn="r">
              <a:spcBef>
                <a:spcPts val="300"/>
              </a:spcBef>
              <a:buNone/>
            </a:pPr>
            <a:endParaRPr lang="de-CH" sz="3800" dirty="0">
              <a:latin typeface="+mj-lt"/>
            </a:endParaRPr>
          </a:p>
          <a:p>
            <a:pPr marL="0" indent="0" algn="r">
              <a:spcBef>
                <a:spcPts val="300"/>
              </a:spcBef>
              <a:buNone/>
            </a:pPr>
            <a:r>
              <a:rPr lang="de-CH" sz="3800">
                <a:latin typeface="+mj-lt"/>
              </a:rPr>
              <a:t>17. </a:t>
            </a:r>
            <a:r>
              <a:rPr lang="de-CH" sz="3800" dirty="0" err="1">
                <a:latin typeface="+mj-lt"/>
                <a:ea typeface="+mj-ea"/>
                <a:cs typeface="+mj-cs"/>
              </a:rPr>
              <a:t>July</a:t>
            </a:r>
            <a:r>
              <a:rPr lang="de-CH" sz="3800" dirty="0">
                <a:latin typeface="+mj-lt"/>
                <a:ea typeface="+mj-ea"/>
                <a:cs typeface="+mj-cs"/>
              </a:rPr>
              <a:t> 2024</a:t>
            </a:r>
            <a:endParaRPr lang="de-CH" sz="3800" dirty="0">
              <a:latin typeface="+mj-lt"/>
            </a:endParaRPr>
          </a:p>
          <a:p>
            <a:pPr algn="r"/>
            <a:endParaRPr lang="de-CH" sz="2200" dirty="0"/>
          </a:p>
        </p:txBody>
      </p:sp>
    </p:spTree>
    <p:extLst>
      <p:ext uri="{BB962C8B-B14F-4D97-AF65-F5344CB8AC3E}">
        <p14:creationId xmlns:p14="http://schemas.microsoft.com/office/powerpoint/2010/main" val="35786653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838200" y="1927469"/>
            <a:ext cx="4656513" cy="7482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module: </a:t>
            </a:r>
            <a:r>
              <a:rPr lang="en-US" sz="10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</a:t>
            </a:r>
            <a:r>
              <a:rPr lang="en-US" sz="10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-notification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0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structure notification: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+--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yang:date-and-time</a:t>
            </a:r>
            <a:endParaRPr lang="de-CH" sz="10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YANG model </a:t>
            </a:r>
            <a:r>
              <a:rPr lang="en-US" sz="2800" b="1" dirty="0"/>
              <a:t>for NETCONF Event Notifications</a:t>
            </a:r>
            <a:br>
              <a:rPr lang="en-GB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Entire YANG-Push messages is modeled in YANG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882885" y="1483567"/>
            <a:ext cx="7081934" cy="1909734"/>
          </a:xfrm>
        </p:spPr>
        <p:txBody>
          <a:bodyPr>
            <a:noAutofit/>
          </a:bodyPr>
          <a:lstStyle/>
          <a:p>
            <a:r>
              <a:rPr lang="en-US" sz="1700" b="1" dirty="0"/>
              <a:t>YANG model for NETCONF Event Notifications,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700" dirty="0" err="1">
                <a:effectLst/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700" dirty="0" err="1">
                <a:effectLst/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700" dirty="0">
                <a:effectLst/>
                <a:ea typeface="Times New Roman" panose="02020603050405020304" pitchFamily="18" charset="0"/>
                <a:hlinkClick r:id="rId3"/>
              </a:rPr>
              <a:t>-yang</a:t>
            </a:r>
            <a:r>
              <a:rPr lang="en-US" sz="1700" dirty="0">
                <a:ea typeface="Times New Roman" panose="02020603050405020304" pitchFamily="18" charset="0"/>
              </a:rPr>
              <a:t>,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updates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4"/>
              </a:rPr>
              <a:t>RFC 5277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 by defining the schema as a YANG module. </a:t>
            </a:r>
          </a:p>
          <a:p>
            <a:r>
              <a:rPr lang="en-US" sz="1700" dirty="0">
                <a:ea typeface="Times New Roman" panose="02020603050405020304" pitchFamily="18" charset="0"/>
              </a:rPr>
              <a:t>E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nables YANG-push </a:t>
            </a:r>
            <a:r>
              <a:rPr lang="en-US" sz="1700" dirty="0"/>
              <a:t>to define YANG semantics for the entire YANG-push message to support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other encodings than XML such as YANG-JSON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5"/>
              </a:rPr>
              <a:t>RFC 7951 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or YANG-CBOR </a:t>
            </a:r>
            <a:r>
              <a:rPr lang="en-US" sz="1700" dirty="0">
                <a:effectLst/>
                <a:ea typeface="Times New Roman" panose="02020603050405020304" pitchFamily="18" charset="0"/>
                <a:hlinkClick r:id="rId6"/>
              </a:rPr>
              <a:t>RFC 9264</a:t>
            </a:r>
            <a:r>
              <a:rPr lang="en-US" sz="1700" dirty="0">
                <a:effectLst/>
                <a:ea typeface="Times New Roman" panose="02020603050405020304" pitchFamily="18" charset="0"/>
              </a:rPr>
              <a:t>.</a:t>
            </a: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endParaRPr lang="en-US" sz="1800" dirty="0">
              <a:effectLst/>
              <a:ea typeface="Times New Roman" panose="02020603050405020304" pitchFamily="18" charset="0"/>
            </a:endParaRPr>
          </a:p>
          <a:p>
            <a:endParaRPr lang="en-US" sz="1800" dirty="0">
              <a:ea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1800" b="1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F51379D-FDAE-42E3-9798-6F3C423F4080}"/>
              </a:ext>
            </a:extLst>
          </p:cNvPr>
          <p:cNvSpPr txBox="1"/>
          <p:nvPr/>
        </p:nvSpPr>
        <p:spPr>
          <a:xfrm>
            <a:off x="838199" y="2862555"/>
            <a:ext cx="3920413" cy="27572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</a:t>
            </a:r>
            <a:r>
              <a:rPr lang="fr-CH" sz="9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CH" sz="9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ietf-notification:notification</a:t>
            </a:r>
            <a:r>
              <a:rPr lang="fr-CH" sz="9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</a:t>
            </a:r>
            <a:r>
              <a:rPr lang="fr-CH" sz="900" dirty="0" err="1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eventTime</a:t>
            </a:r>
            <a:r>
              <a:rPr lang="fr-CH" sz="900" dirty="0">
                <a:effectLst/>
                <a:highlight>
                  <a:srgbClr val="FF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"2023-02-10T08:00:11.22Z",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ietf-yang-push:push-update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"id": 1011,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ietf-interfaces:interfaces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"interface":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name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"eth0",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    "</a:t>
            </a:r>
            <a:r>
              <a:rPr lang="fr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oper-status</a:t>
            </a: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": "up"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fr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}</a:t>
            </a: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2</a:t>
            </a:fld>
            <a:endParaRPr lang="de-CH" sz="14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097DAA3-8BB1-6C1E-2BE5-024CD150ABBC}"/>
              </a:ext>
            </a:extLst>
          </p:cNvPr>
          <p:cNvSpPr txBox="1"/>
          <p:nvPr/>
        </p:nvSpPr>
        <p:spPr>
          <a:xfrm>
            <a:off x="5110066" y="2912532"/>
            <a:ext cx="7081934" cy="292156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notification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push-update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"This notification contains a push update that in turn contains data  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subscribed to via a subscription.  In the case of a periodic subscription,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this notification is sent for periodic updates. It can also be used for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synchronization updates of an on-change subscription.  This notification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shall only be sent to receivers of a subscription.  It does not constitute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a general-purpose notification that would be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subscribable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as part of the 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NETCONF event stream by any receiver.";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leaf id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type </a:t>
            </a:r>
            <a:r>
              <a:rPr lang="en-US" sz="10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sn:subscription-id</a:t>
            </a: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description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"This references the subscription that drove the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     notification to be sent.";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0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Times New Roman" panose="02020603050405020304" pitchFamily="18" charset="0"/>
              </a:rPr>
              <a:t>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endParaRPr lang="en-US" sz="1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100" dirty="0"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N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otification groupings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deafined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in 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ietf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-yang-</a:t>
            </a:r>
            <a:r>
              <a:rPr lang="en-US" sz="1100" dirty="0" err="1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push.yang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</a:rPr>
              <a:t> of </a:t>
            </a:r>
            <a:r>
              <a:rPr lang="en-US" sz="1100" dirty="0">
                <a:effectLst/>
                <a:latin typeface="Courier New" panose="02070309020205020404" pitchFamily="49" charset="0"/>
                <a:ea typeface="Yu Gothic" panose="020B0400000000000000" pitchFamily="34" charset="-128"/>
                <a:cs typeface="Courier New" panose="02070309020205020404" pitchFamily="49" charset="0"/>
                <a:hlinkClick r:id="rId7"/>
              </a:rPr>
              <a:t>RFC 8641</a:t>
            </a:r>
            <a:endParaRPr lang="de-CH" sz="11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49329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>
                <a:solidFill>
                  <a:srgbClr val="FF0000"/>
                </a:solidFill>
              </a:rPr>
              <a:t>YANG model </a:t>
            </a:r>
            <a:r>
              <a:rPr lang="en-US" sz="2800" b="1" dirty="0"/>
              <a:t>for NETCONF Event Notifications</a:t>
            </a:r>
            <a:br>
              <a:rPr lang="en-US" sz="3200" dirty="0"/>
            </a:br>
            <a:r>
              <a:rPr lang="en-US" sz="2400" dirty="0">
                <a:solidFill>
                  <a:schemeClr val="bg2">
                    <a:lumMod val="75000"/>
                  </a:schemeClr>
                </a:solidFill>
              </a:rPr>
              <a:t>draft-ahuang-netconf-notif-yang-05  - Status and Next Steps</a:t>
            </a:r>
            <a:endParaRPr lang="en-US" sz="3100" dirty="0">
              <a:solidFill>
                <a:schemeClr val="bg2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10138"/>
            <a:ext cx="10515599" cy="4441371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700" b="1" dirty="0"/>
              <a:t>Current Status</a:t>
            </a:r>
          </a:p>
          <a:p>
            <a:r>
              <a:rPr lang="en-US" sz="1700" dirty="0"/>
              <a:t>Push back from Mohamed Boucadair on -04 working group adoption call. </a:t>
            </a:r>
          </a:p>
          <a:p>
            <a:pPr>
              <a:spcBef>
                <a:spcPts val="600"/>
              </a:spcBef>
            </a:pPr>
            <a:r>
              <a:rPr lang="en-US" sz="1700" dirty="0"/>
              <a:t>-05 addresses the following points: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Document updates besides RFC 5277 now also RFC 8639, RFC 7951 and RFC 9254 since RFC 8639 applies the notification statement in YANG-Push and RFC 7951 and RFC 9254 misses the description how to encode the notification statement in JSON and CBOR. 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Describes the relationship to RFC 5277, RFC 8639, RFC 7951 and RFC 9254 and excludes scoping for </a:t>
            </a:r>
            <a:r>
              <a:rPr lang="en-US" sz="1700" dirty="0" err="1"/>
              <a:t>Restconf</a:t>
            </a:r>
            <a:r>
              <a:rPr lang="en-US" sz="1700" dirty="0"/>
              <a:t> since Section 6 of RFC 8040 describes encoding in JSON.</a:t>
            </a:r>
          </a:p>
          <a:p>
            <a:pPr lvl="1">
              <a:spcBef>
                <a:spcPts val="600"/>
              </a:spcBef>
            </a:pPr>
            <a:r>
              <a:rPr lang="en-US" sz="1700" dirty="0"/>
              <a:t>Editorial changes such as examples are moved from the appendix to section 4.</a:t>
            </a:r>
          </a:p>
          <a:p>
            <a:pPr marL="0" indent="0">
              <a:spcBef>
                <a:spcPts val="1800"/>
              </a:spcBef>
              <a:buNone/>
            </a:pPr>
            <a:r>
              <a:rPr lang="en-US" sz="1700" b="1" dirty="0"/>
              <a:t>Next Steps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700" b="1" dirty="0">
                <a:solidFill>
                  <a:srgbClr val="FF0000"/>
                </a:solidFill>
              </a:rPr>
              <a:t>Requesting feedback from the netconf working group and YANG-Push implementers.</a:t>
            </a:r>
            <a:endParaRPr lang="en-US" sz="1800" dirty="0">
              <a:solidFill>
                <a:srgbClr val="FF0000"/>
              </a:solidFill>
              <a:ea typeface="Times New Roman" panose="02020603050405020304" pitchFamily="18" charset="0"/>
            </a:endParaRPr>
          </a:p>
        </p:txBody>
      </p:sp>
      <p:sp>
        <p:nvSpPr>
          <p:cNvPr id="7" name="Slide Number Placeholder 1">
            <a:extLst>
              <a:ext uri="{FF2B5EF4-FFF2-40B4-BE49-F238E27FC236}">
                <a16:creationId xmlns:a16="http://schemas.microsoft.com/office/drawing/2014/main" id="{431654D8-5CEC-4B8C-A548-2C0DECDF0A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en-US" sz="1400" smtClean="0"/>
              <a:t>3</a:t>
            </a:fld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294528026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3" y="6361638"/>
            <a:ext cx="414251" cy="365125"/>
          </a:xfrm>
        </p:spPr>
        <p:txBody>
          <a:bodyPr/>
          <a:lstStyle/>
          <a:p>
            <a:pPr defTabSz="914377"/>
            <a:fld id="{FC4AC485-25DE-431E-B345-9C0A15BB7F8A}" type="slidenum">
              <a:rPr lang="de-CH" sz="14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j-ea"/>
                <a:cs typeface="+mj-cs"/>
                <a:sym typeface="Calibri"/>
              </a:rPr>
              <a:pPr defTabSz="914377"/>
              <a:t>4</a:t>
            </a:fld>
            <a:endParaRPr lang="de-CH" sz="14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j-ea"/>
              <a:cs typeface="+mj-cs"/>
              <a:sym typeface="Calibri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200" b="1" dirty="0"/>
              <a:t>YANG-Push Implementation Status</a:t>
            </a:r>
            <a:br>
              <a:rPr lang="en-US" sz="4000" dirty="0"/>
            </a:br>
            <a:r>
              <a:rPr lang="en-US" sz="2800" dirty="0">
                <a:solidFill>
                  <a:schemeClr val="bg2">
                    <a:lumMod val="75000"/>
                  </a:schemeClr>
                </a:solidFill>
              </a:rPr>
              <a:t>IETF 120</a:t>
            </a:r>
            <a:endParaRPr lang="en-US" sz="2700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/>
        </p:nvGraphicFramePr>
        <p:xfrm>
          <a:off x="942393" y="1802656"/>
          <a:ext cx="8117633" cy="4837837"/>
        </p:xfrm>
        <a:graphic>
          <a:graphicData uri="http://schemas.openxmlformats.org/drawingml/2006/table">
            <a:tbl>
              <a:tblPr/>
              <a:tblGrid>
                <a:gridCol w="5215812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1045029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895739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961053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</a:tblGrid>
              <a:tr h="779927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20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20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20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8639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Subscription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FF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405791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RFC 8641 YANG-Push </a:t>
                      </a:r>
                      <a:r>
                        <a:rPr lang="de-CH" sz="2000" u="none" strike="noStrike" dirty="0" err="1">
                          <a:effectLst/>
                          <a:latin typeface="+mn-lt"/>
                        </a:rPr>
                        <a:t>Notification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udp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distributed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ietf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notifications-versioning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i="0" u="none" strike="noStrike" dirty="0">
                          <a:solidFill>
                            <a:srgbClr val="FF0000"/>
                          </a:solidFill>
                          <a:effectLst/>
                          <a:latin typeface="+mn-lt"/>
                        </a:rPr>
                        <a:t>x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notif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sequencing</a:t>
                      </a:r>
                      <a:endParaRPr lang="de-CH" sz="200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cs typeface="Helvetica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 dirty="0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tgraf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-push-observation-time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u="none" strike="noStrike"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7895 YANG Module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RFC 8525 YANG Library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2000" b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x</a:t>
                      </a:r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405791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draft-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lincla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-netconf-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yang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</a:t>
                      </a:r>
                      <a:r>
                        <a:rPr lang="de-CH" sz="20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library</a:t>
                      </a:r>
                      <a:r>
                        <a:rPr lang="de-CH" sz="200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cs typeface="Helvetica"/>
                        </a:rPr>
                        <a:t>-augmentation</a:t>
                      </a: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20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9525" marR="9525" marT="9525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</a:tbl>
          </a:graphicData>
        </a:graphic>
      </p:graphicFrame>
      <p:pic>
        <p:nvPicPr>
          <p:cNvPr id="11" name="Picture 10" descr="A red and white flag&#10;&#10;Description automatically generated">
            <a:extLst>
              <a:ext uri="{FF2B5EF4-FFF2-40B4-BE49-F238E27FC236}">
                <a16:creationId xmlns:a16="http://schemas.microsoft.com/office/drawing/2014/main" id="{703C149C-EC86-4803-0E0D-78D7F067E93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266109" y="1802655"/>
            <a:ext cx="2666708" cy="2666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39307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20F271-6F0D-4AC0-BB1D-F5C338165C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1" dirty="0"/>
              <a:t>Address YANG Specification and Integration Gaps</a:t>
            </a:r>
            <a:br>
              <a:rPr lang="en-GB" sz="3600" dirty="0"/>
            </a:br>
            <a:r>
              <a:rPr lang="en-US" sz="2700" dirty="0">
                <a:solidFill>
                  <a:schemeClr val="bg2">
                    <a:lumMod val="75000"/>
                  </a:schemeClr>
                </a:solidFill>
              </a:rPr>
              <a:t>Aiming for an automated data processing pipeline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690688"/>
            <a:ext cx="8239299" cy="448627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b="1" dirty="0"/>
              <a:t>YANG Specifications Gaps:</a:t>
            </a:r>
            <a:endParaRPr lang="en-US" sz="2000" dirty="0"/>
          </a:p>
          <a:p>
            <a:r>
              <a:rPr lang="en-US" sz="1900" dirty="0"/>
              <a:t>YANG model for NETCONF Event Notifications</a:t>
            </a:r>
            <a:br>
              <a:rPr lang="en-US" sz="1900" dirty="0"/>
            </a:br>
            <a:r>
              <a:rPr lang="en-US" sz="1900" dirty="0">
                <a:ea typeface="Times New Roman" panose="02020603050405020304" pitchFamily="18" charset="0"/>
                <a:hlinkClick r:id="rId3"/>
              </a:rPr>
              <a:t>draft-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ahuang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-netconf-</a:t>
            </a:r>
            <a:r>
              <a:rPr lang="en-US" sz="1900" dirty="0" err="1">
                <a:ea typeface="Times New Roman" panose="02020603050405020304" pitchFamily="18" charset="0"/>
                <a:hlinkClick r:id="rId3"/>
              </a:rPr>
              <a:t>notif</a:t>
            </a:r>
            <a:r>
              <a:rPr lang="en-US" sz="1900" dirty="0">
                <a:ea typeface="Times New Roman" panose="02020603050405020304" pitchFamily="18" charset="0"/>
                <a:hlinkClick r:id="rId3"/>
              </a:rPr>
              <a:t>-yang</a:t>
            </a:r>
            <a:endParaRPr lang="en-US" sz="1900" dirty="0"/>
          </a:p>
          <a:p>
            <a:r>
              <a:rPr lang="en-US" sz="1900" dirty="0"/>
              <a:t>Validating </a:t>
            </a:r>
            <a:r>
              <a:rPr lang="en-US" sz="1900" dirty="0" err="1"/>
              <a:t>anydata</a:t>
            </a:r>
            <a:r>
              <a:rPr lang="en-US" sz="1900" dirty="0"/>
              <a:t> in YANG Library context</a:t>
            </a:r>
            <a:br>
              <a:rPr lang="en-US" sz="1900" dirty="0"/>
            </a:br>
            <a:r>
              <a:rPr lang="en-US" sz="1900" dirty="0">
                <a:hlinkClick r:id="rId4"/>
              </a:rPr>
              <a:t>draft-</a:t>
            </a:r>
            <a:r>
              <a:rPr lang="en-US" sz="1900" dirty="0" err="1">
                <a:hlinkClick r:id="rId4"/>
              </a:rPr>
              <a:t>aelhassany</a:t>
            </a:r>
            <a:r>
              <a:rPr lang="en-US" sz="1900" dirty="0">
                <a:hlinkClick r:id="rId4"/>
              </a:rPr>
              <a:t>-</a:t>
            </a:r>
            <a:r>
              <a:rPr lang="en-US" sz="1900" dirty="0" err="1">
                <a:hlinkClick r:id="rId4"/>
              </a:rPr>
              <a:t>anydata</a:t>
            </a:r>
            <a:r>
              <a:rPr lang="en-US" sz="1900" dirty="0">
                <a:hlinkClick r:id="rId4"/>
              </a:rPr>
              <a:t>-validation</a:t>
            </a:r>
            <a:endParaRPr lang="en-US" sz="1900" b="1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sz="2000" b="1" dirty="0"/>
              <a:t>YANG Integration Gaps:</a:t>
            </a:r>
          </a:p>
          <a:p>
            <a:r>
              <a:rPr lang="en-US" sz="1900" dirty="0"/>
              <a:t>Support of Network Observation Timestamping in YANG Notifications</a:t>
            </a:r>
            <a:br>
              <a:rPr lang="en-US" sz="1900" dirty="0"/>
            </a:br>
            <a:r>
              <a:rPr lang="en-US" sz="1900" dirty="0">
                <a:hlinkClick r:id="rId5"/>
              </a:rPr>
              <a:t>draft-</a:t>
            </a:r>
            <a:r>
              <a:rPr lang="en-US" sz="1900" dirty="0" err="1">
                <a:hlinkClick r:id="rId5"/>
              </a:rPr>
              <a:t>tgraf</a:t>
            </a:r>
            <a:r>
              <a:rPr lang="en-US" sz="1900" dirty="0">
                <a:hlinkClick r:id="rId5"/>
              </a:rPr>
              <a:t>-netconf-yang-push-observation-time</a:t>
            </a:r>
            <a:endParaRPr lang="en-US" sz="1900" dirty="0"/>
          </a:p>
          <a:p>
            <a:r>
              <a:rPr lang="en-US" sz="1900" dirty="0"/>
              <a:t>Support of Hostname and Sequencing in YANG Notifications</a:t>
            </a:r>
            <a:br>
              <a:rPr lang="en-US" sz="1900" dirty="0"/>
            </a:br>
            <a:r>
              <a:rPr lang="en-US" sz="1900" dirty="0">
                <a:hlinkClick r:id="rId6"/>
              </a:rPr>
              <a:t>draft-</a:t>
            </a:r>
            <a:r>
              <a:rPr lang="en-US" sz="1900" dirty="0" err="1">
                <a:hlinkClick r:id="rId6"/>
              </a:rPr>
              <a:t>tgraf</a:t>
            </a:r>
            <a:r>
              <a:rPr lang="en-US" sz="1900" dirty="0">
                <a:hlinkClick r:id="rId6"/>
              </a:rPr>
              <a:t>-netconf-</a:t>
            </a:r>
            <a:r>
              <a:rPr lang="en-US" sz="1900" dirty="0" err="1">
                <a:hlinkClick r:id="rId6"/>
              </a:rPr>
              <a:t>notif</a:t>
            </a:r>
            <a:r>
              <a:rPr lang="en-US" sz="1900" dirty="0">
                <a:hlinkClick r:id="rId6"/>
              </a:rPr>
              <a:t>-sequencing</a:t>
            </a:r>
            <a:endParaRPr lang="en-US" sz="1900" dirty="0"/>
          </a:p>
          <a:p>
            <a:r>
              <a:rPr lang="en-US" sz="1900" dirty="0"/>
              <a:t>Support of Versioning in YANG Notifications Subscription</a:t>
            </a:r>
            <a:br>
              <a:rPr lang="en-US" sz="1900" dirty="0"/>
            </a:br>
            <a:r>
              <a:rPr lang="en-US" sz="1900" dirty="0">
                <a:hlinkClick r:id="rId7"/>
              </a:rPr>
              <a:t>draft-</a:t>
            </a:r>
            <a:r>
              <a:rPr lang="en-US" sz="1900" dirty="0" err="1">
                <a:hlinkClick r:id="rId7"/>
              </a:rPr>
              <a:t>ietf</a:t>
            </a:r>
            <a:r>
              <a:rPr lang="en-US" sz="1900" dirty="0">
                <a:hlinkClick r:id="rId7"/>
              </a:rPr>
              <a:t>-netconf-yang-notifications-versioning</a:t>
            </a:r>
            <a:endParaRPr lang="en-US" sz="1900" dirty="0"/>
          </a:p>
          <a:p>
            <a:r>
              <a:rPr lang="en-US" sz="1900" dirty="0"/>
              <a:t>Augmented-by Addition into the IETF-YANG-Library</a:t>
            </a:r>
            <a:br>
              <a:rPr lang="en-US" sz="1900" dirty="0"/>
            </a:br>
            <a:r>
              <a:rPr lang="en-US" sz="1900" dirty="0">
                <a:hlinkClick r:id="rId8"/>
              </a:rPr>
              <a:t>draft-</a:t>
            </a:r>
            <a:r>
              <a:rPr lang="en-US" sz="1900" dirty="0" err="1">
                <a:hlinkClick r:id="rId8"/>
              </a:rPr>
              <a:t>lincla</a:t>
            </a:r>
            <a:r>
              <a:rPr lang="en-US" sz="1900" dirty="0">
                <a:hlinkClick r:id="rId8"/>
              </a:rPr>
              <a:t>-netconf-yang-library-augmentation</a:t>
            </a:r>
            <a:endParaRPr lang="en-US" sz="1900" dirty="0"/>
          </a:p>
        </p:txBody>
      </p:sp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3D5EE238-429C-4784-8E42-1813EF4570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587892" y="6361637"/>
            <a:ext cx="414251" cy="365125"/>
          </a:xfrm>
        </p:spPr>
        <p:txBody>
          <a:bodyPr/>
          <a:lstStyle/>
          <a:p>
            <a:fld id="{FC4AC485-25DE-431E-B345-9C0A15BB7F8A}" type="slidenum">
              <a:rPr lang="de-CH" sz="1400" smtClean="0"/>
              <a:t>5</a:t>
            </a:fld>
            <a:endParaRPr lang="de-CH" sz="1400" dirty="0"/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3D1F104-0557-6EDA-760C-077B5A18DE98}"/>
              </a:ext>
            </a:extLst>
          </p:cNvPr>
          <p:cNvCxnSpPr>
            <a:cxnSpLocks/>
          </p:cNvCxnSpPr>
          <p:nvPr/>
        </p:nvCxnSpPr>
        <p:spPr>
          <a:xfrm>
            <a:off x="4823927" y="253792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9F78903-BA21-F9F1-17B7-8DE3FB96072C}"/>
              </a:ext>
            </a:extLst>
          </p:cNvPr>
          <p:cNvCxnSpPr>
            <a:cxnSpLocks/>
          </p:cNvCxnSpPr>
          <p:nvPr/>
        </p:nvCxnSpPr>
        <p:spPr>
          <a:xfrm>
            <a:off x="5956042" y="4351176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12D5E84-A66D-A11B-4F94-5E8AB181E3F5}"/>
              </a:ext>
            </a:extLst>
          </p:cNvPr>
          <p:cNvCxnSpPr>
            <a:cxnSpLocks/>
          </p:cNvCxnSpPr>
          <p:nvPr/>
        </p:nvCxnSpPr>
        <p:spPr>
          <a:xfrm>
            <a:off x="4823927" y="4988767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03D64F1-8CC7-7EF0-8739-0387E0C463A0}"/>
              </a:ext>
            </a:extLst>
          </p:cNvPr>
          <p:cNvCxnSpPr>
            <a:cxnSpLocks/>
          </p:cNvCxnSpPr>
          <p:nvPr/>
        </p:nvCxnSpPr>
        <p:spPr>
          <a:xfrm>
            <a:off x="5956042" y="5632580"/>
            <a:ext cx="2348203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A55AE0AF-510C-910F-E4AC-8ADE75D1ED34}"/>
              </a:ext>
            </a:extLst>
          </p:cNvPr>
          <p:cNvCxnSpPr>
            <a:cxnSpLocks/>
          </p:cNvCxnSpPr>
          <p:nvPr/>
        </p:nvCxnSpPr>
        <p:spPr>
          <a:xfrm>
            <a:off x="5828524" y="6248400"/>
            <a:ext cx="2475721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1CF2E6B-29BB-3B8F-A4FD-C8E8A73C2282}"/>
              </a:ext>
            </a:extLst>
          </p:cNvPr>
          <p:cNvSpPr txBox="1"/>
          <p:nvPr/>
        </p:nvSpPr>
        <p:spPr>
          <a:xfrm>
            <a:off x="8585849" y="629731"/>
            <a:ext cx="3209168" cy="58631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500" b="1" dirty="0">
                <a:latin typeface="+mj-lt"/>
              </a:rPr>
              <a:t>« </a:t>
            </a:r>
            <a:r>
              <a:rPr lang="en-US" sz="2500" dirty="0">
                <a:latin typeface="+mj-lt"/>
              </a:rPr>
              <a:t>Addressing those gaps are a prerequisite to enable an automated data processing chain as described in </a:t>
            </a:r>
            <a:r>
              <a:rPr lang="en-US" sz="2500" dirty="0">
                <a:latin typeface="+mj-lt"/>
                <a:hlinkClick r:id="rId9"/>
              </a:rPr>
              <a:t>draft-</a:t>
            </a:r>
            <a:r>
              <a:rPr lang="en-US" sz="2500" dirty="0" err="1">
                <a:latin typeface="+mj-lt"/>
                <a:hlinkClick r:id="rId9"/>
              </a:rPr>
              <a:t>ietf</a:t>
            </a:r>
            <a:r>
              <a:rPr lang="en-US" sz="2500" dirty="0">
                <a:latin typeface="+mj-lt"/>
                <a:hlinkClick r:id="rId9"/>
              </a:rPr>
              <a:t>-</a:t>
            </a:r>
            <a:r>
              <a:rPr lang="en-US" sz="2500" dirty="0" err="1">
                <a:latin typeface="+mj-lt"/>
                <a:hlinkClick r:id="rId9"/>
              </a:rPr>
              <a:t>nmop</a:t>
            </a:r>
            <a:r>
              <a:rPr lang="en-US" sz="2500" dirty="0">
                <a:latin typeface="+mj-lt"/>
                <a:hlinkClick r:id="rId9"/>
              </a:rPr>
              <a:t>-yang-message-broker-integration</a:t>
            </a:r>
            <a:r>
              <a:rPr lang="en-US" sz="2500" dirty="0">
                <a:latin typeface="+mj-lt"/>
              </a:rPr>
              <a:t>. </a:t>
            </a:r>
            <a:r>
              <a:rPr lang="en-US" sz="2500" b="1" dirty="0">
                <a:solidFill>
                  <a:srgbClr val="FF0000"/>
                </a:solidFill>
                <a:latin typeface="+mj-lt"/>
              </a:rPr>
              <a:t>Please consider to attend IETF 120 NMOP working group session on Friday 13:00 – 15:00 </a:t>
            </a:r>
          </a:p>
          <a:p>
            <a:pPr algn="ctr"/>
            <a:r>
              <a:rPr lang="en-US" sz="2500" b="1" dirty="0">
                <a:solidFill>
                  <a:srgbClr val="FF0000"/>
                </a:solidFill>
                <a:latin typeface="+mj-lt"/>
              </a:rPr>
              <a:t>or go onto the mailing list and contribute to the discussion. </a:t>
            </a:r>
            <a:r>
              <a:rPr lang="de-CH" sz="2500" b="1" dirty="0">
                <a:latin typeface="+mj-lt"/>
              </a:rPr>
              <a:t>»</a:t>
            </a:r>
            <a:endParaRPr lang="en-US" sz="2500" b="1" dirty="0">
              <a:latin typeface="+mj-lt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DCC108B7-3175-A51B-346A-B1C4613E8455}"/>
              </a:ext>
            </a:extLst>
          </p:cNvPr>
          <p:cNvCxnSpPr>
            <a:cxnSpLocks/>
          </p:cNvCxnSpPr>
          <p:nvPr/>
        </p:nvCxnSpPr>
        <p:spPr>
          <a:xfrm>
            <a:off x="4823927" y="3218228"/>
            <a:ext cx="3480318" cy="0"/>
          </a:xfrm>
          <a:prstGeom prst="straightConnector1">
            <a:avLst/>
          </a:prstGeom>
          <a:ln w="25400">
            <a:solidFill>
              <a:srgbClr val="FF0000"/>
            </a:solidFill>
            <a:prstDash val="sysDash"/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68639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666</Words>
  <Application>Microsoft Office PowerPoint</Application>
  <PresentationFormat>Widescreen</PresentationFormat>
  <Paragraphs>114</Paragraphs>
  <Slides>5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1" baseType="lpstr">
      <vt:lpstr>Arial</vt:lpstr>
      <vt:lpstr>Calibri</vt:lpstr>
      <vt:lpstr>Calibri Light</vt:lpstr>
      <vt:lpstr>Courier New</vt:lpstr>
      <vt:lpstr>Wingdings</vt:lpstr>
      <vt:lpstr>Office Theme</vt:lpstr>
      <vt:lpstr>PowerPoint Presentation</vt:lpstr>
      <vt:lpstr>YANG model for NETCONF Event Notifications Entire YANG-Push messages is modeled in YANG</vt:lpstr>
      <vt:lpstr>YANG model for NETCONF Event Notifications draft-ahuang-netconf-notif-yang-05  - Status and Next Steps</vt:lpstr>
      <vt:lpstr>YANG-Push Implementation Status IETF 120</vt:lpstr>
      <vt:lpstr>Address YANG Specification and Integration Gaps Aiming for an automated data processing pipeline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Titel der  Präsentation</dc:title>
  <dc:creator>Graf Thomas, INI-ONE-WSN-DCF</dc:creator>
  <cp:lastModifiedBy>Graf Thomas, INI-NET-VNC-HCS</cp:lastModifiedBy>
  <cp:revision>264</cp:revision>
  <dcterms:created xsi:type="dcterms:W3CDTF">2019-11-29T14:22:02Z</dcterms:created>
  <dcterms:modified xsi:type="dcterms:W3CDTF">2024-07-17T08:36:08Z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2e1fccfb-80ca-4fe1-a574-1516544edb53_Enabled">
    <vt:lpwstr>true</vt:lpwstr>
  </property>
  <property fmtid="{D5CDD505-2E9C-101B-9397-08002B2CF9AE}" pid="3" name="MSIP_Label_2e1fccfb-80ca-4fe1-a574-1516544edb53_SetDate">
    <vt:lpwstr>2023-03-20T10:46:29Z</vt:lpwstr>
  </property>
  <property fmtid="{D5CDD505-2E9C-101B-9397-08002B2CF9AE}" pid="4" name="MSIP_Label_2e1fccfb-80ca-4fe1-a574-1516544edb53_Method">
    <vt:lpwstr>Standard</vt:lpwstr>
  </property>
  <property fmtid="{D5CDD505-2E9C-101B-9397-08002B2CF9AE}" pid="5" name="MSIP_Label_2e1fccfb-80ca-4fe1-a574-1516544edb53_Name">
    <vt:lpwstr>C2 Internal</vt:lpwstr>
  </property>
  <property fmtid="{D5CDD505-2E9C-101B-9397-08002B2CF9AE}" pid="6" name="MSIP_Label_2e1fccfb-80ca-4fe1-a574-1516544edb53_SiteId">
    <vt:lpwstr>364e5b87-c1c7-420d-9bee-c35d19b557a1</vt:lpwstr>
  </property>
  <property fmtid="{D5CDD505-2E9C-101B-9397-08002B2CF9AE}" pid="7" name="MSIP_Label_2e1fccfb-80ca-4fe1-a574-1516544edb53_ActionId">
    <vt:lpwstr>f20e7325-fc30-45a7-a02f-991797c0d813</vt:lpwstr>
  </property>
  <property fmtid="{D5CDD505-2E9C-101B-9397-08002B2CF9AE}" pid="8" name="MSIP_Label_2e1fccfb-80ca-4fe1-a574-1516544edb53_ContentBits">
    <vt:lpwstr>0</vt:lpwstr>
  </property>
  <property fmtid="{D5CDD505-2E9C-101B-9397-08002B2CF9AE}" pid="9" name="Sensitivity">
    <vt:lpwstr>C2 General</vt:lpwstr>
  </property>
</Properties>
</file>