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56" r:id="rId3"/>
    <p:sldId id="2145706262" r:id="rId4"/>
    <p:sldId id="2145706267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34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41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</a:t>
            </a:r>
            <a:r>
              <a:rPr lang="en-US" sz="3400" b="1" dirty="0">
                <a:solidFill>
                  <a:srgbClr val="FF0000"/>
                </a:solidFill>
              </a:rPr>
              <a:t>Versioning</a:t>
            </a:r>
            <a:r>
              <a:rPr lang="en-US" sz="3400" b="1" dirty="0"/>
              <a:t> in YANG Notifications Subscription</a:t>
            </a:r>
            <a:br>
              <a:rPr lang="en-US" sz="3600" b="1" dirty="0"/>
            </a:br>
            <a:r>
              <a:rPr lang="en-US" sz="2800" dirty="0"/>
              <a:t>draft-ietf-netconf-yang-notifications-versioning-05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semantics to the subscription process and notification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message to enable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5805196" cy="190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+---w module-version-config*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module-name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revision?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revision-label?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Support of </a:t>
            </a:r>
            <a:r>
              <a:rPr lang="en-US" sz="2800" b="1" dirty="0">
                <a:solidFill>
                  <a:srgbClr val="FF0000"/>
                </a:solidFill>
              </a:rPr>
              <a:t>Versioning</a:t>
            </a:r>
            <a:r>
              <a:rPr lang="en-US" sz="2800" b="1" dirty="0"/>
              <a:t> in YANG Notifications Subscription</a:t>
            </a:r>
            <a:br>
              <a:rPr lang="en-US" sz="2800" b="1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subscription state change notification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b="1" dirty="0"/>
              <a:t>Network operators need to control semantics in its data processing pipeline. That includes YANG-Push.</a:t>
            </a:r>
          </a:p>
          <a:p>
            <a:r>
              <a:rPr lang="en-US" sz="1700" dirty="0"/>
              <a:t>This is today only possible during YANG-Push subscription but not when nodes are being upgraded or when messages are being published for configured subscription.</a:t>
            </a:r>
          </a:p>
          <a:p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-netconf-yang-notifications-versioning</a:t>
            </a:r>
            <a:r>
              <a:rPr lang="en-US" sz="1700" dirty="0"/>
              <a:t> extends the YANG push subscription and publishing mechanism defined in </a:t>
            </a:r>
            <a:r>
              <a:rPr lang="en-US" sz="1700" dirty="0">
                <a:hlinkClick r:id="rId3"/>
              </a:rPr>
              <a:t>RFC 8641</a:t>
            </a:r>
            <a:r>
              <a:rPr lang="en-US" sz="1700" dirty="0"/>
              <a:t>:</a:t>
            </a:r>
          </a:p>
          <a:p>
            <a:pPr lvl="1"/>
            <a:r>
              <a:rPr lang="en-US" sz="1700" b="1" dirty="0"/>
              <a:t>By adding the ability to subscribe to a specific revision </a:t>
            </a:r>
            <a:r>
              <a:rPr lang="en-US" sz="1700" dirty="0"/>
              <a:t>or latest-compatible-</a:t>
            </a:r>
            <a:r>
              <a:rPr lang="en-US" sz="1700" dirty="0" err="1"/>
              <a:t>semversion</a:t>
            </a:r>
            <a:r>
              <a:rPr lang="en-US" sz="1700" dirty="0"/>
              <a:t> of one or more yang modules.</a:t>
            </a:r>
          </a:p>
          <a:p>
            <a:pPr lvl="1"/>
            <a:r>
              <a:rPr lang="en-US" sz="1700" b="1" dirty="0"/>
              <a:t>By extending the YANG push Subscription State Change Notifications Message </a:t>
            </a:r>
            <a:r>
              <a:rPr lang="en-US" sz="1700" dirty="0"/>
              <a:t>so that the YANG push receiver learns beside the </a:t>
            </a:r>
            <a:r>
              <a:rPr lang="en-US" sz="1700" dirty="0" err="1"/>
              <a:t>xpath</a:t>
            </a:r>
            <a:r>
              <a:rPr lang="en-US" sz="1700" dirty="0"/>
              <a:t> and the sub-tree filter also the yang module name, revision and revision-label.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524988"/>
            <a:ext cx="5257800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"transport":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"encoding": "encode-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7010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Support of </a:t>
            </a:r>
            <a:r>
              <a:rPr lang="en-US" sz="2800" b="1" dirty="0">
                <a:solidFill>
                  <a:srgbClr val="FF0000"/>
                </a:solidFill>
              </a:rPr>
              <a:t>Versioning</a:t>
            </a:r>
            <a:r>
              <a:rPr lang="en-US" sz="2800" b="1" dirty="0"/>
              <a:t> in YANG Notifications Subscription</a:t>
            </a:r>
            <a:br>
              <a:rPr lang="en-US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draft-ietf-netconf-yang-notifications-versioning-04  - 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Resolved issue that within a "case" statement identifiers need to be unique. </a:t>
            </a:r>
          </a:p>
          <a:p>
            <a:r>
              <a:rPr lang="en-US" sz="1700" dirty="0"/>
              <a:t>Thanks to Jérémie Leska from 6Wind for reporting this issue.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Validate implementation at IETF 120 hackathon.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3" y="6361638"/>
            <a:ext cx="414251" cy="365125"/>
          </a:xfrm>
        </p:spPr>
        <p:txBody>
          <a:bodyPr/>
          <a:lstStyle/>
          <a:p>
            <a:pPr defTabSz="914377"/>
            <a:fld id="{FC4AC485-25DE-431E-B345-9C0A15BB7F8A}" type="slidenum">
              <a:rPr lang="de-CH" sz="14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4</a:t>
            </a:fld>
            <a:endParaRPr lang="de-CH" sz="14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/>
        </p:nvGraphicFramePr>
        <p:xfrm>
          <a:off x="942393" y="1802656"/>
          <a:ext cx="8117633" cy="4837837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9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Widescreen</PresentationFormat>
  <Paragraphs>103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Support of Versioning in YANG Notifications Subscription For subscription state change notification messages</vt:lpstr>
      <vt:lpstr>Support of Versioning in YANG Notifications Subscription draft-ietf-netconf-yang-notifications-versioning-04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264</cp:revision>
  <dcterms:created xsi:type="dcterms:W3CDTF">2019-11-29T14:22:02Z</dcterms:created>
  <dcterms:modified xsi:type="dcterms:W3CDTF">2024-07-17T08:36:49Z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