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041" r:id="rId2"/>
    <p:sldId id="2145706267" r:id="rId3"/>
    <p:sldId id="2145706276" r:id="rId4"/>
    <p:sldId id="2145706258" r:id="rId5"/>
    <p:sldId id="2145706272" r:id="rId6"/>
    <p:sldId id="2145706256" r:id="rId7"/>
    <p:sldId id="2145706274" r:id="rId8"/>
    <p:sldId id="2145706259" r:id="rId9"/>
    <p:sldId id="2145706277" r:id="rId10"/>
    <p:sldId id="273" r:id="rId11"/>
    <p:sldId id="2145706242" r:id="rId12"/>
    <p:sldId id="2145706271"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675CCB-07F9-44C0-BAAC-BD9446840455}" v="49" dt="2025-02-10T09:54:13.0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1" d="100"/>
          <a:sy n="101" d="100"/>
        </p:scale>
        <p:origin x="876"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7E675CCB-07F9-44C0-BAAC-BD9446840455}"/>
    <pc:docChg chg="undo custSel addSld delSld modSld sldOrd">
      <pc:chgData name="Graf Thomas, INI-NET-VNC-E2E" userId="487bc3e3-9ce7-4cdd-b7b4-8899ea88d289" providerId="ADAL" clId="{7E675CCB-07F9-44C0-BAAC-BD9446840455}" dt="2025-02-10T12:26:04.217" v="3834" actId="20577"/>
      <pc:docMkLst>
        <pc:docMk/>
      </pc:docMkLst>
      <pc:sldChg chg="add">
        <pc:chgData name="Graf Thomas, INI-NET-VNC-E2E" userId="487bc3e3-9ce7-4cdd-b7b4-8899ea88d289" providerId="ADAL" clId="{7E675CCB-07F9-44C0-BAAC-BD9446840455}" dt="2025-02-06T09:44:38.557" v="995"/>
        <pc:sldMkLst>
          <pc:docMk/>
          <pc:sldMk cId="0" sldId="273"/>
        </pc:sldMkLst>
      </pc:sldChg>
      <pc:sldChg chg="modSp mod">
        <pc:chgData name="Graf Thomas, INI-NET-VNC-E2E" userId="487bc3e3-9ce7-4cdd-b7b4-8899ea88d289" providerId="ADAL" clId="{7E675CCB-07F9-44C0-BAAC-BD9446840455}" dt="2025-02-10T09:57:24.125" v="3758" actId="20577"/>
        <pc:sldMkLst>
          <pc:docMk/>
          <pc:sldMk cId="3578665336" sldId="1041"/>
        </pc:sldMkLst>
        <pc:spChg chg="mod">
          <ac:chgData name="Graf Thomas, INI-NET-VNC-E2E" userId="487bc3e3-9ce7-4cdd-b7b4-8899ea88d289" providerId="ADAL" clId="{7E675CCB-07F9-44C0-BAAC-BD9446840455}" dt="2025-02-02T09:10:06.731" v="1" actId="20577"/>
          <ac:spMkLst>
            <pc:docMk/>
            <pc:sldMk cId="3578665336" sldId="1041"/>
            <ac:spMk id="5" creationId="{C26208B2-0D10-4C23-B2DE-372A62E98644}"/>
          </ac:spMkLst>
        </pc:spChg>
        <pc:spChg chg="mod">
          <ac:chgData name="Graf Thomas, INI-NET-VNC-E2E" userId="487bc3e3-9ce7-4cdd-b7b4-8899ea88d289" providerId="ADAL" clId="{7E675CCB-07F9-44C0-BAAC-BD9446840455}" dt="2025-02-10T09:57:24.125" v="3758" actId="20577"/>
          <ac:spMkLst>
            <pc:docMk/>
            <pc:sldMk cId="3578665336" sldId="1041"/>
            <ac:spMk id="6" creationId="{6CAA0765-1318-4A03-8F91-D3ECC43D8FA7}"/>
          </ac:spMkLst>
        </pc:spChg>
      </pc:sldChg>
      <pc:sldChg chg="del">
        <pc:chgData name="Graf Thomas, INI-NET-VNC-E2E" userId="487bc3e3-9ce7-4cdd-b7b4-8899ea88d289" providerId="ADAL" clId="{7E675CCB-07F9-44C0-BAAC-BD9446840455}" dt="2025-02-02T09:42:03.513" v="679" actId="47"/>
        <pc:sldMkLst>
          <pc:docMk/>
          <pc:sldMk cId="1088069469" sldId="26422"/>
        </pc:sldMkLst>
      </pc:sldChg>
      <pc:sldChg chg="del">
        <pc:chgData name="Graf Thomas, INI-NET-VNC-E2E" userId="487bc3e3-9ce7-4cdd-b7b4-8899ea88d289" providerId="ADAL" clId="{7E675CCB-07F9-44C0-BAAC-BD9446840455}" dt="2025-02-06T09:44:40.254" v="996" actId="47"/>
        <pc:sldMkLst>
          <pc:docMk/>
          <pc:sldMk cId="670772560" sldId="2145706220"/>
        </pc:sldMkLst>
      </pc:sldChg>
      <pc:sldChg chg="del">
        <pc:chgData name="Graf Thomas, INI-NET-VNC-E2E" userId="487bc3e3-9ce7-4cdd-b7b4-8899ea88d289" providerId="ADAL" clId="{7E675CCB-07F9-44C0-BAAC-BD9446840455}" dt="2025-02-02T09:42:03.513" v="679" actId="47"/>
        <pc:sldMkLst>
          <pc:docMk/>
          <pc:sldMk cId="3864283889" sldId="2145706236"/>
        </pc:sldMkLst>
      </pc:sldChg>
      <pc:sldChg chg="modSp mod ord">
        <pc:chgData name="Graf Thomas, INI-NET-VNC-E2E" userId="487bc3e3-9ce7-4cdd-b7b4-8899ea88d289" providerId="ADAL" clId="{7E675CCB-07F9-44C0-BAAC-BD9446840455}" dt="2025-02-02T09:11:53.905" v="32"/>
        <pc:sldMkLst>
          <pc:docMk/>
          <pc:sldMk cId="2617504443" sldId="2145706242"/>
        </pc:sldMkLst>
        <pc:spChg chg="mod">
          <ac:chgData name="Graf Thomas, INI-NET-VNC-E2E" userId="487bc3e3-9ce7-4cdd-b7b4-8899ea88d289" providerId="ADAL" clId="{7E675CCB-07F9-44C0-BAAC-BD9446840455}" dt="2025-02-02T09:11:47.502" v="29" actId="20577"/>
          <ac:spMkLst>
            <pc:docMk/>
            <pc:sldMk cId="2617504443" sldId="2145706242"/>
            <ac:spMk id="3" creationId="{29C0DFD4-432D-4B0C-93DF-790441DCF5B9}"/>
          </ac:spMkLst>
        </pc:spChg>
      </pc:sldChg>
      <pc:sldChg chg="addSp modSp add mod ord">
        <pc:chgData name="Graf Thomas, INI-NET-VNC-E2E" userId="487bc3e3-9ce7-4cdd-b7b4-8899ea88d289" providerId="ADAL" clId="{7E675CCB-07F9-44C0-BAAC-BD9446840455}" dt="2025-02-06T15:16:54.707" v="1893" actId="6549"/>
        <pc:sldMkLst>
          <pc:docMk/>
          <pc:sldMk cId="2701002203" sldId="2145706256"/>
        </pc:sldMkLst>
        <pc:spChg chg="mod">
          <ac:chgData name="Graf Thomas, INI-NET-VNC-E2E" userId="487bc3e3-9ce7-4cdd-b7b4-8899ea88d289" providerId="ADAL" clId="{7E675CCB-07F9-44C0-BAAC-BD9446840455}" dt="2025-02-06T15:16:54.707" v="1893" actId="6549"/>
          <ac:spMkLst>
            <pc:docMk/>
            <pc:sldMk cId="2701002203" sldId="2145706256"/>
            <ac:spMk id="3" creationId="{29C0DFD4-432D-4B0C-93DF-790441DCF5B9}"/>
          </ac:spMkLst>
        </pc:spChg>
        <pc:spChg chg="add">
          <ac:chgData name="Graf Thomas, INI-NET-VNC-E2E" userId="487bc3e3-9ce7-4cdd-b7b4-8899ea88d289" providerId="ADAL" clId="{7E675CCB-07F9-44C0-BAAC-BD9446840455}" dt="2025-02-06T09:19:26.859" v="691"/>
          <ac:spMkLst>
            <pc:docMk/>
            <pc:sldMk cId="2701002203" sldId="2145706256"/>
            <ac:spMk id="4" creationId="{42174462-5FE9-FFC3-FA62-8B8484ACF14E}"/>
          </ac:spMkLst>
        </pc:spChg>
        <pc:spChg chg="mod">
          <ac:chgData name="Graf Thomas, INI-NET-VNC-E2E" userId="487bc3e3-9ce7-4cdd-b7b4-8899ea88d289" providerId="ADAL" clId="{7E675CCB-07F9-44C0-BAAC-BD9446840455}" dt="2025-02-06T09:18:13.578" v="690" actId="13926"/>
          <ac:spMkLst>
            <pc:docMk/>
            <pc:sldMk cId="2701002203" sldId="2145706256"/>
            <ac:spMk id="5" creationId="{E6EDC80B-21EE-899E-6527-9932D706231D}"/>
          </ac:spMkLst>
        </pc:spChg>
        <pc:spChg chg="add">
          <ac:chgData name="Graf Thomas, INI-NET-VNC-E2E" userId="487bc3e3-9ce7-4cdd-b7b4-8899ea88d289" providerId="ADAL" clId="{7E675CCB-07F9-44C0-BAAC-BD9446840455}" dt="2025-02-06T09:22:20.067" v="787"/>
          <ac:spMkLst>
            <pc:docMk/>
            <pc:sldMk cId="2701002203" sldId="2145706256"/>
            <ac:spMk id="6" creationId="{34352E31-F9F3-D537-1903-B15C1B9B1CEA}"/>
          </ac:spMkLst>
        </pc:spChg>
        <pc:spChg chg="mod">
          <ac:chgData name="Graf Thomas, INI-NET-VNC-E2E" userId="487bc3e3-9ce7-4cdd-b7b4-8899ea88d289" providerId="ADAL" clId="{7E675CCB-07F9-44C0-BAAC-BD9446840455}" dt="2025-02-06T09:20:18.900" v="697" actId="13926"/>
          <ac:spMkLst>
            <pc:docMk/>
            <pc:sldMk cId="2701002203" sldId="2145706256"/>
            <ac:spMk id="17" creationId="{8F78EE4C-6EFD-4363-A98F-3E5608669DF5}"/>
          </ac:spMkLst>
        </pc:spChg>
      </pc:sldChg>
      <pc:sldChg chg="addSp delSp modSp add mod">
        <pc:chgData name="Graf Thomas, INI-NET-VNC-E2E" userId="487bc3e3-9ce7-4cdd-b7b4-8899ea88d289" providerId="ADAL" clId="{7E675CCB-07F9-44C0-BAAC-BD9446840455}" dt="2025-02-07T15:23:20.749" v="2511" actId="20577"/>
        <pc:sldMkLst>
          <pc:docMk/>
          <pc:sldMk cId="2684272815" sldId="2145706258"/>
        </pc:sldMkLst>
        <pc:spChg chg="mod">
          <ac:chgData name="Graf Thomas, INI-NET-VNC-E2E" userId="487bc3e3-9ce7-4cdd-b7b4-8899ea88d289" providerId="ADAL" clId="{7E675CCB-07F9-44C0-BAAC-BD9446840455}" dt="2025-02-07T15:23:20.749" v="2511" actId="20577"/>
          <ac:spMkLst>
            <pc:docMk/>
            <pc:sldMk cId="2684272815" sldId="2145706258"/>
            <ac:spMk id="3" creationId="{29C0DFD4-432D-4B0C-93DF-790441DCF5B9}"/>
          </ac:spMkLst>
        </pc:spChg>
        <pc:spChg chg="add del mod">
          <ac:chgData name="Graf Thomas, INI-NET-VNC-E2E" userId="487bc3e3-9ce7-4cdd-b7b4-8899ea88d289" providerId="ADAL" clId="{7E675CCB-07F9-44C0-BAAC-BD9446840455}" dt="2025-02-06T14:36:48.303" v="1560" actId="478"/>
          <ac:spMkLst>
            <pc:docMk/>
            <pc:sldMk cId="2684272815" sldId="2145706258"/>
            <ac:spMk id="4" creationId="{A9CD1D68-6740-B60A-B5C6-3012DD46A668}"/>
          </ac:spMkLst>
        </pc:spChg>
        <pc:spChg chg="del">
          <ac:chgData name="Graf Thomas, INI-NET-VNC-E2E" userId="487bc3e3-9ce7-4cdd-b7b4-8899ea88d289" providerId="ADAL" clId="{7E675CCB-07F9-44C0-BAAC-BD9446840455}" dt="2025-02-06T09:48:17.267" v="1119" actId="478"/>
          <ac:spMkLst>
            <pc:docMk/>
            <pc:sldMk cId="2684272815" sldId="2145706258"/>
            <ac:spMk id="5" creationId="{2FA16CA0-B5C5-D597-7EE9-B043AE34C049}"/>
          </ac:spMkLst>
        </pc:spChg>
        <pc:spChg chg="mod">
          <ac:chgData name="Graf Thomas, INI-NET-VNC-E2E" userId="487bc3e3-9ce7-4cdd-b7b4-8899ea88d289" providerId="ADAL" clId="{7E675CCB-07F9-44C0-BAAC-BD9446840455}" dt="2025-02-07T15:21:56.726" v="2487" actId="108"/>
          <ac:spMkLst>
            <pc:docMk/>
            <pc:sldMk cId="2684272815" sldId="2145706258"/>
            <ac:spMk id="6" creationId="{ABB61075-2877-B162-7D8F-97EC17B8DF39}"/>
          </ac:spMkLst>
        </pc:spChg>
        <pc:spChg chg="del">
          <ac:chgData name="Graf Thomas, INI-NET-VNC-E2E" userId="487bc3e3-9ce7-4cdd-b7b4-8899ea88d289" providerId="ADAL" clId="{7E675CCB-07F9-44C0-BAAC-BD9446840455}" dt="2025-02-06T09:48:17.267" v="1119" actId="478"/>
          <ac:spMkLst>
            <pc:docMk/>
            <pc:sldMk cId="2684272815" sldId="2145706258"/>
            <ac:spMk id="7" creationId="{0AE08E15-A4B9-E553-556E-EBBE1E8B71D0}"/>
          </ac:spMkLst>
        </pc:spChg>
        <pc:spChg chg="del">
          <ac:chgData name="Graf Thomas, INI-NET-VNC-E2E" userId="487bc3e3-9ce7-4cdd-b7b4-8899ea88d289" providerId="ADAL" clId="{7E675CCB-07F9-44C0-BAAC-BD9446840455}" dt="2025-02-06T09:48:17.267" v="1119" actId="478"/>
          <ac:spMkLst>
            <pc:docMk/>
            <pc:sldMk cId="2684272815" sldId="2145706258"/>
            <ac:spMk id="8" creationId="{6F4C610A-5ADC-21A3-9CA4-F85A3ADC7AC8}"/>
          </ac:spMkLst>
        </pc:spChg>
        <pc:spChg chg="del">
          <ac:chgData name="Graf Thomas, INI-NET-VNC-E2E" userId="487bc3e3-9ce7-4cdd-b7b4-8899ea88d289" providerId="ADAL" clId="{7E675CCB-07F9-44C0-BAAC-BD9446840455}" dt="2025-02-06T09:48:17.267" v="1119" actId="478"/>
          <ac:spMkLst>
            <pc:docMk/>
            <pc:sldMk cId="2684272815" sldId="2145706258"/>
            <ac:spMk id="10" creationId="{77F8B4C1-D88D-640A-57B8-617EF31EEC2E}"/>
          </ac:spMkLst>
        </pc:spChg>
        <pc:spChg chg="del">
          <ac:chgData name="Graf Thomas, INI-NET-VNC-E2E" userId="487bc3e3-9ce7-4cdd-b7b4-8899ea88d289" providerId="ADAL" clId="{7E675CCB-07F9-44C0-BAAC-BD9446840455}" dt="2025-02-06T09:48:17.267" v="1119" actId="478"/>
          <ac:spMkLst>
            <pc:docMk/>
            <pc:sldMk cId="2684272815" sldId="2145706258"/>
            <ac:spMk id="12" creationId="{D60E4864-7A93-00C0-FAB6-F0D32ABBA12B}"/>
          </ac:spMkLst>
        </pc:spChg>
        <pc:spChg chg="add del mod">
          <ac:chgData name="Graf Thomas, INI-NET-VNC-E2E" userId="487bc3e3-9ce7-4cdd-b7b4-8899ea88d289" providerId="ADAL" clId="{7E675CCB-07F9-44C0-BAAC-BD9446840455}" dt="2025-02-07T15:07:25.691" v="1928" actId="478"/>
          <ac:spMkLst>
            <pc:docMk/>
            <pc:sldMk cId="2684272815" sldId="2145706258"/>
            <ac:spMk id="13" creationId="{F1861884-AA79-8041-A708-D4652D546A08}"/>
          </ac:spMkLst>
        </pc:spChg>
        <pc:spChg chg="add del mod">
          <ac:chgData name="Graf Thomas, INI-NET-VNC-E2E" userId="487bc3e3-9ce7-4cdd-b7b4-8899ea88d289" providerId="ADAL" clId="{7E675CCB-07F9-44C0-BAAC-BD9446840455}" dt="2025-02-07T15:07:24.810" v="1927" actId="478"/>
          <ac:spMkLst>
            <pc:docMk/>
            <pc:sldMk cId="2684272815" sldId="2145706258"/>
            <ac:spMk id="14" creationId="{266E0794-E913-1E42-CFA6-E60C1BA94BFB}"/>
          </ac:spMkLst>
        </pc:spChg>
        <pc:picChg chg="add mod">
          <ac:chgData name="Graf Thomas, INI-NET-VNC-E2E" userId="487bc3e3-9ce7-4cdd-b7b4-8899ea88d289" providerId="ADAL" clId="{7E675CCB-07F9-44C0-BAAC-BD9446840455}" dt="2025-02-06T09:48:38.845" v="1134" actId="1037"/>
          <ac:picMkLst>
            <pc:docMk/>
            <pc:sldMk cId="2684272815" sldId="2145706258"/>
            <ac:picMk id="2" creationId="{9D265774-C7F8-2802-22E7-7D9EFD2D4CB6}"/>
          </ac:picMkLst>
        </pc:picChg>
        <pc:picChg chg="del mod">
          <ac:chgData name="Graf Thomas, INI-NET-VNC-E2E" userId="487bc3e3-9ce7-4cdd-b7b4-8899ea88d289" providerId="ADAL" clId="{7E675CCB-07F9-44C0-BAAC-BD9446840455}" dt="2025-02-06T09:48:17.267" v="1119" actId="478"/>
          <ac:picMkLst>
            <pc:docMk/>
            <pc:sldMk cId="2684272815" sldId="2145706258"/>
            <ac:picMk id="9" creationId="{0B9CE1EB-924C-9F75-C6C6-A0528A80239A}"/>
          </ac:picMkLst>
        </pc:picChg>
      </pc:sldChg>
      <pc:sldChg chg="addSp delSp modSp mod ord">
        <pc:chgData name="Graf Thomas, INI-NET-VNC-E2E" userId="487bc3e3-9ce7-4cdd-b7b4-8899ea88d289" providerId="ADAL" clId="{7E675CCB-07F9-44C0-BAAC-BD9446840455}" dt="2025-02-10T09:33:16.285" v="2548" actId="478"/>
        <pc:sldMkLst>
          <pc:docMk/>
          <pc:sldMk cId="179949106" sldId="2145706259"/>
        </pc:sldMkLst>
        <pc:spChg chg="mod">
          <ac:chgData name="Graf Thomas, INI-NET-VNC-E2E" userId="487bc3e3-9ce7-4cdd-b7b4-8899ea88d289" providerId="ADAL" clId="{7E675CCB-07F9-44C0-BAAC-BD9446840455}" dt="2025-02-07T15:30:13.135" v="2545" actId="13926"/>
          <ac:spMkLst>
            <pc:docMk/>
            <pc:sldMk cId="179949106" sldId="2145706259"/>
            <ac:spMk id="3" creationId="{29C0DFD4-432D-4B0C-93DF-790441DCF5B9}"/>
          </ac:spMkLst>
        </pc:spChg>
        <pc:spChg chg="add del mod">
          <ac:chgData name="Graf Thomas, INI-NET-VNC-E2E" userId="487bc3e3-9ce7-4cdd-b7b4-8899ea88d289" providerId="ADAL" clId="{7E675CCB-07F9-44C0-BAAC-BD9446840455}" dt="2025-02-10T09:33:16.285" v="2548" actId="478"/>
          <ac:spMkLst>
            <pc:docMk/>
            <pc:sldMk cId="179949106" sldId="2145706259"/>
            <ac:spMk id="4" creationId="{DB409AEA-4702-E9AE-A112-AA50D0D1F252}"/>
          </ac:spMkLst>
        </pc:spChg>
      </pc:sldChg>
      <pc:sldChg chg="add del">
        <pc:chgData name="Graf Thomas, INI-NET-VNC-E2E" userId="487bc3e3-9ce7-4cdd-b7b4-8899ea88d289" providerId="ADAL" clId="{7E675CCB-07F9-44C0-BAAC-BD9446840455}" dt="2025-02-02T09:41:38.828" v="676" actId="47"/>
        <pc:sldMkLst>
          <pc:docMk/>
          <pc:sldMk cId="218410027" sldId="2145706260"/>
        </pc:sldMkLst>
      </pc:sldChg>
      <pc:sldChg chg="modSp mod ord">
        <pc:chgData name="Graf Thomas, INI-NET-VNC-E2E" userId="487bc3e3-9ce7-4cdd-b7b4-8899ea88d289" providerId="ADAL" clId="{7E675CCB-07F9-44C0-BAAC-BD9446840455}" dt="2025-02-07T15:23:40.324" v="2542" actId="20577"/>
        <pc:sldMkLst>
          <pc:docMk/>
          <pc:sldMk cId="461661054" sldId="2145706267"/>
        </pc:sldMkLst>
        <pc:spChg chg="mod">
          <ac:chgData name="Graf Thomas, INI-NET-VNC-E2E" userId="487bc3e3-9ce7-4cdd-b7b4-8899ea88d289" providerId="ADAL" clId="{7E675CCB-07F9-44C0-BAAC-BD9446840455}" dt="2025-02-07T15:23:40.324" v="2542" actId="20577"/>
          <ac:spMkLst>
            <pc:docMk/>
            <pc:sldMk cId="461661054" sldId="2145706267"/>
            <ac:spMk id="5" creationId="{C26208B2-0D10-4C23-B2DE-372A62E98644}"/>
          </ac:spMkLst>
        </pc:spChg>
      </pc:sldChg>
      <pc:sldChg chg="add del">
        <pc:chgData name="Graf Thomas, INI-NET-VNC-E2E" userId="487bc3e3-9ce7-4cdd-b7b4-8899ea88d289" providerId="ADAL" clId="{7E675CCB-07F9-44C0-BAAC-BD9446840455}" dt="2025-02-02T09:41:38.828" v="676" actId="47"/>
        <pc:sldMkLst>
          <pc:docMk/>
          <pc:sldMk cId="3562000331" sldId="2145706269"/>
        </pc:sldMkLst>
      </pc:sldChg>
      <pc:sldChg chg="add del">
        <pc:chgData name="Graf Thomas, INI-NET-VNC-E2E" userId="487bc3e3-9ce7-4cdd-b7b4-8899ea88d289" providerId="ADAL" clId="{7E675CCB-07F9-44C0-BAAC-BD9446840455}" dt="2025-02-02T09:41:38.828" v="676" actId="47"/>
        <pc:sldMkLst>
          <pc:docMk/>
          <pc:sldMk cId="2855098073" sldId="2145706270"/>
        </pc:sldMkLst>
      </pc:sldChg>
      <pc:sldChg chg="ord">
        <pc:chgData name="Graf Thomas, INI-NET-VNC-E2E" userId="487bc3e3-9ce7-4cdd-b7b4-8899ea88d289" providerId="ADAL" clId="{7E675CCB-07F9-44C0-BAAC-BD9446840455}" dt="2025-02-02T09:41:50.876" v="678"/>
        <pc:sldMkLst>
          <pc:docMk/>
          <pc:sldMk cId="2178954233" sldId="2145706271"/>
        </pc:sldMkLst>
      </pc:sldChg>
      <pc:sldChg chg="addSp delSp modSp add mod">
        <pc:chgData name="Graf Thomas, INI-NET-VNC-E2E" userId="487bc3e3-9ce7-4cdd-b7b4-8899ea88d289" providerId="ADAL" clId="{7E675CCB-07F9-44C0-BAAC-BD9446840455}" dt="2025-02-06T14:38:12.958" v="1681" actId="21"/>
        <pc:sldMkLst>
          <pc:docMk/>
          <pc:sldMk cId="1170693214" sldId="2145706272"/>
        </pc:sldMkLst>
        <pc:spChg chg="mod">
          <ac:chgData name="Graf Thomas, INI-NET-VNC-E2E" userId="487bc3e3-9ce7-4cdd-b7b4-8899ea88d289" providerId="ADAL" clId="{7E675CCB-07F9-44C0-BAAC-BD9446840455}" dt="2025-02-06T09:43:10.862" v="969"/>
          <ac:spMkLst>
            <pc:docMk/>
            <pc:sldMk cId="1170693214" sldId="2145706272"/>
            <ac:spMk id="2" creationId="{FF20F271-6F0D-4AC0-BB1D-F5C338165C13}"/>
          </ac:spMkLst>
        </pc:spChg>
        <pc:spChg chg="mod">
          <ac:chgData name="Graf Thomas, INI-NET-VNC-E2E" userId="487bc3e3-9ce7-4cdd-b7b4-8899ea88d289" providerId="ADAL" clId="{7E675CCB-07F9-44C0-BAAC-BD9446840455}" dt="2025-02-06T14:38:12.958" v="1681" actId="21"/>
          <ac:spMkLst>
            <pc:docMk/>
            <pc:sldMk cId="1170693214" sldId="2145706272"/>
            <ac:spMk id="3" creationId="{29C0DFD4-432D-4B0C-93DF-790441DCF5B9}"/>
          </ac:spMkLst>
        </pc:spChg>
        <pc:spChg chg="del">
          <ac:chgData name="Graf Thomas, INI-NET-VNC-E2E" userId="487bc3e3-9ce7-4cdd-b7b4-8899ea88d289" providerId="ADAL" clId="{7E675CCB-07F9-44C0-BAAC-BD9446840455}" dt="2025-02-06T09:35:01.446" v="888" actId="478"/>
          <ac:spMkLst>
            <pc:docMk/>
            <pc:sldMk cId="1170693214" sldId="2145706272"/>
            <ac:spMk id="5" creationId="{A9CD1D68-6740-B60A-B5C6-3012DD46A668}"/>
          </ac:spMkLst>
        </pc:spChg>
        <pc:spChg chg="add del mod">
          <ac:chgData name="Graf Thomas, INI-NET-VNC-E2E" userId="487bc3e3-9ce7-4cdd-b7b4-8899ea88d289" providerId="ADAL" clId="{7E675CCB-07F9-44C0-BAAC-BD9446840455}" dt="2025-02-06T09:35:01.446" v="888" actId="478"/>
          <ac:spMkLst>
            <pc:docMk/>
            <pc:sldMk cId="1170693214" sldId="2145706272"/>
            <ac:spMk id="6" creationId="{3440ABCC-9C19-ED6F-3ECD-F27023A73F22}"/>
          </ac:spMkLst>
        </pc:spChg>
        <pc:spChg chg="del mod">
          <ac:chgData name="Graf Thomas, INI-NET-VNC-E2E" userId="487bc3e3-9ce7-4cdd-b7b4-8899ea88d289" providerId="ADAL" clId="{7E675CCB-07F9-44C0-BAAC-BD9446840455}" dt="2025-02-06T09:35:01.446" v="888" actId="478"/>
          <ac:spMkLst>
            <pc:docMk/>
            <pc:sldMk cId="1170693214" sldId="2145706272"/>
            <ac:spMk id="7" creationId="{F1861884-AA79-8041-A708-D4652D546A08}"/>
          </ac:spMkLst>
        </pc:spChg>
        <pc:spChg chg="add del mod">
          <ac:chgData name="Graf Thomas, INI-NET-VNC-E2E" userId="487bc3e3-9ce7-4cdd-b7b4-8899ea88d289" providerId="ADAL" clId="{7E675CCB-07F9-44C0-BAAC-BD9446840455}" dt="2025-02-02T09:27:32.855" v="419" actId="478"/>
          <ac:spMkLst>
            <pc:docMk/>
            <pc:sldMk cId="1170693214" sldId="2145706272"/>
            <ac:spMk id="9" creationId="{23E81842-4804-9A3F-9DA2-2EA286F49F5C}"/>
          </ac:spMkLst>
        </pc:spChg>
        <pc:picChg chg="del">
          <ac:chgData name="Graf Thomas, INI-NET-VNC-E2E" userId="487bc3e3-9ce7-4cdd-b7b4-8899ea88d289" providerId="ADAL" clId="{7E675CCB-07F9-44C0-BAAC-BD9446840455}" dt="2025-02-06T09:34:58.438" v="887" actId="478"/>
          <ac:picMkLst>
            <pc:docMk/>
            <pc:sldMk cId="1170693214" sldId="2145706272"/>
            <ac:picMk id="4" creationId="{3F6FE370-7B96-20ED-12F6-496CEBE7C7B7}"/>
          </ac:picMkLst>
        </pc:picChg>
      </pc:sldChg>
      <pc:sldChg chg="modSp add del mod">
        <pc:chgData name="Graf Thomas, INI-NET-VNC-E2E" userId="487bc3e3-9ce7-4cdd-b7b4-8899ea88d289" providerId="ADAL" clId="{7E675CCB-07F9-44C0-BAAC-BD9446840455}" dt="2025-02-06T09:37:40.213" v="915" actId="47"/>
        <pc:sldMkLst>
          <pc:docMk/>
          <pc:sldMk cId="2851038272" sldId="2145706273"/>
        </pc:sldMkLst>
        <pc:spChg chg="mod">
          <ac:chgData name="Graf Thomas, INI-NET-VNC-E2E" userId="487bc3e3-9ce7-4cdd-b7b4-8899ea88d289" providerId="ADAL" clId="{7E675CCB-07F9-44C0-BAAC-BD9446840455}" dt="2025-02-06T09:37:18.482" v="911" actId="20577"/>
          <ac:spMkLst>
            <pc:docMk/>
            <pc:sldMk cId="2851038272" sldId="2145706273"/>
            <ac:spMk id="2" creationId="{FF20F271-6F0D-4AC0-BB1D-F5C338165C13}"/>
          </ac:spMkLst>
        </pc:spChg>
      </pc:sldChg>
      <pc:sldChg chg="modSp add del mod">
        <pc:chgData name="Graf Thomas, INI-NET-VNC-E2E" userId="487bc3e3-9ce7-4cdd-b7b4-8899ea88d289" providerId="ADAL" clId="{7E675CCB-07F9-44C0-BAAC-BD9446840455}" dt="2025-02-06T09:27:27.270" v="836" actId="47"/>
        <pc:sldMkLst>
          <pc:docMk/>
          <pc:sldMk cId="3287963544" sldId="2145706273"/>
        </pc:sldMkLst>
        <pc:spChg chg="mod">
          <ac:chgData name="Graf Thomas, INI-NET-VNC-E2E" userId="487bc3e3-9ce7-4cdd-b7b4-8899ea88d289" providerId="ADAL" clId="{7E675CCB-07F9-44C0-BAAC-BD9446840455}" dt="2025-02-06T09:27:09.860" v="832"/>
          <ac:spMkLst>
            <pc:docMk/>
            <pc:sldMk cId="3287963544" sldId="2145706273"/>
            <ac:spMk id="5" creationId="{E6EDC80B-21EE-899E-6527-9932D706231D}"/>
          </ac:spMkLst>
        </pc:spChg>
      </pc:sldChg>
      <pc:sldChg chg="addSp delSp modSp add mod ord">
        <pc:chgData name="Graf Thomas, INI-NET-VNC-E2E" userId="487bc3e3-9ce7-4cdd-b7b4-8899ea88d289" providerId="ADAL" clId="{7E675CCB-07F9-44C0-BAAC-BD9446840455}" dt="2025-02-06T09:54:11.630" v="1427" actId="1076"/>
        <pc:sldMkLst>
          <pc:docMk/>
          <pc:sldMk cId="1062704173" sldId="2145706274"/>
        </pc:sldMkLst>
        <pc:spChg chg="mod">
          <ac:chgData name="Graf Thomas, INI-NET-VNC-E2E" userId="487bc3e3-9ce7-4cdd-b7b4-8899ea88d289" providerId="ADAL" clId="{7E675CCB-07F9-44C0-BAAC-BD9446840455}" dt="2025-02-06T09:43:47.350" v="991" actId="20577"/>
          <ac:spMkLst>
            <pc:docMk/>
            <pc:sldMk cId="1062704173" sldId="2145706274"/>
            <ac:spMk id="2" creationId="{FF20F271-6F0D-4AC0-BB1D-F5C338165C13}"/>
          </ac:spMkLst>
        </pc:spChg>
        <pc:spChg chg="mod">
          <ac:chgData name="Graf Thomas, INI-NET-VNC-E2E" userId="487bc3e3-9ce7-4cdd-b7b4-8899ea88d289" providerId="ADAL" clId="{7E675CCB-07F9-44C0-BAAC-BD9446840455}" dt="2025-02-06T09:42:39.607" v="957" actId="21"/>
          <ac:spMkLst>
            <pc:docMk/>
            <pc:sldMk cId="1062704173" sldId="2145706274"/>
            <ac:spMk id="3" creationId="{29C0DFD4-432D-4B0C-93DF-790441DCF5B9}"/>
          </ac:spMkLst>
        </pc:spChg>
        <pc:spChg chg="add del">
          <ac:chgData name="Graf Thomas, INI-NET-VNC-E2E" userId="487bc3e3-9ce7-4cdd-b7b4-8899ea88d289" providerId="ADAL" clId="{7E675CCB-07F9-44C0-BAAC-BD9446840455}" dt="2025-02-06T09:48:12.483" v="1118" actId="21"/>
          <ac:spMkLst>
            <pc:docMk/>
            <pc:sldMk cId="1062704173" sldId="2145706274"/>
            <ac:spMk id="5" creationId="{A9CD1D68-6740-B60A-B5C6-3012DD46A668}"/>
          </ac:spMkLst>
        </pc:spChg>
        <pc:spChg chg="add del mod">
          <ac:chgData name="Graf Thomas, INI-NET-VNC-E2E" userId="487bc3e3-9ce7-4cdd-b7b4-8899ea88d289" providerId="ADAL" clId="{7E675CCB-07F9-44C0-BAAC-BD9446840455}" dt="2025-02-06T09:48:12.483" v="1118" actId="21"/>
          <ac:spMkLst>
            <pc:docMk/>
            <pc:sldMk cId="1062704173" sldId="2145706274"/>
            <ac:spMk id="6" creationId="{266E0794-E913-1E42-CFA6-E60C1BA94BFB}"/>
          </ac:spMkLst>
        </pc:spChg>
        <pc:spChg chg="add del">
          <ac:chgData name="Graf Thomas, INI-NET-VNC-E2E" userId="487bc3e3-9ce7-4cdd-b7b4-8899ea88d289" providerId="ADAL" clId="{7E675CCB-07F9-44C0-BAAC-BD9446840455}" dt="2025-02-06T09:48:12.483" v="1118" actId="21"/>
          <ac:spMkLst>
            <pc:docMk/>
            <pc:sldMk cId="1062704173" sldId="2145706274"/>
            <ac:spMk id="7" creationId="{F1861884-AA79-8041-A708-D4652D546A08}"/>
          </ac:spMkLst>
        </pc:spChg>
        <pc:spChg chg="add del mod">
          <ac:chgData name="Graf Thomas, INI-NET-VNC-E2E" userId="487bc3e3-9ce7-4cdd-b7b4-8899ea88d289" providerId="ADAL" clId="{7E675CCB-07F9-44C0-BAAC-BD9446840455}" dt="2025-02-06T09:53:52.610" v="1424" actId="478"/>
          <ac:spMkLst>
            <pc:docMk/>
            <pc:sldMk cId="1062704173" sldId="2145706274"/>
            <ac:spMk id="14" creationId="{98DC61CA-5487-AEBC-88CF-AC6E5319E337}"/>
          </ac:spMkLst>
        </pc:spChg>
        <pc:spChg chg="add mod">
          <ac:chgData name="Graf Thomas, INI-NET-VNC-E2E" userId="487bc3e3-9ce7-4cdd-b7b4-8899ea88d289" providerId="ADAL" clId="{7E675CCB-07F9-44C0-BAAC-BD9446840455}" dt="2025-02-06T09:52:50.423" v="1413" actId="14100"/>
          <ac:spMkLst>
            <pc:docMk/>
            <pc:sldMk cId="1062704173" sldId="2145706274"/>
            <ac:spMk id="15" creationId="{910F228A-56E3-0E19-E937-A95EC4A906AF}"/>
          </ac:spMkLst>
        </pc:spChg>
        <pc:spChg chg="add mod">
          <ac:chgData name="Graf Thomas, INI-NET-VNC-E2E" userId="487bc3e3-9ce7-4cdd-b7b4-8899ea88d289" providerId="ADAL" clId="{7E675CCB-07F9-44C0-BAAC-BD9446840455}" dt="2025-02-06T09:53:04.248" v="1416" actId="14100"/>
          <ac:spMkLst>
            <pc:docMk/>
            <pc:sldMk cId="1062704173" sldId="2145706274"/>
            <ac:spMk id="16" creationId="{6DE4ED20-4CFF-7DD4-F51F-1B7DB1A00E5B}"/>
          </ac:spMkLst>
        </pc:spChg>
        <pc:picChg chg="del">
          <ac:chgData name="Graf Thomas, INI-NET-VNC-E2E" userId="487bc3e3-9ce7-4cdd-b7b4-8899ea88d289" providerId="ADAL" clId="{7E675CCB-07F9-44C0-BAAC-BD9446840455}" dt="2025-02-06T09:38:59.216" v="928" actId="478"/>
          <ac:picMkLst>
            <pc:docMk/>
            <pc:sldMk cId="1062704173" sldId="2145706274"/>
            <ac:picMk id="4" creationId="{3F6FE370-7B96-20ED-12F6-496CEBE7C7B7}"/>
          </ac:picMkLst>
        </pc:picChg>
        <pc:picChg chg="add del mod ord">
          <ac:chgData name="Graf Thomas, INI-NET-VNC-E2E" userId="487bc3e3-9ce7-4cdd-b7b4-8899ea88d289" providerId="ADAL" clId="{7E675CCB-07F9-44C0-BAAC-BD9446840455}" dt="2025-02-06T09:48:12.483" v="1118" actId="21"/>
          <ac:picMkLst>
            <pc:docMk/>
            <pc:sldMk cId="1062704173" sldId="2145706274"/>
            <ac:picMk id="10" creationId="{9D265774-C7F8-2802-22E7-7D9EFD2D4CB6}"/>
          </ac:picMkLst>
        </pc:picChg>
        <pc:picChg chg="add mod">
          <ac:chgData name="Graf Thomas, INI-NET-VNC-E2E" userId="487bc3e3-9ce7-4cdd-b7b4-8899ea88d289" providerId="ADAL" clId="{7E675CCB-07F9-44C0-BAAC-BD9446840455}" dt="2025-02-06T09:49:04.520" v="1136" actId="1076"/>
          <ac:picMkLst>
            <pc:docMk/>
            <pc:sldMk cId="1062704173" sldId="2145706274"/>
            <ac:picMk id="12" creationId="{7E7C7D36-21FC-9E78-6A3B-3470C7C0E599}"/>
          </ac:picMkLst>
        </pc:picChg>
        <pc:picChg chg="add mod">
          <ac:chgData name="Graf Thomas, INI-NET-VNC-E2E" userId="487bc3e3-9ce7-4cdd-b7b4-8899ea88d289" providerId="ADAL" clId="{7E675CCB-07F9-44C0-BAAC-BD9446840455}" dt="2025-02-06T09:54:11.630" v="1427" actId="1076"/>
          <ac:picMkLst>
            <pc:docMk/>
            <pc:sldMk cId="1062704173" sldId="2145706274"/>
            <ac:picMk id="18" creationId="{B58437FA-00D3-A7CD-B8DC-EC9AEE75A4F9}"/>
          </ac:picMkLst>
        </pc:picChg>
      </pc:sldChg>
      <pc:sldChg chg="delSp modSp add del mod ord">
        <pc:chgData name="Graf Thomas, INI-NET-VNC-E2E" userId="487bc3e3-9ce7-4cdd-b7b4-8899ea88d289" providerId="ADAL" clId="{7E675CCB-07F9-44C0-BAAC-BD9446840455}" dt="2025-02-06T09:29:06.134" v="859" actId="47"/>
        <pc:sldMkLst>
          <pc:docMk/>
          <pc:sldMk cId="1996672381" sldId="2145706274"/>
        </pc:sldMkLst>
        <pc:spChg chg="mod">
          <ac:chgData name="Graf Thomas, INI-NET-VNC-E2E" userId="487bc3e3-9ce7-4cdd-b7b4-8899ea88d289" providerId="ADAL" clId="{7E675CCB-07F9-44C0-BAAC-BD9446840455}" dt="2025-02-06T09:28:47.199" v="858"/>
          <ac:spMkLst>
            <pc:docMk/>
            <pc:sldMk cId="1996672381" sldId="2145706274"/>
            <ac:spMk id="3" creationId="{29C0DFD4-432D-4B0C-93DF-790441DCF5B9}"/>
          </ac:spMkLst>
        </pc:spChg>
        <pc:spChg chg="del">
          <ac:chgData name="Graf Thomas, INI-NET-VNC-E2E" userId="487bc3e3-9ce7-4cdd-b7b4-8899ea88d289" providerId="ADAL" clId="{7E675CCB-07F9-44C0-BAAC-BD9446840455}" dt="2025-02-06T09:27:42.636" v="839" actId="478"/>
          <ac:spMkLst>
            <pc:docMk/>
            <pc:sldMk cId="1996672381" sldId="2145706274"/>
            <ac:spMk id="5" creationId="{A9CD1D68-6740-B60A-B5C6-3012DD46A668}"/>
          </ac:spMkLst>
        </pc:spChg>
        <pc:spChg chg="mod">
          <ac:chgData name="Graf Thomas, INI-NET-VNC-E2E" userId="487bc3e3-9ce7-4cdd-b7b4-8899ea88d289" providerId="ADAL" clId="{7E675CCB-07F9-44C0-BAAC-BD9446840455}" dt="2025-02-06T09:27:41.061" v="838" actId="1076"/>
          <ac:spMkLst>
            <pc:docMk/>
            <pc:sldMk cId="1996672381" sldId="2145706274"/>
            <ac:spMk id="7" creationId="{F1861884-AA79-8041-A708-D4652D546A08}"/>
          </ac:spMkLst>
        </pc:spChg>
      </pc:sldChg>
      <pc:sldChg chg="modSp add del mod ord">
        <pc:chgData name="Graf Thomas, INI-NET-VNC-E2E" userId="487bc3e3-9ce7-4cdd-b7b4-8899ea88d289" providerId="ADAL" clId="{7E675CCB-07F9-44C0-BAAC-BD9446840455}" dt="2025-02-10T09:40:44.820" v="2886" actId="47"/>
        <pc:sldMkLst>
          <pc:docMk/>
          <pc:sldMk cId="2814352939" sldId="2145706275"/>
        </pc:sldMkLst>
        <pc:spChg chg="mod">
          <ac:chgData name="Graf Thomas, INI-NET-VNC-E2E" userId="487bc3e3-9ce7-4cdd-b7b4-8899ea88d289" providerId="ADAL" clId="{7E675CCB-07F9-44C0-BAAC-BD9446840455}" dt="2025-02-10T09:35:22.100" v="2562"/>
          <ac:spMkLst>
            <pc:docMk/>
            <pc:sldMk cId="2814352939" sldId="2145706275"/>
            <ac:spMk id="2" creationId="{FF20F271-6F0D-4AC0-BB1D-F5C338165C13}"/>
          </ac:spMkLst>
        </pc:spChg>
        <pc:spChg chg="mod">
          <ac:chgData name="Graf Thomas, INI-NET-VNC-E2E" userId="487bc3e3-9ce7-4cdd-b7b4-8899ea88d289" providerId="ADAL" clId="{7E675CCB-07F9-44C0-BAAC-BD9446840455}" dt="2025-02-10T09:39:08.522" v="2876" actId="20577"/>
          <ac:spMkLst>
            <pc:docMk/>
            <pc:sldMk cId="2814352939" sldId="2145706275"/>
            <ac:spMk id="3" creationId="{29C0DFD4-432D-4B0C-93DF-790441DCF5B9}"/>
          </ac:spMkLst>
        </pc:spChg>
      </pc:sldChg>
      <pc:sldChg chg="modSp add mod">
        <pc:chgData name="Graf Thomas, INI-NET-VNC-E2E" userId="487bc3e3-9ce7-4cdd-b7b4-8899ea88d289" providerId="ADAL" clId="{7E675CCB-07F9-44C0-BAAC-BD9446840455}" dt="2025-02-10T09:56:22.117" v="3755" actId="20577"/>
        <pc:sldMkLst>
          <pc:docMk/>
          <pc:sldMk cId="1674016052" sldId="2145706276"/>
        </pc:sldMkLst>
        <pc:spChg chg="mod">
          <ac:chgData name="Graf Thomas, INI-NET-VNC-E2E" userId="487bc3e3-9ce7-4cdd-b7b4-8899ea88d289" providerId="ADAL" clId="{7E675CCB-07F9-44C0-BAAC-BD9446840455}" dt="2025-02-10T09:56:22.117" v="3755" actId="20577"/>
          <ac:spMkLst>
            <pc:docMk/>
            <pc:sldMk cId="1674016052" sldId="2145706276"/>
            <ac:spMk id="5" creationId="{C26208B2-0D10-4C23-B2DE-372A62E98644}"/>
          </ac:spMkLst>
        </pc:spChg>
      </pc:sldChg>
      <pc:sldChg chg="modSp add mod ord">
        <pc:chgData name="Graf Thomas, INI-NET-VNC-E2E" userId="487bc3e3-9ce7-4cdd-b7b4-8899ea88d289" providerId="ADAL" clId="{7E675CCB-07F9-44C0-BAAC-BD9446840455}" dt="2025-02-10T12:26:04.217" v="3834" actId="20577"/>
        <pc:sldMkLst>
          <pc:docMk/>
          <pc:sldMk cId="2551479504" sldId="2145706277"/>
        </pc:sldMkLst>
        <pc:spChg chg="mod">
          <ac:chgData name="Graf Thomas, INI-NET-VNC-E2E" userId="487bc3e3-9ce7-4cdd-b7b4-8899ea88d289" providerId="ADAL" clId="{7E675CCB-07F9-44C0-BAAC-BD9446840455}" dt="2025-02-10T12:26:04.217" v="3834" actId="20577"/>
          <ac:spMkLst>
            <pc:docMk/>
            <pc:sldMk cId="2551479504" sldId="2145706277"/>
            <ac:spMk id="5" creationId="{C26208B2-0D10-4C23-B2DE-372A62E98644}"/>
          </ac:spMkLst>
        </pc:spChg>
      </pc:sldChg>
      <pc:sldMasterChg chg="delSldLayout">
        <pc:chgData name="Graf Thomas, INI-NET-VNC-E2E" userId="487bc3e3-9ce7-4cdd-b7b4-8899ea88d289" providerId="ADAL" clId="{7E675CCB-07F9-44C0-BAAC-BD9446840455}" dt="2025-02-06T09:44:40.254" v="996" actId="47"/>
        <pc:sldMasterMkLst>
          <pc:docMk/>
          <pc:sldMasterMk cId="1575956613" sldId="2147483648"/>
        </pc:sldMasterMkLst>
        <pc:sldLayoutChg chg="del">
          <pc:chgData name="Graf Thomas, INI-NET-VNC-E2E" userId="487bc3e3-9ce7-4cdd-b7b4-8899ea88d289" providerId="ADAL" clId="{7E675CCB-07F9-44C0-BAAC-BD9446840455}" dt="2025-02-02T09:42:03.513" v="679" actId="47"/>
          <pc:sldLayoutMkLst>
            <pc:docMk/>
            <pc:sldMasterMk cId="1575956613" sldId="2147483648"/>
            <pc:sldLayoutMk cId="1005672142" sldId="2147483660"/>
          </pc:sldLayoutMkLst>
        </pc:sldLayoutChg>
        <pc:sldLayoutChg chg="del">
          <pc:chgData name="Graf Thomas, INI-NET-VNC-E2E" userId="487bc3e3-9ce7-4cdd-b7b4-8899ea88d289" providerId="ADAL" clId="{7E675CCB-07F9-44C0-BAAC-BD9446840455}" dt="2025-02-06T09:44:40.254" v="996" actId="47"/>
          <pc:sldLayoutMkLst>
            <pc:docMk/>
            <pc:sldMasterMk cId="1575956613" sldId="2147483648"/>
            <pc:sldLayoutMk cId="2836146050" sldId="2147483661"/>
          </pc:sldLayoutMkLst>
        </pc:sldLayoutChg>
      </pc:sldMasterChg>
    </pc:docChg>
  </pc:docChgLst>
  <pc:docChgLst>
    <pc:chgData name="Graf Thomas, INI-NET-VNC-HCS" userId="487bc3e3-9ce7-4cdd-b7b4-8899ea88d289" providerId="ADAL" clId="{4A5FA374-B22D-42F2-92D2-B0E98E7AE0F6}"/>
    <pc:docChg chg="undo custSel addSld delSld modSld sldOrd">
      <pc:chgData name="Graf Thomas, INI-NET-VNC-HCS" userId="487bc3e3-9ce7-4cdd-b7b4-8899ea88d289" providerId="ADAL" clId="{4A5FA374-B22D-42F2-92D2-B0E98E7AE0F6}" dt="2024-11-03T08:15:06.107" v="1012"/>
      <pc:docMkLst>
        <pc:docMk/>
      </pc:docMkLst>
      <pc:sldChg chg="modSp mod">
        <pc:chgData name="Graf Thomas, INI-NET-VNC-HCS" userId="487bc3e3-9ce7-4cdd-b7b4-8899ea88d289" providerId="ADAL" clId="{4A5FA374-B22D-42F2-92D2-B0E98E7AE0F6}" dt="2024-10-25T11:51:36.368" v="1006"/>
        <pc:sldMkLst>
          <pc:docMk/>
          <pc:sldMk cId="3578665336" sldId="1041"/>
        </pc:sldMkLst>
        <pc:spChg chg="mod">
          <ac:chgData name="Graf Thomas, INI-NET-VNC-HCS" userId="487bc3e3-9ce7-4cdd-b7b4-8899ea88d289" providerId="ADAL" clId="{4A5FA374-B22D-42F2-92D2-B0E98E7AE0F6}" dt="2024-10-25T09:32:25.489" v="1" actId="20577"/>
          <ac:spMkLst>
            <pc:docMk/>
            <pc:sldMk cId="3578665336" sldId="1041"/>
            <ac:spMk id="5" creationId="{C26208B2-0D10-4C23-B2DE-372A62E98644}"/>
          </ac:spMkLst>
        </pc:spChg>
        <pc:spChg chg="mod">
          <ac:chgData name="Graf Thomas, INI-NET-VNC-HCS" userId="487bc3e3-9ce7-4cdd-b7b4-8899ea88d289" providerId="ADAL" clId="{4A5FA374-B22D-42F2-92D2-B0E98E7AE0F6}" dt="2024-10-25T11:51:36.368" v="1006"/>
          <ac:spMkLst>
            <pc:docMk/>
            <pc:sldMk cId="3578665336" sldId="1041"/>
            <ac:spMk id="6" creationId="{6CAA0765-1318-4A03-8F91-D3ECC43D8FA7}"/>
          </ac:spMkLst>
        </pc:spChg>
      </pc:sldChg>
      <pc:sldChg chg="ord">
        <pc:chgData name="Graf Thomas, INI-NET-VNC-HCS" userId="487bc3e3-9ce7-4cdd-b7b4-8899ea88d289" providerId="ADAL" clId="{4A5FA374-B22D-42F2-92D2-B0E98E7AE0F6}" dt="2024-10-25T09:35:05.969" v="47"/>
        <pc:sldMkLst>
          <pc:docMk/>
          <pc:sldMk cId="1088069469" sldId="26422"/>
        </pc:sldMkLst>
      </pc:sldChg>
      <pc:sldChg chg="del">
        <pc:chgData name="Graf Thomas, INI-NET-VNC-HCS" userId="487bc3e3-9ce7-4cdd-b7b4-8899ea88d289" providerId="ADAL" clId="{4A5FA374-B22D-42F2-92D2-B0E98E7AE0F6}" dt="2024-10-25T11:15:44.768" v="570" actId="47"/>
        <pc:sldMkLst>
          <pc:docMk/>
          <pc:sldMk cId="1980732846" sldId="2145706229"/>
        </pc:sldMkLst>
      </pc:sldChg>
      <pc:sldChg chg="ord">
        <pc:chgData name="Graf Thomas, INI-NET-VNC-HCS" userId="487bc3e3-9ce7-4cdd-b7b4-8899ea88d289" providerId="ADAL" clId="{4A5FA374-B22D-42F2-92D2-B0E98E7AE0F6}" dt="2024-11-03T08:15:06.107" v="1012"/>
        <pc:sldMkLst>
          <pc:docMk/>
          <pc:sldMk cId="3864283889" sldId="2145706236"/>
        </pc:sldMkLst>
      </pc:sldChg>
      <pc:sldChg chg="addSp delSp modSp mod ord">
        <pc:chgData name="Graf Thomas, INI-NET-VNC-HCS" userId="487bc3e3-9ce7-4cdd-b7b4-8899ea88d289" providerId="ADAL" clId="{4A5FA374-B22D-42F2-92D2-B0E98E7AE0F6}" dt="2024-10-25T11:43:26.155" v="897" actId="20577"/>
        <pc:sldMkLst>
          <pc:docMk/>
          <pc:sldMk cId="2617504443" sldId="2145706242"/>
        </pc:sldMkLst>
        <pc:spChg chg="mod">
          <ac:chgData name="Graf Thomas, INI-NET-VNC-HCS" userId="487bc3e3-9ce7-4cdd-b7b4-8899ea88d289" providerId="ADAL" clId="{4A5FA374-B22D-42F2-92D2-B0E98E7AE0F6}" dt="2024-10-25T11:43:26.155" v="897" actId="20577"/>
          <ac:spMkLst>
            <pc:docMk/>
            <pc:sldMk cId="2617504443" sldId="2145706242"/>
            <ac:spMk id="2" creationId="{FF20F271-6F0D-4AC0-BB1D-F5C338165C13}"/>
          </ac:spMkLst>
        </pc:spChg>
        <pc:spChg chg="mod">
          <ac:chgData name="Graf Thomas, INI-NET-VNC-HCS" userId="487bc3e3-9ce7-4cdd-b7b4-8899ea88d289" providerId="ADAL" clId="{4A5FA374-B22D-42F2-92D2-B0E98E7AE0F6}" dt="2024-10-25T11:43:15.170" v="880" actId="14100"/>
          <ac:spMkLst>
            <pc:docMk/>
            <pc:sldMk cId="2617504443" sldId="2145706242"/>
            <ac:spMk id="3" creationId="{29C0DFD4-432D-4B0C-93DF-790441DCF5B9}"/>
          </ac:spMkLst>
        </pc:spChg>
        <pc:spChg chg="add mod">
          <ac:chgData name="Graf Thomas, INI-NET-VNC-HCS" userId="487bc3e3-9ce7-4cdd-b7b4-8899ea88d289" providerId="ADAL" clId="{4A5FA374-B22D-42F2-92D2-B0E98E7AE0F6}" dt="2024-10-25T09:54:58.476" v="182" actId="1076"/>
          <ac:spMkLst>
            <pc:docMk/>
            <pc:sldMk cId="2617504443" sldId="2145706242"/>
            <ac:spMk id="5" creationId="{A9CD1D68-6740-B60A-B5C6-3012DD46A668}"/>
          </ac:spMkLst>
        </pc:spChg>
        <pc:spChg chg="add mod">
          <ac:chgData name="Graf Thomas, INI-NET-VNC-HCS" userId="487bc3e3-9ce7-4cdd-b7b4-8899ea88d289" providerId="ADAL" clId="{4A5FA374-B22D-42F2-92D2-B0E98E7AE0F6}" dt="2024-10-25T09:55:17.873" v="184" actId="1076"/>
          <ac:spMkLst>
            <pc:docMk/>
            <pc:sldMk cId="2617504443" sldId="2145706242"/>
            <ac:spMk id="7" creationId="{F1861884-AA79-8041-A708-D4652D546A08}"/>
          </ac:spMkLst>
        </pc:spChg>
        <pc:picChg chg="add mod">
          <ac:chgData name="Graf Thomas, INI-NET-VNC-HCS" userId="487bc3e3-9ce7-4cdd-b7b4-8899ea88d289" providerId="ADAL" clId="{4A5FA374-B22D-42F2-92D2-B0E98E7AE0F6}" dt="2024-10-25T09:54:31.032" v="178" actId="1076"/>
          <ac:picMkLst>
            <pc:docMk/>
            <pc:sldMk cId="2617504443" sldId="2145706242"/>
            <ac:picMk id="4" creationId="{3F6FE370-7B96-20ED-12F6-496CEBE7C7B7}"/>
          </ac:picMkLst>
        </pc:picChg>
        <pc:picChg chg="del">
          <ac:chgData name="Graf Thomas, INI-NET-VNC-HCS" userId="487bc3e3-9ce7-4cdd-b7b4-8899ea88d289" providerId="ADAL" clId="{4A5FA374-B22D-42F2-92D2-B0E98E7AE0F6}" dt="2024-10-25T09:54:19.544" v="174" actId="478"/>
          <ac:picMkLst>
            <pc:docMk/>
            <pc:sldMk cId="2617504443" sldId="2145706242"/>
            <ac:picMk id="6" creationId="{D4F5E154-1C25-441B-90CF-A1443F6D1EF8}"/>
          </ac:picMkLst>
        </pc:picChg>
      </pc:sldChg>
      <pc:sldChg chg="del">
        <pc:chgData name="Graf Thomas, INI-NET-VNC-HCS" userId="487bc3e3-9ce7-4cdd-b7b4-8899ea88d289" providerId="ADAL" clId="{4A5FA374-B22D-42F2-92D2-B0E98E7AE0F6}" dt="2024-10-25T09:59:46.198" v="191" actId="47"/>
        <pc:sldMkLst>
          <pc:docMk/>
          <pc:sldMk cId="2325717052" sldId="2145706246"/>
        </pc:sldMkLst>
      </pc:sldChg>
      <pc:sldChg chg="del">
        <pc:chgData name="Graf Thomas, INI-NET-VNC-HCS" userId="487bc3e3-9ce7-4cdd-b7b4-8899ea88d289" providerId="ADAL" clId="{4A5FA374-B22D-42F2-92D2-B0E98E7AE0F6}" dt="2024-10-25T09:56:25.584" v="188" actId="47"/>
        <pc:sldMkLst>
          <pc:docMk/>
          <pc:sldMk cId="1916646710" sldId="2145706248"/>
        </pc:sldMkLst>
      </pc:sldChg>
      <pc:sldChg chg="del">
        <pc:chgData name="Graf Thomas, INI-NET-VNC-HCS" userId="487bc3e3-9ce7-4cdd-b7b4-8899ea88d289" providerId="ADAL" clId="{4A5FA374-B22D-42F2-92D2-B0E98E7AE0F6}" dt="2024-10-25T09:56:25.584" v="188" actId="47"/>
        <pc:sldMkLst>
          <pc:docMk/>
          <pc:sldMk cId="3471801430" sldId="2145706249"/>
        </pc:sldMkLst>
      </pc:sldChg>
      <pc:sldChg chg="del">
        <pc:chgData name="Graf Thomas, INI-NET-VNC-HCS" userId="487bc3e3-9ce7-4cdd-b7b4-8899ea88d289" providerId="ADAL" clId="{4A5FA374-B22D-42F2-92D2-B0E98E7AE0F6}" dt="2024-10-25T09:56:25.584" v="188" actId="47"/>
        <pc:sldMkLst>
          <pc:docMk/>
          <pc:sldMk cId="2503304106" sldId="2145706250"/>
        </pc:sldMkLst>
      </pc:sldChg>
      <pc:sldChg chg="del">
        <pc:chgData name="Graf Thomas, INI-NET-VNC-HCS" userId="487bc3e3-9ce7-4cdd-b7b4-8899ea88d289" providerId="ADAL" clId="{4A5FA374-B22D-42F2-92D2-B0E98E7AE0F6}" dt="2024-10-25T09:59:46.198" v="191" actId="47"/>
        <pc:sldMkLst>
          <pc:docMk/>
          <pc:sldMk cId="3678903494" sldId="2145706255"/>
        </pc:sldMkLst>
      </pc:sldChg>
      <pc:sldChg chg="del">
        <pc:chgData name="Graf Thomas, INI-NET-VNC-HCS" userId="487bc3e3-9ce7-4cdd-b7b4-8899ea88d289" providerId="ADAL" clId="{4A5FA374-B22D-42F2-92D2-B0E98E7AE0F6}" dt="2024-10-25T09:59:46.198" v="191" actId="47"/>
        <pc:sldMkLst>
          <pc:docMk/>
          <pc:sldMk cId="3965782337" sldId="2145706257"/>
        </pc:sldMkLst>
      </pc:sldChg>
      <pc:sldChg chg="del ord">
        <pc:chgData name="Graf Thomas, INI-NET-VNC-HCS" userId="487bc3e3-9ce7-4cdd-b7b4-8899ea88d289" providerId="ADAL" clId="{4A5FA374-B22D-42F2-92D2-B0E98E7AE0F6}" dt="2024-10-25T09:55:26.036" v="185" actId="47"/>
        <pc:sldMkLst>
          <pc:docMk/>
          <pc:sldMk cId="2684272815" sldId="2145706258"/>
        </pc:sldMkLst>
      </pc:sldChg>
      <pc:sldChg chg="modSp mod ord">
        <pc:chgData name="Graf Thomas, INI-NET-VNC-HCS" userId="487bc3e3-9ce7-4cdd-b7b4-8899ea88d289" providerId="ADAL" clId="{4A5FA374-B22D-42F2-92D2-B0E98E7AE0F6}" dt="2024-10-25T09:44:25.883" v="110" actId="13926"/>
        <pc:sldMkLst>
          <pc:docMk/>
          <pc:sldMk cId="179949106" sldId="2145706259"/>
        </pc:sldMkLst>
        <pc:spChg chg="mod">
          <ac:chgData name="Graf Thomas, INI-NET-VNC-HCS" userId="487bc3e3-9ce7-4cdd-b7b4-8899ea88d289" providerId="ADAL" clId="{4A5FA374-B22D-42F2-92D2-B0E98E7AE0F6}" dt="2024-10-25T09:44:25.883" v="110" actId="13926"/>
          <ac:spMkLst>
            <pc:docMk/>
            <pc:sldMk cId="179949106" sldId="2145706259"/>
            <ac:spMk id="3" creationId="{29C0DFD4-432D-4B0C-93DF-790441DCF5B9}"/>
          </ac:spMkLst>
        </pc:spChg>
      </pc:sldChg>
      <pc:sldChg chg="addSp delSp modSp mod">
        <pc:chgData name="Graf Thomas, INI-NET-VNC-HCS" userId="487bc3e3-9ce7-4cdd-b7b4-8899ea88d289" providerId="ADAL" clId="{4A5FA374-B22D-42F2-92D2-B0E98E7AE0F6}" dt="2024-10-25T11:17:18.228" v="590" actId="14100"/>
        <pc:sldMkLst>
          <pc:docMk/>
          <pc:sldMk cId="218410027" sldId="2145706260"/>
        </pc:sldMkLst>
        <pc:spChg chg="mod">
          <ac:chgData name="Graf Thomas, INI-NET-VNC-HCS" userId="487bc3e3-9ce7-4cdd-b7b4-8899ea88d289" providerId="ADAL" clId="{4A5FA374-B22D-42F2-92D2-B0E98E7AE0F6}" dt="2024-10-25T11:02:55.497" v="305" actId="20577"/>
          <ac:spMkLst>
            <pc:docMk/>
            <pc:sldMk cId="218410027" sldId="2145706260"/>
            <ac:spMk id="2" creationId="{FF20F271-6F0D-4AC0-BB1D-F5C338165C13}"/>
          </ac:spMkLst>
        </pc:spChg>
        <pc:spChg chg="mod">
          <ac:chgData name="Graf Thomas, INI-NET-VNC-HCS" userId="487bc3e3-9ce7-4cdd-b7b4-8899ea88d289" providerId="ADAL" clId="{4A5FA374-B22D-42F2-92D2-B0E98E7AE0F6}" dt="2024-10-25T11:17:18.228" v="590" actId="14100"/>
          <ac:spMkLst>
            <pc:docMk/>
            <pc:sldMk cId="218410027" sldId="2145706260"/>
            <ac:spMk id="3" creationId="{29C0DFD4-432D-4B0C-93DF-790441DCF5B9}"/>
          </ac:spMkLst>
        </pc:spChg>
        <pc:spChg chg="del mod">
          <ac:chgData name="Graf Thomas, INI-NET-VNC-HCS" userId="487bc3e3-9ce7-4cdd-b7b4-8899ea88d289" providerId="ADAL" clId="{4A5FA374-B22D-42F2-92D2-B0E98E7AE0F6}" dt="2024-10-25T11:08:15.037" v="381"/>
          <ac:spMkLst>
            <pc:docMk/>
            <pc:sldMk cId="218410027" sldId="2145706260"/>
            <ac:spMk id="4" creationId="{B097DAA3-8BB1-6C1E-2BE5-024CD150ABBC}"/>
          </ac:spMkLst>
        </pc:spChg>
        <pc:spChg chg="add">
          <ac:chgData name="Graf Thomas, INI-NET-VNC-HCS" userId="487bc3e3-9ce7-4cdd-b7b4-8899ea88d289" providerId="ADAL" clId="{4A5FA374-B22D-42F2-92D2-B0E98E7AE0F6}" dt="2024-10-25T11:03:23.986" v="306"/>
          <ac:spMkLst>
            <pc:docMk/>
            <pc:sldMk cId="218410027" sldId="2145706260"/>
            <ac:spMk id="5" creationId="{7089294E-228A-0E3B-DEE7-17DD1E17322E}"/>
          </ac:spMkLst>
        </pc:spChg>
        <pc:spChg chg="add">
          <ac:chgData name="Graf Thomas, INI-NET-VNC-HCS" userId="487bc3e3-9ce7-4cdd-b7b4-8899ea88d289" providerId="ADAL" clId="{4A5FA374-B22D-42F2-92D2-B0E98E7AE0F6}" dt="2024-10-25T11:04:28.644" v="313"/>
          <ac:spMkLst>
            <pc:docMk/>
            <pc:sldMk cId="218410027" sldId="2145706260"/>
            <ac:spMk id="6" creationId="{23DB7E59-654F-E361-8EAF-89F44181CB2E}"/>
          </ac:spMkLst>
        </pc:spChg>
        <pc:spChg chg="add">
          <ac:chgData name="Graf Thomas, INI-NET-VNC-HCS" userId="487bc3e3-9ce7-4cdd-b7b4-8899ea88d289" providerId="ADAL" clId="{4A5FA374-B22D-42F2-92D2-B0E98E7AE0F6}" dt="2024-10-25T11:11:34.126" v="463"/>
          <ac:spMkLst>
            <pc:docMk/>
            <pc:sldMk cId="218410027" sldId="2145706260"/>
            <ac:spMk id="8" creationId="{FD53A910-ABCD-AD17-8B69-B20EA5DDA58E}"/>
          </ac:spMkLst>
        </pc:spChg>
        <pc:spChg chg="mod">
          <ac:chgData name="Graf Thomas, INI-NET-VNC-HCS" userId="487bc3e3-9ce7-4cdd-b7b4-8899ea88d289" providerId="ADAL" clId="{4A5FA374-B22D-42F2-92D2-B0E98E7AE0F6}" dt="2024-10-25T11:15:31.766" v="569" actId="14100"/>
          <ac:spMkLst>
            <pc:docMk/>
            <pc:sldMk cId="218410027" sldId="2145706260"/>
            <ac:spMk id="11" creationId="{5F51379D-FDAE-42E3-9798-6F3C423F4080}"/>
          </ac:spMkLst>
        </pc:spChg>
        <pc:spChg chg="mod">
          <ac:chgData name="Graf Thomas, INI-NET-VNC-HCS" userId="487bc3e3-9ce7-4cdd-b7b4-8899ea88d289" providerId="ADAL" clId="{4A5FA374-B22D-42F2-92D2-B0E98E7AE0F6}" dt="2024-10-25T11:15:27.204" v="567" actId="14100"/>
          <ac:spMkLst>
            <pc:docMk/>
            <pc:sldMk cId="218410027" sldId="2145706260"/>
            <ac:spMk id="17" creationId="{8F78EE4C-6EFD-4363-A98F-3E5608669DF5}"/>
          </ac:spMkLst>
        </pc:spChg>
      </pc:sldChg>
      <pc:sldChg chg="del">
        <pc:chgData name="Graf Thomas, INI-NET-VNC-HCS" userId="487bc3e3-9ce7-4cdd-b7b4-8899ea88d289" providerId="ADAL" clId="{4A5FA374-B22D-42F2-92D2-B0E98E7AE0F6}" dt="2024-10-25T09:59:46.198" v="191" actId="47"/>
        <pc:sldMkLst>
          <pc:docMk/>
          <pc:sldMk cId="663752781" sldId="2145706261"/>
        </pc:sldMkLst>
      </pc:sldChg>
      <pc:sldChg chg="del">
        <pc:chgData name="Graf Thomas, INI-NET-VNC-HCS" userId="487bc3e3-9ce7-4cdd-b7b4-8899ea88d289" providerId="ADAL" clId="{4A5FA374-B22D-42F2-92D2-B0E98E7AE0F6}" dt="2024-10-25T09:59:05.005" v="190" actId="47"/>
        <pc:sldMkLst>
          <pc:docMk/>
          <pc:sldMk cId="2945280267" sldId="2145706262"/>
        </pc:sldMkLst>
      </pc:sldChg>
      <pc:sldChg chg="del">
        <pc:chgData name="Graf Thomas, INI-NET-VNC-HCS" userId="487bc3e3-9ce7-4cdd-b7b4-8899ea88d289" providerId="ADAL" clId="{4A5FA374-B22D-42F2-92D2-B0E98E7AE0F6}" dt="2024-10-25T09:59:05.005" v="190" actId="47"/>
        <pc:sldMkLst>
          <pc:docMk/>
          <pc:sldMk cId="1767383836" sldId="2145706263"/>
        </pc:sldMkLst>
      </pc:sldChg>
      <pc:sldChg chg="del">
        <pc:chgData name="Graf Thomas, INI-NET-VNC-HCS" userId="487bc3e3-9ce7-4cdd-b7b4-8899ea88d289" providerId="ADAL" clId="{4A5FA374-B22D-42F2-92D2-B0E98E7AE0F6}" dt="2024-10-25T09:59:05.005" v="190" actId="47"/>
        <pc:sldMkLst>
          <pc:docMk/>
          <pc:sldMk cId="22946092" sldId="2145706264"/>
        </pc:sldMkLst>
      </pc:sldChg>
      <pc:sldChg chg="del">
        <pc:chgData name="Graf Thomas, INI-NET-VNC-HCS" userId="487bc3e3-9ce7-4cdd-b7b4-8899ea88d289" providerId="ADAL" clId="{4A5FA374-B22D-42F2-92D2-B0E98E7AE0F6}" dt="2024-10-25T09:59:05.005" v="190" actId="47"/>
        <pc:sldMkLst>
          <pc:docMk/>
          <pc:sldMk cId="241911226" sldId="2145706265"/>
        </pc:sldMkLst>
      </pc:sldChg>
      <pc:sldChg chg="del">
        <pc:chgData name="Graf Thomas, INI-NET-VNC-HCS" userId="487bc3e3-9ce7-4cdd-b7b4-8899ea88d289" providerId="ADAL" clId="{4A5FA374-B22D-42F2-92D2-B0E98E7AE0F6}" dt="2024-10-25T09:56:25.584" v="188" actId="47"/>
        <pc:sldMkLst>
          <pc:docMk/>
          <pc:sldMk cId="1336863920" sldId="2145706266"/>
        </pc:sldMkLst>
      </pc:sldChg>
      <pc:sldChg chg="modSp mod">
        <pc:chgData name="Graf Thomas, INI-NET-VNC-HCS" userId="487bc3e3-9ce7-4cdd-b7b4-8899ea88d289" providerId="ADAL" clId="{4A5FA374-B22D-42F2-92D2-B0E98E7AE0F6}" dt="2024-10-25T11:49:38.464" v="998" actId="20577"/>
        <pc:sldMkLst>
          <pc:docMk/>
          <pc:sldMk cId="461661054" sldId="2145706267"/>
        </pc:sldMkLst>
        <pc:spChg chg="mod">
          <ac:chgData name="Graf Thomas, INI-NET-VNC-HCS" userId="487bc3e3-9ce7-4cdd-b7b4-8899ea88d289" providerId="ADAL" clId="{4A5FA374-B22D-42F2-92D2-B0E98E7AE0F6}" dt="2024-10-25T11:49:38.464" v="998" actId="20577"/>
          <ac:spMkLst>
            <pc:docMk/>
            <pc:sldMk cId="461661054" sldId="2145706267"/>
            <ac:spMk id="5" creationId="{C26208B2-0D10-4C23-B2DE-372A62E98644}"/>
          </ac:spMkLst>
        </pc:spChg>
      </pc:sldChg>
      <pc:sldChg chg="del">
        <pc:chgData name="Graf Thomas, INI-NET-VNC-HCS" userId="487bc3e3-9ce7-4cdd-b7b4-8899ea88d289" providerId="ADAL" clId="{4A5FA374-B22D-42F2-92D2-B0E98E7AE0F6}" dt="2024-10-25T09:56:25.584" v="188" actId="47"/>
        <pc:sldMkLst>
          <pc:docMk/>
          <pc:sldMk cId="3567506395" sldId="2145706268"/>
        </pc:sldMkLst>
      </pc:sldChg>
      <pc:sldChg chg="add">
        <pc:chgData name="Graf Thomas, INI-NET-VNC-HCS" userId="487bc3e3-9ce7-4cdd-b7b4-8899ea88d289" providerId="ADAL" clId="{4A5FA374-B22D-42F2-92D2-B0E98E7AE0F6}" dt="2024-10-25T09:57:19.596" v="189"/>
        <pc:sldMkLst>
          <pc:docMk/>
          <pc:sldMk cId="3562000331" sldId="2145706269"/>
        </pc:sldMkLst>
      </pc:sldChg>
      <pc:sldChg chg="addSp delSp modSp add mod">
        <pc:chgData name="Graf Thomas, INI-NET-VNC-HCS" userId="487bc3e3-9ce7-4cdd-b7b4-8899ea88d289" providerId="ADAL" clId="{4A5FA374-B22D-42F2-92D2-B0E98E7AE0F6}" dt="2024-10-25T11:40:37.506" v="866" actId="108"/>
        <pc:sldMkLst>
          <pc:docMk/>
          <pc:sldMk cId="2855098073" sldId="2145706270"/>
        </pc:sldMkLst>
        <pc:spChg chg="mod">
          <ac:chgData name="Graf Thomas, INI-NET-VNC-HCS" userId="487bc3e3-9ce7-4cdd-b7b4-8899ea88d289" providerId="ADAL" clId="{4A5FA374-B22D-42F2-92D2-B0E98E7AE0F6}" dt="2024-10-25T11:40:37.506" v="866" actId="108"/>
          <ac:spMkLst>
            <pc:docMk/>
            <pc:sldMk cId="2855098073" sldId="2145706270"/>
            <ac:spMk id="2" creationId="{FF20F271-6F0D-4AC0-BB1D-F5C338165C13}"/>
          </ac:spMkLst>
        </pc:spChg>
        <pc:spChg chg="mod">
          <ac:chgData name="Graf Thomas, INI-NET-VNC-HCS" userId="487bc3e3-9ce7-4cdd-b7b4-8899ea88d289" providerId="ADAL" clId="{4A5FA374-B22D-42F2-92D2-B0E98E7AE0F6}" dt="2024-10-25T11:39:55.561" v="847" actId="790"/>
          <ac:spMkLst>
            <pc:docMk/>
            <pc:sldMk cId="2855098073" sldId="2145706270"/>
            <ac:spMk id="3" creationId="{29C0DFD4-432D-4B0C-93DF-790441DCF5B9}"/>
          </ac:spMkLst>
        </pc:spChg>
        <pc:spChg chg="add">
          <ac:chgData name="Graf Thomas, INI-NET-VNC-HCS" userId="487bc3e3-9ce7-4cdd-b7b4-8899ea88d289" providerId="ADAL" clId="{4A5FA374-B22D-42F2-92D2-B0E98E7AE0F6}" dt="2024-10-25T11:33:08.580" v="767"/>
          <ac:spMkLst>
            <pc:docMk/>
            <pc:sldMk cId="2855098073" sldId="2145706270"/>
            <ac:spMk id="4" creationId="{A4E0C4A8-31B5-FBA0-17FA-FE2997C45F35}"/>
          </ac:spMkLst>
        </pc:spChg>
        <pc:spChg chg="add mod">
          <ac:chgData name="Graf Thomas, INI-NET-VNC-HCS" userId="487bc3e3-9ce7-4cdd-b7b4-8899ea88d289" providerId="ADAL" clId="{4A5FA374-B22D-42F2-92D2-B0E98E7AE0F6}" dt="2024-10-25T11:39:55.561" v="847" actId="790"/>
          <ac:spMkLst>
            <pc:docMk/>
            <pc:sldMk cId="2855098073" sldId="2145706270"/>
            <ac:spMk id="6" creationId="{A130C774-5852-6E8E-0A95-D38474DC7E1B}"/>
          </ac:spMkLst>
        </pc:spChg>
        <pc:spChg chg="mod">
          <ac:chgData name="Graf Thomas, INI-NET-VNC-HCS" userId="487bc3e3-9ce7-4cdd-b7b4-8899ea88d289" providerId="ADAL" clId="{4A5FA374-B22D-42F2-92D2-B0E98E7AE0F6}" dt="2024-10-25T11:39:55.561" v="847" actId="790"/>
          <ac:spMkLst>
            <pc:docMk/>
            <pc:sldMk cId="2855098073" sldId="2145706270"/>
            <ac:spMk id="7" creationId="{431654D8-5CEC-4B8C-A548-2C0DECDF0A19}"/>
          </ac:spMkLst>
        </pc:spChg>
        <pc:spChg chg="del mod">
          <ac:chgData name="Graf Thomas, INI-NET-VNC-HCS" userId="487bc3e3-9ce7-4cdd-b7b4-8899ea88d289" providerId="ADAL" clId="{4A5FA374-B22D-42F2-92D2-B0E98E7AE0F6}" dt="2024-10-25T11:33:05.540" v="766" actId="478"/>
          <ac:spMkLst>
            <pc:docMk/>
            <pc:sldMk cId="2855098073" sldId="2145706270"/>
            <ac:spMk id="11" creationId="{5F51379D-FDAE-42E3-9798-6F3C423F4080}"/>
          </ac:spMkLst>
        </pc:spChg>
        <pc:spChg chg="mod">
          <ac:chgData name="Graf Thomas, INI-NET-VNC-HCS" userId="487bc3e3-9ce7-4cdd-b7b4-8899ea88d289" providerId="ADAL" clId="{4A5FA374-B22D-42F2-92D2-B0E98E7AE0F6}" dt="2024-10-25T11:39:55.561" v="847" actId="790"/>
          <ac:spMkLst>
            <pc:docMk/>
            <pc:sldMk cId="2855098073" sldId="2145706270"/>
            <ac:spMk id="17" creationId="{8F78EE4C-6EFD-4363-A98F-3E5608669DF5}"/>
          </ac:spMkLst>
        </pc:spChg>
      </pc:sldChg>
      <pc:sldChg chg="addSp delSp modSp add mod">
        <pc:chgData name="Graf Thomas, INI-NET-VNC-HCS" userId="487bc3e3-9ce7-4cdd-b7b4-8899ea88d289" providerId="ADAL" clId="{4A5FA374-B22D-42F2-92D2-B0E98E7AE0F6}" dt="2024-10-25T11:49:44.727" v="1000" actId="20577"/>
        <pc:sldMkLst>
          <pc:docMk/>
          <pc:sldMk cId="2178954233" sldId="2145706271"/>
        </pc:sldMkLst>
        <pc:spChg chg="mod">
          <ac:chgData name="Graf Thomas, INI-NET-VNC-HCS" userId="487bc3e3-9ce7-4cdd-b7b4-8899ea88d289" providerId="ADAL" clId="{4A5FA374-B22D-42F2-92D2-B0E98E7AE0F6}" dt="2024-10-25T11:49:44.727" v="1000" actId="20577"/>
          <ac:spMkLst>
            <pc:docMk/>
            <pc:sldMk cId="2178954233" sldId="2145706271"/>
            <ac:spMk id="2" creationId="{FF20F271-6F0D-4AC0-BB1D-F5C338165C13}"/>
          </ac:spMkLst>
        </pc:spChg>
        <pc:spChg chg="del">
          <ac:chgData name="Graf Thomas, INI-NET-VNC-HCS" userId="487bc3e3-9ce7-4cdd-b7b4-8899ea88d289" providerId="ADAL" clId="{4A5FA374-B22D-42F2-92D2-B0E98E7AE0F6}" dt="2024-10-25T11:48:45.249" v="955" actId="478"/>
          <ac:spMkLst>
            <pc:docMk/>
            <pc:sldMk cId="2178954233" sldId="2145706271"/>
            <ac:spMk id="3" creationId="{29C0DFD4-432D-4B0C-93DF-790441DCF5B9}"/>
          </ac:spMkLst>
        </pc:spChg>
        <pc:spChg chg="del">
          <ac:chgData name="Graf Thomas, INI-NET-VNC-HCS" userId="487bc3e3-9ce7-4cdd-b7b4-8899ea88d289" providerId="ADAL" clId="{4A5FA374-B22D-42F2-92D2-B0E98E7AE0F6}" dt="2024-10-25T11:48:45.249" v="955" actId="478"/>
          <ac:spMkLst>
            <pc:docMk/>
            <pc:sldMk cId="2178954233" sldId="2145706271"/>
            <ac:spMk id="5" creationId="{A9CD1D68-6740-B60A-B5C6-3012DD46A668}"/>
          </ac:spMkLst>
        </pc:spChg>
        <pc:spChg chg="del">
          <ac:chgData name="Graf Thomas, INI-NET-VNC-HCS" userId="487bc3e3-9ce7-4cdd-b7b4-8899ea88d289" providerId="ADAL" clId="{4A5FA374-B22D-42F2-92D2-B0E98E7AE0F6}" dt="2024-10-25T11:48:45.249" v="955" actId="478"/>
          <ac:spMkLst>
            <pc:docMk/>
            <pc:sldMk cId="2178954233" sldId="2145706271"/>
            <ac:spMk id="7" creationId="{F1861884-AA79-8041-A708-D4652D546A08}"/>
          </ac:spMkLst>
        </pc:spChg>
        <pc:spChg chg="add del mod">
          <ac:chgData name="Graf Thomas, INI-NET-VNC-HCS" userId="487bc3e3-9ce7-4cdd-b7b4-8899ea88d289" providerId="ADAL" clId="{4A5FA374-B22D-42F2-92D2-B0E98E7AE0F6}" dt="2024-10-25T11:48:49.112" v="957" actId="478"/>
          <ac:spMkLst>
            <pc:docMk/>
            <pc:sldMk cId="2178954233" sldId="2145706271"/>
            <ac:spMk id="9" creationId="{FFFF3B8A-23BA-5D43-028F-D5914A23C6BF}"/>
          </ac:spMkLst>
        </pc:spChg>
        <pc:picChg chg="del">
          <ac:chgData name="Graf Thomas, INI-NET-VNC-HCS" userId="487bc3e3-9ce7-4cdd-b7b4-8899ea88d289" providerId="ADAL" clId="{4A5FA374-B22D-42F2-92D2-B0E98E7AE0F6}" dt="2024-10-25T11:48:47.210" v="956" actId="478"/>
          <ac:picMkLst>
            <pc:docMk/>
            <pc:sldMk cId="2178954233" sldId="2145706271"/>
            <ac:picMk id="4" creationId="{3F6FE370-7B96-20ED-12F6-496CEBE7C7B7}"/>
          </ac:picMkLst>
        </pc:picChg>
        <pc:picChg chg="add mod">
          <ac:chgData name="Graf Thomas, INI-NET-VNC-HCS" userId="487bc3e3-9ce7-4cdd-b7b4-8899ea88d289" providerId="ADAL" clId="{4A5FA374-B22D-42F2-92D2-B0E98E7AE0F6}" dt="2024-10-25T11:49:07.511" v="965" actId="1076"/>
          <ac:picMkLst>
            <pc:docMk/>
            <pc:sldMk cId="2178954233" sldId="2145706271"/>
            <ac:picMk id="11" creationId="{198B1BBE-FF15-CFD2-F5B0-95AAC07EAD5B}"/>
          </ac:picMkLst>
        </pc:picChg>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docChgLst>
    <pc:chgData name="Graf Thomas, INI-NET-VNC-HCS" userId="487bc3e3-9ce7-4cdd-b7b4-8899ea88d289" providerId="ADAL" clId="{48D6DBBB-A9B7-41ED-8971-0B7DF4441D17}"/>
    <pc:docChg chg="undo custSel addSld delSld modSld sldOrd">
      <pc:chgData name="Graf Thomas, INI-NET-VNC-HCS" userId="487bc3e3-9ce7-4cdd-b7b4-8899ea88d289" providerId="ADAL" clId="{48D6DBBB-A9B7-41ED-8971-0B7DF4441D17}" dt="2024-07-26T17:14:09.055" v="1183" actId="207"/>
      <pc:docMkLst>
        <pc:docMk/>
      </pc:docMkLst>
      <pc:sldChg chg="modSp mod">
        <pc:chgData name="Graf Thomas, INI-NET-VNC-HCS" userId="487bc3e3-9ce7-4cdd-b7b4-8899ea88d289" providerId="ADAL" clId="{48D6DBBB-A9B7-41ED-8971-0B7DF4441D17}" dt="2024-07-24T18:16:46.346" v="1127" actId="20577"/>
        <pc:sldMkLst>
          <pc:docMk/>
          <pc:sldMk cId="3578665336" sldId="1041"/>
        </pc:sldMkLst>
        <pc:spChg chg="mod">
          <ac:chgData name="Graf Thomas, INI-NET-VNC-HCS" userId="487bc3e3-9ce7-4cdd-b7b4-8899ea88d289" providerId="ADAL" clId="{48D6DBBB-A9B7-41ED-8971-0B7DF4441D17}" dt="2024-07-24T18:16:46.346" v="1127" actId="20577"/>
          <ac:spMkLst>
            <pc:docMk/>
            <pc:sldMk cId="3578665336" sldId="1041"/>
            <ac:spMk id="5" creationId="{C26208B2-0D10-4C23-B2DE-372A62E98644}"/>
          </ac:spMkLst>
        </pc:spChg>
        <pc:spChg chg="mod">
          <ac:chgData name="Graf Thomas, INI-NET-VNC-HCS" userId="487bc3e3-9ce7-4cdd-b7b4-8899ea88d289" providerId="ADAL" clId="{48D6DBBB-A9B7-41ED-8971-0B7DF4441D17}" dt="2024-07-24T18:09:11.393" v="988" actId="20577"/>
          <ac:spMkLst>
            <pc:docMk/>
            <pc:sldMk cId="3578665336" sldId="1041"/>
            <ac:spMk id="6" creationId="{6CAA0765-1318-4A03-8F91-D3ECC43D8FA7}"/>
          </ac:spMkLst>
        </pc:spChg>
      </pc:sldChg>
      <pc:sldChg chg="modSp mod">
        <pc:chgData name="Graf Thomas, INI-NET-VNC-HCS" userId="487bc3e3-9ce7-4cdd-b7b4-8899ea88d289" providerId="ADAL" clId="{48D6DBBB-A9B7-41ED-8971-0B7DF4441D17}" dt="2024-07-12T08:37:18.806" v="592" actId="20577"/>
        <pc:sldMkLst>
          <pc:docMk/>
          <pc:sldMk cId="1980732846" sldId="2145706229"/>
        </pc:sldMkLst>
        <pc:spChg chg="mod">
          <ac:chgData name="Graf Thomas, INI-NET-VNC-HCS" userId="487bc3e3-9ce7-4cdd-b7b4-8899ea88d289" providerId="ADAL" clId="{48D6DBBB-A9B7-41ED-8971-0B7DF4441D17}" dt="2024-07-12T08:37:18.806" v="592" actId="20577"/>
          <ac:spMkLst>
            <pc:docMk/>
            <pc:sldMk cId="1980732846" sldId="2145706229"/>
            <ac:spMk id="3" creationId="{29C0DFD4-432D-4B0C-93DF-790441DCF5B9}"/>
          </ac:spMkLst>
        </pc:spChg>
      </pc:sldChg>
      <pc:sldChg chg="modSp mod">
        <pc:chgData name="Graf Thomas, INI-NET-VNC-HCS" userId="487bc3e3-9ce7-4cdd-b7b4-8899ea88d289" providerId="ADAL" clId="{48D6DBBB-A9B7-41ED-8971-0B7DF4441D17}" dt="2024-07-24T18:13:36.352" v="1113" actId="948"/>
        <pc:sldMkLst>
          <pc:docMk/>
          <pc:sldMk cId="2617504443" sldId="2145706242"/>
        </pc:sldMkLst>
        <pc:spChg chg="mod">
          <ac:chgData name="Graf Thomas, INI-NET-VNC-HCS" userId="487bc3e3-9ce7-4cdd-b7b4-8899ea88d289" providerId="ADAL" clId="{48D6DBBB-A9B7-41ED-8971-0B7DF4441D17}" dt="2024-07-24T18:13:36.352" v="1113" actId="948"/>
          <ac:spMkLst>
            <pc:docMk/>
            <pc:sldMk cId="2617504443" sldId="2145706242"/>
            <ac:spMk id="3" creationId="{29C0DFD4-432D-4B0C-93DF-790441DCF5B9}"/>
          </ac:spMkLst>
        </pc:spChg>
      </pc:sldChg>
      <pc:sldChg chg="modSp mod">
        <pc:chgData name="Graf Thomas, INI-NET-VNC-HCS" userId="487bc3e3-9ce7-4cdd-b7b4-8899ea88d289" providerId="ADAL" clId="{48D6DBBB-A9B7-41ED-8971-0B7DF4441D17}" dt="2024-07-12T07:27:19.598" v="147" actId="20577"/>
        <pc:sldMkLst>
          <pc:docMk/>
          <pc:sldMk cId="2325717052" sldId="2145706246"/>
        </pc:sldMkLst>
        <pc:spChg chg="mod">
          <ac:chgData name="Graf Thomas, INI-NET-VNC-HCS" userId="487bc3e3-9ce7-4cdd-b7b4-8899ea88d289" providerId="ADAL" clId="{48D6DBBB-A9B7-41ED-8971-0B7DF4441D17}" dt="2024-07-12T07:27:19.598" v="147" actId="20577"/>
          <ac:spMkLst>
            <pc:docMk/>
            <pc:sldMk cId="2325717052" sldId="2145706246"/>
            <ac:spMk id="2" creationId="{A2A6719D-B9BE-6230-EF0C-2923835A8199}"/>
          </ac:spMkLst>
        </pc:spChg>
      </pc:sldChg>
      <pc:sldChg chg="delSp mod">
        <pc:chgData name="Graf Thomas, INI-NET-VNC-HCS" userId="487bc3e3-9ce7-4cdd-b7b4-8899ea88d289" providerId="ADAL" clId="{48D6DBBB-A9B7-41ED-8971-0B7DF4441D17}" dt="2024-07-03T08:08:24.604" v="4" actId="478"/>
        <pc:sldMkLst>
          <pc:docMk/>
          <pc:sldMk cId="1916646710" sldId="2145706248"/>
        </pc:sldMkLst>
        <pc:spChg chg="del">
          <ac:chgData name="Graf Thomas, INI-NET-VNC-HCS" userId="487bc3e3-9ce7-4cdd-b7b4-8899ea88d289" providerId="ADAL" clId="{48D6DBBB-A9B7-41ED-8971-0B7DF4441D17}" dt="2024-07-03T08:08:24.604" v="4" actId="478"/>
          <ac:spMkLst>
            <pc:docMk/>
            <pc:sldMk cId="1916646710" sldId="2145706248"/>
            <ac:spMk id="56" creationId="{09029945-3AFE-7E1C-A103-BDA3D6654C67}"/>
          </ac:spMkLst>
        </pc:spChg>
        <pc:grpChg chg="del">
          <ac:chgData name="Graf Thomas, INI-NET-VNC-HCS" userId="487bc3e3-9ce7-4cdd-b7b4-8899ea88d289" providerId="ADAL" clId="{48D6DBBB-A9B7-41ED-8971-0B7DF4441D17}" dt="2024-07-03T08:08:24.604" v="4" actId="478"/>
          <ac:grpSpMkLst>
            <pc:docMk/>
            <pc:sldMk cId="1916646710" sldId="2145706248"/>
            <ac:grpSpMk id="5" creationId="{3B251C8B-3DF7-9016-69AF-BE92FC105632}"/>
          </ac:grpSpMkLst>
        </pc:grpChg>
        <pc:picChg chg="del">
          <ac:chgData name="Graf Thomas, INI-NET-VNC-HCS" userId="487bc3e3-9ce7-4cdd-b7b4-8899ea88d289" providerId="ADAL" clId="{48D6DBBB-A9B7-41ED-8971-0B7DF4441D17}" dt="2024-07-03T08:08:24.604" v="4" actId="478"/>
          <ac:picMkLst>
            <pc:docMk/>
            <pc:sldMk cId="1916646710" sldId="2145706248"/>
            <ac:picMk id="60" creationId="{4755309F-4AB7-B7AE-1EBC-631DA2DAB40D}"/>
          </ac:picMkLst>
        </pc:picChg>
      </pc:sldChg>
      <pc:sldChg chg="modSp mod">
        <pc:chgData name="Graf Thomas, INI-NET-VNC-HCS" userId="487bc3e3-9ce7-4cdd-b7b4-8899ea88d289" providerId="ADAL" clId="{48D6DBBB-A9B7-41ED-8971-0B7DF4441D17}" dt="2024-07-22T20:43:26.059" v="987" actId="20577"/>
        <pc:sldMkLst>
          <pc:docMk/>
          <pc:sldMk cId="2503304106" sldId="2145706250"/>
        </pc:sldMkLst>
        <pc:spChg chg="mod">
          <ac:chgData name="Graf Thomas, INI-NET-VNC-HCS" userId="487bc3e3-9ce7-4cdd-b7b4-8899ea88d289" providerId="ADAL" clId="{48D6DBBB-A9B7-41ED-8971-0B7DF4441D17}" dt="2024-07-22T20:42:26.503" v="980" actId="948"/>
          <ac:spMkLst>
            <pc:docMk/>
            <pc:sldMk cId="2503304106" sldId="2145706250"/>
            <ac:spMk id="5" creationId="{0194B37B-813A-99FE-7B78-4D87D8C30D44}"/>
          </ac:spMkLst>
        </pc:spChg>
        <pc:spChg chg="mod">
          <ac:chgData name="Graf Thomas, INI-NET-VNC-HCS" userId="487bc3e3-9ce7-4cdd-b7b4-8899ea88d289" providerId="ADAL" clId="{48D6DBBB-A9B7-41ED-8971-0B7DF4441D17}" dt="2024-07-22T20:43:26.059" v="987" actId="20577"/>
          <ac:spMkLst>
            <pc:docMk/>
            <pc:sldMk cId="2503304106" sldId="2145706250"/>
            <ac:spMk id="19" creationId="{56D79134-17A9-8BC8-B7D0-97BCFFB9A6B2}"/>
          </ac:spMkLst>
        </pc:spChg>
      </pc:sldChg>
      <pc:sldChg chg="del">
        <pc:chgData name="Graf Thomas, INI-NET-VNC-HCS" userId="487bc3e3-9ce7-4cdd-b7b4-8899ea88d289" providerId="ADAL" clId="{48D6DBBB-A9B7-41ED-8971-0B7DF4441D17}" dt="2024-07-24T18:14:15.281" v="1115" actId="47"/>
        <pc:sldMkLst>
          <pc:docMk/>
          <pc:sldMk cId="2799895506" sldId="2145706251"/>
        </pc:sldMkLst>
      </pc:sldChg>
      <pc:sldChg chg="modSp mod">
        <pc:chgData name="Graf Thomas, INI-NET-VNC-HCS" userId="487bc3e3-9ce7-4cdd-b7b4-8899ea88d289" providerId="ADAL" clId="{48D6DBBB-A9B7-41ED-8971-0B7DF4441D17}" dt="2024-07-03T08:07:38.854" v="2" actId="20577"/>
        <pc:sldMkLst>
          <pc:docMk/>
          <pc:sldMk cId="3678903494" sldId="2145706255"/>
        </pc:sldMkLst>
        <pc:spChg chg="mod">
          <ac:chgData name="Graf Thomas, INI-NET-VNC-HCS" userId="487bc3e3-9ce7-4cdd-b7b4-8899ea88d289" providerId="ADAL" clId="{48D6DBBB-A9B7-41ED-8971-0B7DF4441D17}" dt="2024-07-03T08:07:38.854" v="2" actId="20577"/>
          <ac:spMkLst>
            <pc:docMk/>
            <pc:sldMk cId="3678903494" sldId="2145706255"/>
            <ac:spMk id="3" creationId="{29C0DFD4-432D-4B0C-93DF-790441DCF5B9}"/>
          </ac:spMkLst>
        </pc:spChg>
      </pc:sldChg>
      <pc:sldChg chg="addSp delSp modSp mod">
        <pc:chgData name="Graf Thomas, INI-NET-VNC-HCS" userId="487bc3e3-9ce7-4cdd-b7b4-8899ea88d289" providerId="ADAL" clId="{48D6DBBB-A9B7-41ED-8971-0B7DF4441D17}" dt="2024-07-24T18:23:17.531" v="1160" actId="1076"/>
        <pc:sldMkLst>
          <pc:docMk/>
          <pc:sldMk cId="2684272815" sldId="2145706258"/>
        </pc:sldMkLst>
        <pc:spChg chg="mod">
          <ac:chgData name="Graf Thomas, INI-NET-VNC-HCS" userId="487bc3e3-9ce7-4cdd-b7b4-8899ea88d289" providerId="ADAL" clId="{48D6DBBB-A9B7-41ED-8971-0B7DF4441D17}" dt="2024-07-24T18:20:20.919" v="1143" actId="20577"/>
          <ac:spMkLst>
            <pc:docMk/>
            <pc:sldMk cId="2684272815" sldId="2145706258"/>
            <ac:spMk id="3" creationId="{29C0DFD4-432D-4B0C-93DF-790441DCF5B9}"/>
          </ac:spMkLst>
        </pc:spChg>
        <pc:spChg chg="mod">
          <ac:chgData name="Graf Thomas, INI-NET-VNC-HCS" userId="487bc3e3-9ce7-4cdd-b7b4-8899ea88d289" providerId="ADAL" clId="{48D6DBBB-A9B7-41ED-8971-0B7DF4441D17}" dt="2024-07-24T18:23:09.216" v="1159" actId="1076"/>
          <ac:spMkLst>
            <pc:docMk/>
            <pc:sldMk cId="2684272815" sldId="2145706258"/>
            <ac:spMk id="5" creationId="{2FA16CA0-B5C5-D597-7EE9-B043AE34C049}"/>
          </ac:spMkLst>
        </pc:spChg>
        <pc:spChg chg="mod">
          <ac:chgData name="Graf Thomas, INI-NET-VNC-HCS" userId="487bc3e3-9ce7-4cdd-b7b4-8899ea88d289" providerId="ADAL" clId="{48D6DBBB-A9B7-41ED-8971-0B7DF4441D17}" dt="2024-07-24T18:22:20.245" v="1152" actId="1076"/>
          <ac:spMkLst>
            <pc:docMk/>
            <pc:sldMk cId="2684272815" sldId="2145706258"/>
            <ac:spMk id="7" creationId="{0AE08E15-A4B9-E553-556E-EBBE1E8B71D0}"/>
          </ac:spMkLst>
        </pc:spChg>
        <pc:spChg chg="mod">
          <ac:chgData name="Graf Thomas, INI-NET-VNC-HCS" userId="487bc3e3-9ce7-4cdd-b7b4-8899ea88d289" providerId="ADAL" clId="{48D6DBBB-A9B7-41ED-8971-0B7DF4441D17}" dt="2024-07-24T18:23:17.531" v="1160" actId="1076"/>
          <ac:spMkLst>
            <pc:docMk/>
            <pc:sldMk cId="2684272815" sldId="2145706258"/>
            <ac:spMk id="8" creationId="{6F4C610A-5ADC-21A3-9CA4-F85A3ADC7AC8}"/>
          </ac:spMkLst>
        </pc:spChg>
        <pc:spChg chg="add mod">
          <ac:chgData name="Graf Thomas, INI-NET-VNC-HCS" userId="487bc3e3-9ce7-4cdd-b7b4-8899ea88d289" providerId="ADAL" clId="{48D6DBBB-A9B7-41ED-8971-0B7DF4441D17}" dt="2024-07-24T18:23:02.254" v="1158" actId="1076"/>
          <ac:spMkLst>
            <pc:docMk/>
            <pc:sldMk cId="2684272815" sldId="2145706258"/>
            <ac:spMk id="10" creationId="{77F8B4C1-D88D-640A-57B8-617EF31EEC2E}"/>
          </ac:spMkLst>
        </pc:spChg>
        <pc:spChg chg="add mod">
          <ac:chgData name="Graf Thomas, INI-NET-VNC-HCS" userId="487bc3e3-9ce7-4cdd-b7b4-8899ea88d289" providerId="ADAL" clId="{48D6DBBB-A9B7-41ED-8971-0B7DF4441D17}" dt="2024-07-24T18:22:39.461" v="1157" actId="1076"/>
          <ac:spMkLst>
            <pc:docMk/>
            <pc:sldMk cId="2684272815" sldId="2145706258"/>
            <ac:spMk id="12" creationId="{D60E4864-7A93-00C0-FAB6-F0D32ABBA12B}"/>
          </ac:spMkLst>
        </pc:spChg>
        <pc:picChg chg="del">
          <ac:chgData name="Graf Thomas, INI-NET-VNC-HCS" userId="487bc3e3-9ce7-4cdd-b7b4-8899ea88d289" providerId="ADAL" clId="{48D6DBBB-A9B7-41ED-8971-0B7DF4441D17}" dt="2024-07-24T18:21:46.708" v="1144" actId="478"/>
          <ac:picMkLst>
            <pc:docMk/>
            <pc:sldMk cId="2684272815" sldId="2145706258"/>
            <ac:picMk id="4" creationId="{7966EF60-4572-6C60-B040-DFC7E219032C}"/>
          </ac:picMkLst>
        </pc:picChg>
        <pc:picChg chg="add mod ord">
          <ac:chgData name="Graf Thomas, INI-NET-VNC-HCS" userId="487bc3e3-9ce7-4cdd-b7b4-8899ea88d289" providerId="ADAL" clId="{48D6DBBB-A9B7-41ED-8971-0B7DF4441D17}" dt="2024-07-24T18:22:12.249" v="1150" actId="1076"/>
          <ac:picMkLst>
            <pc:docMk/>
            <pc:sldMk cId="2684272815" sldId="2145706258"/>
            <ac:picMk id="9" creationId="{0B9CE1EB-924C-9F75-C6C6-A0528A80239A}"/>
          </ac:picMkLst>
        </pc:picChg>
      </pc:sldChg>
      <pc:sldChg chg="modSp mod">
        <pc:chgData name="Graf Thomas, INI-NET-VNC-HCS" userId="487bc3e3-9ce7-4cdd-b7b4-8899ea88d289" providerId="ADAL" clId="{48D6DBBB-A9B7-41ED-8971-0B7DF4441D17}" dt="2024-07-12T08:37:40.745" v="593" actId="20577"/>
        <pc:sldMkLst>
          <pc:docMk/>
          <pc:sldMk cId="1767383836" sldId="2145706263"/>
        </pc:sldMkLst>
        <pc:spChg chg="mod">
          <ac:chgData name="Graf Thomas, INI-NET-VNC-HCS" userId="487bc3e3-9ce7-4cdd-b7b4-8899ea88d289" providerId="ADAL" clId="{48D6DBBB-A9B7-41ED-8971-0B7DF4441D17}" dt="2024-07-12T08:37:40.745" v="593" actId="20577"/>
          <ac:spMkLst>
            <pc:docMk/>
            <pc:sldMk cId="1767383836" sldId="2145706263"/>
            <ac:spMk id="2" creationId="{FF20F271-6F0D-4AC0-BB1D-F5C338165C13}"/>
          </ac:spMkLst>
        </pc:spChg>
      </pc:sldChg>
      <pc:sldChg chg="modSp mod">
        <pc:chgData name="Graf Thomas, INI-NET-VNC-HCS" userId="487bc3e3-9ce7-4cdd-b7b4-8899ea88d289" providerId="ADAL" clId="{48D6DBBB-A9B7-41ED-8971-0B7DF4441D17}" dt="2024-07-03T08:07:08.548" v="1" actId="20577"/>
        <pc:sldMkLst>
          <pc:docMk/>
          <pc:sldMk cId="22946092" sldId="2145706264"/>
        </pc:sldMkLst>
        <pc:spChg chg="mod">
          <ac:chgData name="Graf Thomas, INI-NET-VNC-HCS" userId="487bc3e3-9ce7-4cdd-b7b4-8899ea88d289" providerId="ADAL" clId="{48D6DBBB-A9B7-41ED-8971-0B7DF4441D17}" dt="2024-07-03T08:07:08.548" v="1" actId="20577"/>
          <ac:spMkLst>
            <pc:docMk/>
            <pc:sldMk cId="22946092" sldId="2145706264"/>
            <ac:spMk id="2" creationId="{FF20F271-6F0D-4AC0-BB1D-F5C338165C13}"/>
          </ac:spMkLst>
        </pc:spChg>
        <pc:spChg chg="mod">
          <ac:chgData name="Graf Thomas, INI-NET-VNC-HCS" userId="487bc3e3-9ce7-4cdd-b7b4-8899ea88d289" providerId="ADAL" clId="{48D6DBBB-A9B7-41ED-8971-0B7DF4441D17}" dt="2024-07-03T08:07:02.973" v="0"/>
          <ac:spMkLst>
            <pc:docMk/>
            <pc:sldMk cId="22946092" sldId="2145706264"/>
            <ac:spMk id="3" creationId="{29C0DFD4-432D-4B0C-93DF-790441DCF5B9}"/>
          </ac:spMkLst>
        </pc:spChg>
      </pc:sldChg>
      <pc:sldChg chg="addSp delSp modSp add mod ord">
        <pc:chgData name="Graf Thomas, INI-NET-VNC-HCS" userId="487bc3e3-9ce7-4cdd-b7b4-8899ea88d289" providerId="ADAL" clId="{48D6DBBB-A9B7-41ED-8971-0B7DF4441D17}" dt="2024-07-12T07:41:20.297" v="585"/>
        <pc:sldMkLst>
          <pc:docMk/>
          <pc:sldMk cId="1336863920" sldId="2145706266"/>
        </pc:sldMkLst>
        <pc:spChg chg="add mod">
          <ac:chgData name="Graf Thomas, INI-NET-VNC-HCS" userId="487bc3e3-9ce7-4cdd-b7b4-8899ea88d289" providerId="ADAL" clId="{48D6DBBB-A9B7-41ED-8971-0B7DF4441D17}" dt="2024-07-12T07:41:20.297" v="585"/>
          <ac:spMkLst>
            <pc:docMk/>
            <pc:sldMk cId="1336863920" sldId="2145706266"/>
            <ac:spMk id="15" creationId="{81CF2E6B-29BB-3B8F-A4FD-C8E8A73C2282}"/>
          </ac:spMkLst>
        </pc:spChg>
        <pc:picChg chg="del">
          <ac:chgData name="Graf Thomas, INI-NET-VNC-HCS" userId="487bc3e3-9ce7-4cdd-b7b4-8899ea88d289" providerId="ADAL" clId="{48D6DBBB-A9B7-41ED-8971-0B7DF4441D17}" dt="2024-07-12T07:29:42.718" v="151" actId="478"/>
          <ac:picMkLst>
            <pc:docMk/>
            <pc:sldMk cId="1336863920" sldId="2145706266"/>
            <ac:picMk id="5" creationId="{107051E6-5C5B-3F57-3AC4-5FC80420DD88}"/>
          </ac:picMkLst>
        </pc:picChg>
        <pc:cxnChg chg="add mod">
          <ac:chgData name="Graf Thomas, INI-NET-VNC-HCS" userId="487bc3e3-9ce7-4cdd-b7b4-8899ea88d289" providerId="ADAL" clId="{48D6DBBB-A9B7-41ED-8971-0B7DF4441D17}" dt="2024-07-12T07:40:37.194" v="581" actId="692"/>
          <ac:cxnSpMkLst>
            <pc:docMk/>
            <pc:sldMk cId="1336863920" sldId="2145706266"/>
            <ac:cxnSpMk id="7" creationId="{83D1F104-0557-6EDA-760C-077B5A18DE98}"/>
          </ac:cxnSpMkLst>
        </pc:cxnChg>
        <pc:cxnChg chg="add mod">
          <ac:chgData name="Graf Thomas, INI-NET-VNC-HCS" userId="487bc3e3-9ce7-4cdd-b7b4-8899ea88d289" providerId="ADAL" clId="{48D6DBBB-A9B7-41ED-8971-0B7DF4441D17}" dt="2024-07-12T07:40:37.194" v="581" actId="692"/>
          <ac:cxnSpMkLst>
            <pc:docMk/>
            <pc:sldMk cId="1336863920" sldId="2145706266"/>
            <ac:cxnSpMk id="8" creationId="{A9F78903-BA21-F9F1-17B7-8DE3FB96072C}"/>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0" creationId="{012D5E84-A66D-A11B-4F94-5E8AB181E3F5}"/>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2" creationId="{203D64F1-8CC7-7EF0-8739-0387E0C463A0}"/>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3" creationId="{A55AE0AF-510C-910F-E4AC-8ADE75D1ED34}"/>
          </ac:cxnSpMkLst>
        </pc:cxnChg>
        <pc:cxnChg chg="add mod">
          <ac:chgData name="Graf Thomas, INI-NET-VNC-HCS" userId="487bc3e3-9ce7-4cdd-b7b4-8899ea88d289" providerId="ADAL" clId="{48D6DBBB-A9B7-41ED-8971-0B7DF4441D17}" dt="2024-07-12T07:40:52.476" v="583" actId="1076"/>
          <ac:cxnSpMkLst>
            <pc:docMk/>
            <pc:sldMk cId="1336863920" sldId="2145706266"/>
            <ac:cxnSpMk id="21" creationId="{DCC108B7-3175-A51B-346A-B1C4613E8455}"/>
          </ac:cxnSpMkLst>
        </pc:cxnChg>
      </pc:sldChg>
      <pc:sldChg chg="delSp modSp add mod">
        <pc:chgData name="Graf Thomas, INI-NET-VNC-HCS" userId="487bc3e3-9ce7-4cdd-b7b4-8899ea88d289" providerId="ADAL" clId="{48D6DBBB-A9B7-41ED-8971-0B7DF4441D17}" dt="2024-07-22T20:39:30.852" v="966" actId="12"/>
        <pc:sldMkLst>
          <pc:docMk/>
          <pc:sldMk cId="461661054" sldId="2145706267"/>
        </pc:sldMkLst>
        <pc:spChg chg="mod">
          <ac:chgData name="Graf Thomas, INI-NET-VNC-HCS" userId="487bc3e3-9ce7-4cdd-b7b4-8899ea88d289" providerId="ADAL" clId="{48D6DBBB-A9B7-41ED-8971-0B7DF4441D17}" dt="2024-07-22T20:39:30.852" v="966" actId="12"/>
          <ac:spMkLst>
            <pc:docMk/>
            <pc:sldMk cId="461661054" sldId="2145706267"/>
            <ac:spMk id="5" creationId="{C26208B2-0D10-4C23-B2DE-372A62E98644}"/>
          </ac:spMkLst>
        </pc:spChg>
        <pc:spChg chg="del">
          <ac:chgData name="Graf Thomas, INI-NET-VNC-HCS" userId="487bc3e3-9ce7-4cdd-b7b4-8899ea88d289" providerId="ADAL" clId="{48D6DBBB-A9B7-41ED-8971-0B7DF4441D17}" dt="2024-07-22T20:33:11.362" v="595" actId="478"/>
          <ac:spMkLst>
            <pc:docMk/>
            <pc:sldMk cId="461661054" sldId="2145706267"/>
            <ac:spMk id="6" creationId="{6CAA0765-1318-4A03-8F91-D3ECC43D8FA7}"/>
          </ac:spMkLst>
        </pc:spChg>
      </pc:sldChg>
      <pc:sldChg chg="addSp modSp add mod">
        <pc:chgData name="Graf Thomas, INI-NET-VNC-HCS" userId="487bc3e3-9ce7-4cdd-b7b4-8899ea88d289" providerId="ADAL" clId="{48D6DBBB-A9B7-41ED-8971-0B7DF4441D17}" dt="2024-07-26T17:14:09.055" v="1183" actId="207"/>
        <pc:sldMkLst>
          <pc:docMk/>
          <pc:sldMk cId="3567506395" sldId="2145706268"/>
        </pc:sldMkLst>
        <pc:spChg chg="mod">
          <ac:chgData name="Graf Thomas, INI-NET-VNC-HCS" userId="487bc3e3-9ce7-4cdd-b7b4-8899ea88d289" providerId="ADAL" clId="{48D6DBBB-A9B7-41ED-8971-0B7DF4441D17}" dt="2024-07-26T17:13:54.792" v="1182" actId="1076"/>
          <ac:spMkLst>
            <pc:docMk/>
            <pc:sldMk cId="3567506395" sldId="2145706268"/>
            <ac:spMk id="3" creationId="{4B51529C-5875-F2C8-3A59-29DCA152E0A8}"/>
          </ac:spMkLst>
        </pc:spChg>
        <pc:graphicFrameChg chg="mod modGraphic">
          <ac:chgData name="Graf Thomas, INI-NET-VNC-HCS" userId="487bc3e3-9ce7-4cdd-b7b4-8899ea88d289" providerId="ADAL" clId="{48D6DBBB-A9B7-41ED-8971-0B7DF4441D17}" dt="2024-07-26T17:14:09.055" v="1183" actId="207"/>
          <ac:graphicFrameMkLst>
            <pc:docMk/>
            <pc:sldMk cId="3567506395" sldId="2145706268"/>
            <ac:graphicFrameMk id="4" creationId="{5DBF70CC-97EC-A9C0-4D9B-B62507F3329B}"/>
          </ac:graphicFrameMkLst>
        </pc:graphicFrameChg>
        <pc:picChg chg="add mod">
          <ac:chgData name="Graf Thomas, INI-NET-VNC-HCS" userId="487bc3e3-9ce7-4cdd-b7b4-8899ea88d289" providerId="ADAL" clId="{48D6DBBB-A9B7-41ED-8971-0B7DF4441D17}" dt="2024-07-24T18:14:52.851" v="1126" actId="1076"/>
          <ac:picMkLst>
            <pc:docMk/>
            <pc:sldMk cId="3567506395" sldId="2145706268"/>
            <ac:picMk id="2" creationId="{60E27329-54D2-408C-4C9D-CEC76097E67D}"/>
          </ac:picMkLst>
        </pc:picChg>
        <pc:picChg chg="mod">
          <ac:chgData name="Graf Thomas, INI-NET-VNC-HCS" userId="487bc3e3-9ce7-4cdd-b7b4-8899ea88d289" providerId="ADAL" clId="{48D6DBBB-A9B7-41ED-8971-0B7DF4441D17}" dt="2024-07-24T18:14:50.129" v="1125" actId="1076"/>
          <ac:picMkLst>
            <pc:docMk/>
            <pc:sldMk cId="3567506395" sldId="2145706268"/>
            <ac:picMk id="11" creationId="{703C149C-EC86-4803-0E0D-78D7F067E93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10.02.2025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2695175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3256485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0dc38d52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00dc38d528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00dc38d528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de-CH"/>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10.02.2025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10.02.2025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draft-netana-netconf-notif-envelope"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atatracker.ietf.org/doc/html/draft-ietf-netconf-https-notif" TargetMode="External"/><Relationship Id="rId13" Type="http://schemas.openxmlformats.org/officeDocument/2006/relationships/hyperlink" Target="https://datatracker.ietf.org/doc/html/draft-ietf-netconf-yang-library-augmentedby" TargetMode="External"/><Relationship Id="rId3" Type="http://schemas.openxmlformats.org/officeDocument/2006/relationships/hyperlink" Target="https://datatracker.ietf.org/doc/html/rfc9196" TargetMode="External"/><Relationship Id="rId7" Type="http://schemas.openxmlformats.org/officeDocument/2006/relationships/hyperlink" Target="https://datatracker.ietf.org/doc/html/draft-ietf-netconf-distributed-notif" TargetMode="External"/><Relationship Id="rId12" Type="http://schemas.openxmlformats.org/officeDocument/2006/relationships/hyperlink" Target="https://datatracker.ietf.org/doc/html/rfc8525" TargetMode="External"/><Relationship Id="rId2" Type="http://schemas.openxmlformats.org/officeDocument/2006/relationships/notesSlide" Target="../notesSlides/notesSlide1.xml"/><Relationship Id="rId16"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datatracker.ietf.org/doc/html/draft-ietf-netconf-udp-notif" TargetMode="External"/><Relationship Id="rId11" Type="http://schemas.openxmlformats.org/officeDocument/2006/relationships/hyperlink" Target="https://datatracker.ietf.org/doc/html/draft-ietf-netconf-yang-notifications-versioning-07" TargetMode="External"/><Relationship Id="rId5" Type="http://schemas.openxmlformats.org/officeDocument/2006/relationships/hyperlink" Target="https://datatracker.ietf.org/doc/html/draft-netana-netconf-notif-envelope-02" TargetMode="External"/><Relationship Id="rId15" Type="http://schemas.openxmlformats.org/officeDocument/2006/relationships/hyperlink" Target="https://datatracker.ietf.org/doc/html/draft-aelhassany-anydata-validation" TargetMode="External"/><Relationship Id="rId10" Type="http://schemas.openxmlformats.org/officeDocument/2006/relationships/hyperlink" Target="https://datatracker.ietf.org/doc/html/rfc8641" TargetMode="External"/><Relationship Id="rId4" Type="http://schemas.openxmlformats.org/officeDocument/2006/relationships/hyperlink" Target="https://datatracker.ietf.org/doc/html/draft-netana-netconf-yp-transport-capabilities-01" TargetMode="External"/><Relationship Id="rId9" Type="http://schemas.openxmlformats.org/officeDocument/2006/relationships/hyperlink" Target="https://datatracker.ietf.org/doc/html/rfc8639" TargetMode="External"/><Relationship Id="rId14" Type="http://schemas.openxmlformats.org/officeDocument/2006/relationships/hyperlink" Target="https://datatracker.ietf.org/doc/html/rfc7950#section-7.1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doc/html/draft-netana-netconf-notif-envelope-02" TargetMode="External"/><Relationship Id="rId7" Type="http://schemas.openxmlformats.org/officeDocument/2006/relationships/hyperlink" Target="https://datatracker.ietf.org/doc/html/draft-ietf-nmop-yang-message-broker-integration-06#section-4.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ietf-nmop-yang-message-broker-integration-06#section-4.3" TargetMode="External"/><Relationship Id="rId5" Type="http://schemas.openxmlformats.org/officeDocument/2006/relationships/hyperlink" Target="https://datatracker.ietf.org/doc/html/draft-ietf-netconf-yang-notifications-versioning-07" TargetMode="External"/><Relationship Id="rId4" Type="http://schemas.openxmlformats.org/officeDocument/2006/relationships/hyperlink" Target="https://datatracker.ietf.org/doc/html/draft-netana-netconf-yp-transport-capabilities-0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atatracker.ietf.org/doc/html/rfc9196#section-4" TargetMode="External"/><Relationship Id="rId4" Type="http://schemas.openxmlformats.org/officeDocument/2006/relationships/hyperlink" Target="https://datatracker.ietf.org/doc/html/rfc864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ation" TargetMode="External"/><Relationship Id="rId3" Type="http://schemas.openxmlformats.org/officeDocument/2006/relationships/hyperlink" Target="https://datatracker.ietf.org/doc/html/draft-netana-netconf-notif-envelope"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atatracker.ietf.org/doc/html/draft-tgraf-netconf-yang-push-observation-time" TargetMode="External"/><Relationship Id="rId5" Type="http://schemas.openxmlformats.org/officeDocument/2006/relationships/hyperlink" Target="https://datatracker.ietf.org/doc/html/draft-aelhassany-anydata-validation" TargetMode="External"/><Relationship Id="rId10" Type="http://schemas.openxmlformats.org/officeDocument/2006/relationships/image" Target="../media/image4.png"/><Relationship Id="rId4" Type="http://schemas.openxmlformats.org/officeDocument/2006/relationships/hyperlink" Target="https://datatracker.ietf.org/doc/html/draft-netana-netconf-yp-transport-capabilities" TargetMode="External"/><Relationship Id="rId9" Type="http://schemas.openxmlformats.org/officeDocument/2006/relationships/hyperlink" Target="https://datatracker.ietf.org/doc/html/draft-wilton-netconf-yp-observability"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draft-netana-netconf-yp-transport-capabilities" TargetMode="External"/><Relationship Id="rId2" Type="http://schemas.openxmlformats.org/officeDocument/2006/relationships/hyperlink" Target="https://datatracker.ietf.org/doc/html/draft-netana-netconf-notif-envelop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draft-ietf-nmop-yang-message-broker-integration-06</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p>
          <a:p>
            <a:pPr marL="0" indent="0" algn="r">
              <a:spcBef>
                <a:spcPts val="300"/>
              </a:spcBef>
              <a:buNone/>
              <a:defRPr sz="1782"/>
            </a:pP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10. </a:t>
            </a:r>
            <a:r>
              <a:rPr lang="de-CH" sz="1400" dirty="0" err="1">
                <a:latin typeface="+mj-lt"/>
              </a:rPr>
              <a:t>February</a:t>
            </a:r>
            <a:r>
              <a:rPr lang="de-CH" sz="1400" dirty="0">
                <a:latin typeface="+mj-lt"/>
              </a:rPr>
              <a:t>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de-CH"/>
              <a:t>BACKUP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marL="0" indent="0">
              <a:buNone/>
            </a:pPr>
            <a:r>
              <a:rPr lang="en-US" sz="1700" b="1" dirty="0">
                <a:latin typeface="Calibri Body"/>
              </a:rPr>
              <a:t>Changes in -05</a:t>
            </a:r>
          </a:p>
          <a:p>
            <a:pPr>
              <a:spcBef>
                <a:spcPts val="0"/>
              </a:spcBef>
            </a:pPr>
            <a:r>
              <a:rPr lang="en-US" sz="1700" dirty="0">
                <a:effectLst/>
                <a:latin typeface="Calibri Body"/>
                <a:ea typeface="Times New Roman" panose="02020603050405020304" pitchFamily="18" charset="0"/>
              </a:rPr>
              <a:t>Section 4.1 covers now</a:t>
            </a:r>
          </a:p>
          <a:p>
            <a:pPr lvl="1">
              <a:spcBef>
                <a:spcPts val="0"/>
              </a:spcBef>
            </a:pP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which helps the NETCONF, RESTCONF client performing YANG-Push subscription to discover the YANG-Push transport, encoding and security capabilities of the YANG-Push publisher.</a:t>
            </a:r>
          </a:p>
          <a:p>
            <a:pPr lvl="1">
              <a:spcBef>
                <a:spcPts val="0"/>
              </a:spcBef>
            </a:pPr>
            <a:r>
              <a:rPr lang="en-US" sz="1700" u="sng" dirty="0">
                <a:solidFill>
                  <a:srgbClr val="0563C1"/>
                </a:solidFill>
                <a:effectLst/>
                <a:latin typeface="Calibri Body"/>
                <a:ea typeface="Times New Roman" panose="02020603050405020304" pitchFamily="18" charset="0"/>
                <a:hlinkClick r:id="rId3"/>
              </a:rPr>
              <a:t>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 defines a new extensible notification structure, defined in YANG, for use in YANG-Push Notification messages enabling any YANG compatible encodings such as XML, JSON or CBOR. Replaces and consolidates draft-</a:t>
            </a:r>
            <a:r>
              <a:rPr lang="en-US" sz="1700" dirty="0" err="1">
                <a:effectLst/>
                <a:latin typeface="Calibri Body"/>
                <a:ea typeface="Times New Roman" panose="02020603050405020304" pitchFamily="18" charset="0"/>
              </a:rPr>
              <a:t>ahuang</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-yang and draft-</a:t>
            </a:r>
            <a:r>
              <a:rPr lang="en-US" sz="1700" dirty="0" err="1">
                <a:effectLst/>
                <a:latin typeface="Calibri Body"/>
                <a:ea typeface="Times New Roman" panose="02020603050405020304" pitchFamily="18" charset="0"/>
              </a:rPr>
              <a:t>tgraf</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-sequencing based on the outcome of the last NETCONF interim.</a:t>
            </a:r>
          </a:p>
          <a:p>
            <a:pPr>
              <a:spcBef>
                <a:spcPts val="0"/>
              </a:spcBef>
            </a:pPr>
            <a:r>
              <a:rPr lang="en-US" sz="1700" dirty="0">
                <a:effectLst/>
                <a:latin typeface="Calibri Body"/>
                <a:ea typeface="Times New Roman" panose="02020603050405020304" pitchFamily="18" charset="0"/>
              </a:rPr>
              <a:t>Milestones for IETF 121 and 122 have been added.</a:t>
            </a:r>
          </a:p>
          <a:p>
            <a:pPr>
              <a:spcBef>
                <a:spcPts val="0"/>
              </a:spcBef>
            </a:pPr>
            <a:r>
              <a:rPr lang="en-US" sz="1700" dirty="0">
                <a:effectLst/>
                <a:latin typeface="Calibri Body"/>
                <a:ea typeface="Times New Roman" panose="02020603050405020304" pitchFamily="18" charset="0"/>
              </a:rPr>
              <a:t>Open Points and YANG-Push notification examples have been updated reflecting the changes from </a:t>
            </a: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and</a:t>
            </a:r>
            <a:r>
              <a:rPr lang="en-US" sz="1700" u="sng" dirty="0">
                <a:solidFill>
                  <a:srgbClr val="0563C1"/>
                </a:solidFill>
                <a:effectLst/>
                <a:latin typeface="Calibri Body"/>
                <a:ea typeface="Times New Roman" panose="02020603050405020304" pitchFamily="18" charset="0"/>
                <a:hlinkClick r:id="rId3"/>
              </a:rPr>
              <a:t> 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a:t>
            </a:r>
          </a:p>
          <a:p>
            <a:pPr marL="0" indent="0">
              <a:buNone/>
            </a:pPr>
            <a:r>
              <a:rPr lang="en-US" sz="1700" b="1" dirty="0">
                <a:latin typeface="Calibri Body"/>
              </a:rPr>
              <a:t>Next Steps</a:t>
            </a:r>
          </a:p>
          <a:p>
            <a:pPr>
              <a:spcBef>
                <a:spcPts val="300"/>
              </a:spcBef>
              <a:buFont typeface="Wingdings" panose="05000000000000000000" pitchFamily="2" charset="2"/>
              <a:buChar char="Ø"/>
            </a:pPr>
            <a:r>
              <a:rPr lang="en-US" sz="1700" b="1" dirty="0">
                <a:solidFill>
                  <a:srgbClr val="FF0000"/>
                </a:solidFill>
                <a:latin typeface="Calibri Body"/>
              </a:rPr>
              <a:t>Looking forward for review and comments.</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pic>
        <p:nvPicPr>
          <p:cNvPr id="4" name="Picture 3">
            <a:extLst>
              <a:ext uri="{FF2B5EF4-FFF2-40B4-BE49-F238E27FC236}">
                <a16:creationId xmlns:a16="http://schemas.microsoft.com/office/drawing/2014/main" id="{3F6FE370-7B96-20ED-12F6-496CEBE7C7B7}"/>
              </a:ext>
            </a:extLst>
          </p:cNvPr>
          <p:cNvPicPr>
            <a:picLocks noChangeAspect="1"/>
          </p:cNvPicPr>
          <p:nvPr/>
        </p:nvPicPr>
        <p:blipFill>
          <a:blip r:embed="rId4"/>
          <a:stretch>
            <a:fillRect/>
          </a:stretch>
        </p:blipFill>
        <p:spPr>
          <a:xfrm>
            <a:off x="7739406" y="1289625"/>
            <a:ext cx="3855098" cy="5288403"/>
          </a:xfrm>
          <a:prstGeom prst="rect">
            <a:avLst/>
          </a:prstGeom>
        </p:spPr>
      </p:pic>
      <p:sp>
        <p:nvSpPr>
          <p:cNvPr id="5" name="Oval 4">
            <a:extLst>
              <a:ext uri="{FF2B5EF4-FFF2-40B4-BE49-F238E27FC236}">
                <a16:creationId xmlns:a16="http://schemas.microsoft.com/office/drawing/2014/main" id="{A9CD1D68-6740-B60A-B5C6-3012DD46A668}"/>
              </a:ext>
            </a:extLst>
          </p:cNvPr>
          <p:cNvSpPr/>
          <p:nvPr/>
        </p:nvSpPr>
        <p:spPr>
          <a:xfrm>
            <a:off x="8988225" y="5700304"/>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Oval 6">
            <a:extLst>
              <a:ext uri="{FF2B5EF4-FFF2-40B4-BE49-F238E27FC236}">
                <a16:creationId xmlns:a16="http://schemas.microsoft.com/office/drawing/2014/main" id="{F1861884-AA79-8041-A708-D4652D546A08}"/>
              </a:ext>
            </a:extLst>
          </p:cNvPr>
          <p:cNvSpPr/>
          <p:nvPr/>
        </p:nvSpPr>
        <p:spPr>
          <a:xfrm>
            <a:off x="10437609" y="5085368"/>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17504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de-CH" sz="2700" dirty="0">
                <a:solidFill>
                  <a:schemeClr val="bg2">
                    <a:lumMod val="75000"/>
                  </a:schemeClr>
                </a:solidFill>
              </a:rPr>
              <a:t>Implementation Status</a:t>
            </a:r>
            <a:endParaRPr lang="en-US" sz="27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pic>
        <p:nvPicPr>
          <p:cNvPr id="11" name="Picture 10">
            <a:extLst>
              <a:ext uri="{FF2B5EF4-FFF2-40B4-BE49-F238E27FC236}">
                <a16:creationId xmlns:a16="http://schemas.microsoft.com/office/drawing/2014/main" id="{198B1BBE-FF15-CFD2-F5B0-95AAC07EAD5B}"/>
              </a:ext>
            </a:extLst>
          </p:cNvPr>
          <p:cNvPicPr>
            <a:picLocks noChangeAspect="1"/>
          </p:cNvPicPr>
          <p:nvPr/>
        </p:nvPicPr>
        <p:blipFill>
          <a:blip r:embed="rId2"/>
          <a:stretch>
            <a:fillRect/>
          </a:stretch>
        </p:blipFill>
        <p:spPr>
          <a:xfrm>
            <a:off x="613488" y="1812524"/>
            <a:ext cx="10965024" cy="4250066"/>
          </a:xfrm>
          <a:prstGeom prst="rect">
            <a:avLst/>
          </a:prstGeom>
        </p:spPr>
      </p:pic>
    </p:spTree>
    <p:extLst>
      <p:ext uri="{BB962C8B-B14F-4D97-AF65-F5344CB8AC3E}">
        <p14:creationId xmlns:p14="http://schemas.microsoft.com/office/powerpoint/2010/main" val="217895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Architecture Overview and Document Relationships</a:t>
            </a:r>
          </a:p>
          <a:p>
            <a:pPr marL="457200" indent="-457200">
              <a:spcBef>
                <a:spcPts val="1200"/>
              </a:spcBef>
              <a:buFont typeface="Wingdings" panose="05000000000000000000" pitchFamily="2" charset="2"/>
              <a:buChar char="Ø"/>
            </a:pPr>
            <a:r>
              <a:rPr lang="en-US" sz="2800" dirty="0"/>
              <a:t>Document Changes in -06 and next steps</a:t>
            </a:r>
          </a:p>
          <a:p>
            <a:pPr marL="457200" indent="-457200">
              <a:spcBef>
                <a:spcPts val="1200"/>
              </a:spcBef>
              <a:buFont typeface="Wingdings" panose="05000000000000000000" pitchFamily="2" charset="2"/>
              <a:buChar char="Ø"/>
            </a:pPr>
            <a:r>
              <a:rPr lang="en-US" sz="2800" dirty="0"/>
              <a:t>Changes in draft-ietf-netconf-yang-notifications-versioning-07</a:t>
            </a:r>
          </a:p>
          <a:p>
            <a:pPr marL="457200" indent="-457200">
              <a:spcBef>
                <a:spcPts val="1200"/>
              </a:spcBef>
              <a:buFont typeface="Wingdings" panose="05000000000000000000" pitchFamily="2" charset="2"/>
              <a:buChar char="Ø"/>
            </a:pPr>
            <a:r>
              <a:rPr lang="en-US" sz="2800" dirty="0"/>
              <a:t>IETF 122 hackathon activities</a:t>
            </a:r>
          </a:p>
          <a:p>
            <a:pPr marL="457200" indent="-457200">
              <a:spcBef>
                <a:spcPts val="1200"/>
              </a:spcBef>
              <a:buFont typeface="Wingdings" panose="05000000000000000000" pitchFamily="2" charset="2"/>
              <a:buChar char="Ø"/>
            </a:pPr>
            <a:r>
              <a:rPr lang="en-US" sz="2800" dirty="0"/>
              <a:t>Related YANG-Push integration and specification gaps status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Goals of today’s Interim meeting</a:t>
            </a:r>
          </a:p>
          <a:p>
            <a:endParaRPr lang="en-US" sz="3400" b="1" dirty="0"/>
          </a:p>
          <a:p>
            <a:pPr marL="457200" indent="-457200">
              <a:spcBef>
                <a:spcPts val="1200"/>
              </a:spcBef>
              <a:buFont typeface="Wingdings" panose="05000000000000000000" pitchFamily="2" charset="2"/>
              <a:buChar char="Ø"/>
            </a:pPr>
            <a:r>
              <a:rPr lang="en-US" sz="2800" dirty="0"/>
              <a:t>Establish a common understanding on relationships to YANG-Push notification and capabilities documents.</a:t>
            </a:r>
          </a:p>
          <a:p>
            <a:pPr marL="457200" indent="-457200">
              <a:spcBef>
                <a:spcPts val="1200"/>
              </a:spcBef>
              <a:buFont typeface="Wingdings" panose="05000000000000000000" pitchFamily="2" charset="2"/>
              <a:buChar char="Ø"/>
            </a:pPr>
            <a:r>
              <a:rPr lang="en-US" sz="2800" dirty="0"/>
              <a:t>Document and implementation status is clarified.</a:t>
            </a:r>
          </a:p>
          <a:p>
            <a:pPr marL="457200" indent="-457200">
              <a:spcBef>
                <a:spcPts val="1200"/>
              </a:spcBef>
              <a:buFont typeface="Wingdings" panose="05000000000000000000" pitchFamily="2" charset="2"/>
              <a:buChar char="Ø"/>
            </a:pPr>
            <a:r>
              <a:rPr lang="en-US" sz="2800" dirty="0"/>
              <a:t>Current blocking points are well understood.</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3</a:t>
            </a:fld>
            <a:endParaRPr lang="de-CH" sz="2200" dirty="0"/>
          </a:p>
        </p:txBody>
      </p:sp>
    </p:spTree>
    <p:extLst>
      <p:ext uri="{BB962C8B-B14F-4D97-AF65-F5344CB8AC3E}">
        <p14:creationId xmlns:p14="http://schemas.microsoft.com/office/powerpoint/2010/main" val="167401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53050" y="485775"/>
            <a:ext cx="6649093" cy="5475593"/>
          </a:xfrm>
        </p:spPr>
        <p:txBody>
          <a:bodyPr>
            <a:noAutofit/>
          </a:bodyPr>
          <a:lstStyle/>
          <a:p>
            <a:pPr>
              <a:spcBef>
                <a:spcPts val="600"/>
              </a:spcBef>
            </a:pPr>
            <a:r>
              <a:rPr lang="en-US" sz="1600" b="1" dirty="0"/>
              <a:t>4.1.  YANG-Push Subscription</a:t>
            </a:r>
            <a:br>
              <a:rPr lang="en-US" sz="1600" dirty="0"/>
            </a:br>
            <a:r>
              <a:rPr lang="en-US" sz="1600" dirty="0"/>
              <a:t>Thanks to </a:t>
            </a:r>
            <a:r>
              <a:rPr lang="en-US" sz="1600" dirty="0">
                <a:hlinkClick r:id="rId3"/>
              </a:rPr>
              <a:t>RFC 9196 </a:t>
            </a:r>
            <a:r>
              <a:rPr lang="en-US" sz="1600" dirty="0"/>
              <a:t>based YANG modules describing capabilities for systems and notifications, transport (</a:t>
            </a:r>
            <a:r>
              <a:rPr lang="en-US" sz="1600" dirty="0">
                <a:hlinkClick r:id="rId4"/>
              </a:rPr>
              <a:t>draft-</a:t>
            </a:r>
            <a:r>
              <a:rPr lang="en-US" sz="1600" dirty="0" err="1">
                <a:hlinkClick r:id="rId4"/>
              </a:rPr>
              <a:t>netana</a:t>
            </a:r>
            <a:r>
              <a:rPr lang="en-US" sz="1600" dirty="0">
                <a:hlinkClick r:id="rId4"/>
              </a:rPr>
              <a:t>-netconf-</a:t>
            </a:r>
            <a:r>
              <a:rPr lang="en-US" sz="1600" dirty="0" err="1">
                <a:hlinkClick r:id="rId4"/>
              </a:rPr>
              <a:t>yp</a:t>
            </a:r>
            <a:r>
              <a:rPr lang="en-US" sz="1600" dirty="0">
                <a:hlinkClick r:id="rId4"/>
              </a:rPr>
              <a:t>-transport-capabilities</a:t>
            </a:r>
            <a:r>
              <a:rPr lang="en-US" sz="1600" dirty="0"/>
              <a:t>), notification extensions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and supported </a:t>
            </a:r>
            <a:r>
              <a:rPr lang="en-US" sz="1600" dirty="0" err="1"/>
              <a:t>xpaths</a:t>
            </a:r>
            <a:r>
              <a:rPr lang="en-US" sz="1600" dirty="0"/>
              <a:t> can be discovered.</a:t>
            </a:r>
          </a:p>
          <a:p>
            <a:pPr>
              <a:spcBef>
                <a:spcPts val="600"/>
              </a:spcBef>
            </a:pPr>
            <a:r>
              <a:rPr lang="en-US" sz="1600" b="1" dirty="0"/>
              <a:t>4.2.  YANG-Push Publisher</a:t>
            </a:r>
            <a:br>
              <a:rPr lang="en-US" sz="1600" dirty="0"/>
            </a:br>
            <a:r>
              <a:rPr lang="en-US" sz="1600" dirty="0"/>
              <a:t>For configured subscriptions, </a:t>
            </a:r>
            <a:r>
              <a:rPr lang="en-US" sz="1600" dirty="0">
                <a:hlinkClick r:id="rId6"/>
              </a:rPr>
              <a:t>udp-notif</a:t>
            </a:r>
            <a:r>
              <a:rPr lang="en-US" sz="1600" dirty="0"/>
              <a:t>, </a:t>
            </a:r>
            <a:r>
              <a:rPr lang="en-US" sz="1600" dirty="0">
                <a:hlinkClick r:id="rId7"/>
              </a:rPr>
              <a:t>distributed-</a:t>
            </a:r>
            <a:r>
              <a:rPr lang="en-US" sz="1600" dirty="0" err="1">
                <a:hlinkClick r:id="rId7"/>
              </a:rPr>
              <a:t>notif</a:t>
            </a:r>
            <a:r>
              <a:rPr lang="en-US" sz="1600" dirty="0"/>
              <a:t> and </a:t>
            </a:r>
            <a:r>
              <a:rPr lang="en-US" sz="1600" dirty="0">
                <a:hlinkClick r:id="rId8"/>
              </a:rPr>
              <a:t>https-</a:t>
            </a:r>
            <a:r>
              <a:rPr lang="en-US" sz="1600" dirty="0" err="1">
                <a:hlinkClick r:id="rId8"/>
              </a:rPr>
              <a:t>notif</a:t>
            </a:r>
            <a:r>
              <a:rPr lang="en-US" sz="1600" dirty="0"/>
              <a:t> are the </a:t>
            </a:r>
            <a:r>
              <a:rPr lang="en-US" sz="1600" dirty="0">
                <a:hlinkClick r:id="rId9"/>
              </a:rPr>
              <a:t>RFC 8639</a:t>
            </a:r>
            <a:r>
              <a:rPr lang="en-US" sz="1600" dirty="0"/>
              <a:t>, </a:t>
            </a:r>
            <a:r>
              <a:rPr lang="en-US" sz="1600" dirty="0">
                <a:hlinkClick r:id="rId10"/>
              </a:rPr>
              <a:t>RFC 8641 </a:t>
            </a:r>
            <a:r>
              <a:rPr lang="en-US" sz="1600" dirty="0"/>
              <a:t>based YANG-Push transport protocols.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provides the notification header with hostname, sequence and observation timestamp extensions.</a:t>
            </a:r>
          </a:p>
          <a:p>
            <a:pPr>
              <a:spcBef>
                <a:spcPts val="600"/>
              </a:spcBef>
            </a:pPr>
            <a:r>
              <a:rPr lang="en-US" sz="1600" b="1" dirty="0"/>
              <a:t>4.3.  YANG-Push Receiver</a:t>
            </a:r>
            <a:br>
              <a:rPr lang="en-US" sz="1600" dirty="0"/>
            </a:br>
            <a:r>
              <a:rPr lang="en-US" sz="1600" dirty="0"/>
              <a:t>Discovers subscription state changes by detecting changes in </a:t>
            </a:r>
            <a:r>
              <a:rPr lang="en-US" sz="1600" dirty="0" err="1"/>
              <a:t>xpath</a:t>
            </a:r>
            <a:r>
              <a:rPr lang="en-US" sz="1600" dirty="0"/>
              <a:t>/sub-tree, module name, revision, revision-label and YANG library content-id defined in </a:t>
            </a:r>
            <a:r>
              <a:rPr lang="en-US" sz="1600" dirty="0">
                <a:hlinkClick r:id="rId11"/>
              </a:rPr>
              <a:t>draft-ietf-netconf-yang-notifications-versioning</a:t>
            </a:r>
            <a:r>
              <a:rPr lang="en-US" sz="1600" dirty="0"/>
              <a:t> and discovers YANG schema tree through </a:t>
            </a:r>
            <a:r>
              <a:rPr lang="en-US" sz="1600" dirty="0">
                <a:hlinkClick r:id="rId12"/>
              </a:rPr>
              <a:t>YANG library </a:t>
            </a:r>
            <a:r>
              <a:rPr lang="en-US" sz="1600" dirty="0"/>
              <a:t>with </a:t>
            </a:r>
            <a:r>
              <a:rPr lang="en-US" sz="1600" dirty="0">
                <a:hlinkClick r:id="rId13"/>
              </a:rPr>
              <a:t>ietf-netconf-yang-library-</a:t>
            </a:r>
            <a:r>
              <a:rPr lang="en-US" sz="1600" dirty="0" err="1">
                <a:hlinkClick r:id="rId13"/>
              </a:rPr>
              <a:t>augmentedby</a:t>
            </a:r>
            <a:r>
              <a:rPr lang="en-US" sz="1600" dirty="0"/>
              <a:t> extension.</a:t>
            </a:r>
          </a:p>
          <a:p>
            <a:pPr>
              <a:spcBef>
                <a:spcPts val="600"/>
              </a:spcBef>
            </a:pPr>
            <a:r>
              <a:rPr lang="en-US" sz="1600" b="1" dirty="0"/>
              <a:t>4.6.  YANG Message Broker Consumer</a:t>
            </a:r>
            <a:br>
              <a:rPr lang="en-US" sz="1600" dirty="0"/>
            </a:br>
            <a:r>
              <a:rPr lang="en-US" sz="1600" dirty="0"/>
              <a:t>Validates YANG notifications against schema. </a:t>
            </a:r>
            <a:r>
              <a:rPr lang="en-US" sz="1600" dirty="0" err="1"/>
              <a:t>Anydata</a:t>
            </a:r>
            <a:r>
              <a:rPr lang="en-US" sz="1600" dirty="0"/>
              <a:t> described in </a:t>
            </a:r>
            <a:r>
              <a:rPr lang="en-US" sz="1600" dirty="0">
                <a:hlinkClick r:id="rId14"/>
              </a:rPr>
              <a:t>Section 7.10 of RFC 7950</a:t>
            </a:r>
            <a:r>
              <a:rPr lang="en-US" sz="1600" dirty="0"/>
              <a:t>, validation described in </a:t>
            </a:r>
            <a:r>
              <a:rPr lang="en-US" sz="1600" dirty="0">
                <a:hlinkClick r:id="rId15"/>
              </a:rPr>
              <a:t>draft-aelhassany-</a:t>
            </a:r>
            <a:r>
              <a:rPr lang="en-US" sz="1600" dirty="0" err="1">
                <a:hlinkClick r:id="rId15"/>
              </a:rPr>
              <a:t>anydata</a:t>
            </a:r>
            <a:r>
              <a:rPr lang="en-US" sz="1600" dirty="0">
                <a:hlinkClick r:id="rId15"/>
              </a:rPr>
              <a:t>-validation</a:t>
            </a:r>
            <a:r>
              <a:rPr lang="en-US" sz="1600" dirty="0"/>
              <a:t>.</a:t>
            </a:r>
          </a:p>
          <a:p>
            <a:pPr>
              <a:spcBef>
                <a:spcPts val="600"/>
              </a:spcBef>
            </a:pPr>
            <a:r>
              <a:rPr lang="en-US" sz="1600" b="1" dirty="0"/>
              <a:t>4.7.  YANG Data Consumer</a:t>
            </a:r>
            <a:br>
              <a:rPr lang="en-US" sz="1600" dirty="0"/>
            </a:br>
            <a:r>
              <a:rPr lang="en-US" sz="1600" dirty="0"/>
              <a:t>Thanks to hostname, sequence-number and event-time from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loss and serialization delay can be measured.</a:t>
            </a:r>
          </a:p>
          <a:p>
            <a:pPr>
              <a:spcBef>
                <a:spcPts val="600"/>
              </a:spcBef>
            </a:pPr>
            <a:r>
              <a:rPr lang="en-US" sz="1600" b="1" dirty="0"/>
              <a:t>4.8. YANG Data Storage</a:t>
            </a:r>
            <a:br>
              <a:rPr lang="en-US" sz="1600" dirty="0"/>
            </a:br>
            <a:r>
              <a:rPr lang="en-US" sz="1600" dirty="0"/>
              <a:t>Metrics can be indexed in timeseries database thanks to </a:t>
            </a:r>
            <a:r>
              <a:rPr lang="de-CH" sz="1600" dirty="0" err="1"/>
              <a:t>observation</a:t>
            </a:r>
            <a:r>
              <a:rPr lang="de-CH" sz="1600" dirty="0"/>
              <a:t> </a:t>
            </a:r>
            <a:r>
              <a:rPr lang="de-CH" sz="1600" dirty="0" err="1"/>
              <a:t>timestamp</a:t>
            </a:r>
            <a:r>
              <a:rPr lang="en-US" sz="1600" dirty="0"/>
              <a:t> defined in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657725"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Document Relationships</a:t>
            </a:r>
          </a:p>
        </p:txBody>
      </p:sp>
      <p:pic>
        <p:nvPicPr>
          <p:cNvPr id="2" name="Picture 1">
            <a:extLst>
              <a:ext uri="{FF2B5EF4-FFF2-40B4-BE49-F238E27FC236}">
                <a16:creationId xmlns:a16="http://schemas.microsoft.com/office/drawing/2014/main" id="{9D265774-C7F8-2802-22E7-7D9EFD2D4CB6}"/>
              </a:ext>
            </a:extLst>
          </p:cNvPr>
          <p:cNvPicPr>
            <a:picLocks noChangeAspect="1"/>
          </p:cNvPicPr>
          <p:nvPr/>
        </p:nvPicPr>
        <p:blipFill>
          <a:blip r:embed="rId16"/>
          <a:stretch>
            <a:fillRect/>
          </a:stretch>
        </p:blipFill>
        <p:spPr>
          <a:xfrm>
            <a:off x="764948" y="1517046"/>
            <a:ext cx="4216543" cy="5340954"/>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772816"/>
            <a:ext cx="10982325" cy="4404148"/>
          </a:xfrm>
        </p:spPr>
        <p:txBody>
          <a:bodyPr>
            <a:noAutofit/>
          </a:bodyPr>
          <a:lstStyle/>
          <a:p>
            <a:pPr marL="0" indent="0">
              <a:buNone/>
            </a:pPr>
            <a:r>
              <a:rPr lang="en-US" sz="1700" b="1" dirty="0"/>
              <a:t>Changes in -06</a:t>
            </a:r>
          </a:p>
          <a:p>
            <a:pPr>
              <a:spcBef>
                <a:spcPts val="600"/>
              </a:spcBef>
            </a:pPr>
            <a:r>
              <a:rPr lang="en-US" sz="1700" dirty="0">
                <a:effectLst/>
                <a:ea typeface="Times New Roman" panose="02020603050405020304" pitchFamily="18" charset="0"/>
                <a:cs typeface="Times New Roman" panose="02020603050405020304" pitchFamily="18" charset="0"/>
                <a:hlinkClick r:id="rId3"/>
              </a:rPr>
              <a:t>draft-netana-netconf-notif-envelope-02</a:t>
            </a:r>
            <a:r>
              <a:rPr lang="en-US" sz="1700" dirty="0">
                <a:effectLst/>
                <a:ea typeface="Times New Roman" panose="02020603050405020304" pitchFamily="18" charset="0"/>
                <a:cs typeface="Times New Roman" panose="02020603050405020304" pitchFamily="18" charset="0"/>
              </a:rPr>
              <a:t>, </a:t>
            </a:r>
            <a:r>
              <a:rPr lang="en-US" sz="1700" dirty="0">
                <a:effectLst/>
                <a:ea typeface="Times New Roman" panose="02020603050405020304" pitchFamily="18" charset="0"/>
                <a:cs typeface="Times New Roman" panose="02020603050405020304" pitchFamily="18" charset="0"/>
                <a:hlinkClick r:id="rId4"/>
              </a:rPr>
              <a:t>draft-netana-netconf-yp-transport-capabilities-01</a:t>
            </a:r>
            <a:r>
              <a:rPr lang="en-US" sz="1700" dirty="0">
                <a:effectLst/>
                <a:ea typeface="Times New Roman" panose="02020603050405020304" pitchFamily="18" charset="0"/>
                <a:cs typeface="Times New Roman" panose="02020603050405020304" pitchFamily="18" charset="0"/>
              </a:rPr>
              <a:t> and </a:t>
            </a:r>
            <a:r>
              <a:rPr lang="en-US" sz="1700" dirty="0">
                <a:effectLst/>
                <a:ea typeface="Times New Roman" panose="02020603050405020304" pitchFamily="18" charset="0"/>
                <a:cs typeface="Times New Roman" panose="02020603050405020304" pitchFamily="18" charset="0"/>
                <a:hlinkClick r:id="rId5"/>
              </a:rPr>
              <a:t>draft-ietf-netconf-yang-notifications-versioning-07</a:t>
            </a:r>
            <a:r>
              <a:rPr lang="en-US" sz="1700" dirty="0">
                <a:effectLst/>
                <a:ea typeface="Times New Roman" panose="02020603050405020304" pitchFamily="18" charset="0"/>
                <a:cs typeface="Times New Roman" panose="02020603050405020304" pitchFamily="18" charset="0"/>
              </a:rPr>
              <a:t> </a:t>
            </a:r>
            <a:r>
              <a:rPr lang="en-US" sz="1700" dirty="0">
                <a:solidFill>
                  <a:srgbClr val="FF0000"/>
                </a:solidFill>
                <a:cs typeface="Times New Roman" panose="02020603050405020304" pitchFamily="18" charset="0"/>
              </a:rPr>
              <a:t>(details on slide 5)</a:t>
            </a:r>
            <a:r>
              <a:rPr lang="en-US" sz="1700" dirty="0">
                <a:effectLst/>
                <a:ea typeface="Times New Roman" panose="02020603050405020304" pitchFamily="18" charset="0"/>
                <a:cs typeface="Times New Roman" panose="02020603050405020304" pitchFamily="18" charset="0"/>
              </a:rPr>
              <a:t> changes are incorporated.</a:t>
            </a:r>
          </a:p>
          <a:p>
            <a:pPr>
              <a:spcBef>
                <a:spcPts val="600"/>
              </a:spcBef>
            </a:pPr>
            <a:r>
              <a:rPr lang="en-US" sz="1700" dirty="0">
                <a:ea typeface="Yu Gothic" panose="020B0400000000000000" pitchFamily="34" charset="-128"/>
                <a:cs typeface="Times New Roman" panose="02020603050405020304" pitchFamily="18" charset="0"/>
              </a:rPr>
              <a:t>Terminology section has been updated with data product terms from Data Mesh.</a:t>
            </a:r>
          </a:p>
          <a:p>
            <a:pPr>
              <a:spcBef>
                <a:spcPts val="600"/>
              </a:spcBef>
            </a:pPr>
            <a:r>
              <a:rPr lang="en-US" sz="1700" dirty="0">
                <a:cs typeface="Times New Roman" panose="02020603050405020304" pitchFamily="18" charset="0"/>
                <a:hlinkClick r:id="rId6"/>
              </a:rPr>
              <a:t>YANG-Push Receiver section </a:t>
            </a:r>
            <a:r>
              <a:rPr lang="en-US" sz="1700" dirty="0">
                <a:cs typeface="Times New Roman" panose="02020603050405020304" pitchFamily="18" charset="0"/>
              </a:rPr>
              <a:t>describes now how YANG-Push schema changes are being detected by incorporating </a:t>
            </a:r>
            <a:r>
              <a:rPr lang="en-US" sz="1700" dirty="0" err="1">
                <a:cs typeface="Times New Roman" panose="02020603050405020304" pitchFamily="18" charset="0"/>
              </a:rPr>
              <a:t>xpath</a:t>
            </a:r>
            <a:r>
              <a:rPr lang="en-US" sz="1700" dirty="0">
                <a:cs typeface="Times New Roman" panose="02020603050405020304" pitchFamily="18" charset="0"/>
              </a:rPr>
              <a:t>, sub-tree filter module name, revision, revision-label or </a:t>
            </a:r>
            <a:r>
              <a:rPr lang="en-US" sz="1700" dirty="0">
                <a:solidFill>
                  <a:srgbClr val="FF0000"/>
                </a:solidFill>
                <a:cs typeface="Times New Roman" panose="02020603050405020304" pitchFamily="18" charset="0"/>
              </a:rPr>
              <a:t>YANG Library content-id. </a:t>
            </a:r>
            <a:endParaRPr lang="en-US" sz="1700" dirty="0">
              <a:cs typeface="Times New Roman" panose="02020603050405020304" pitchFamily="18" charset="0"/>
            </a:endParaRPr>
          </a:p>
          <a:p>
            <a:pPr marL="457200" lvl="1" indent="0">
              <a:spcBef>
                <a:spcPts val="600"/>
              </a:spcBef>
              <a:buNone/>
            </a:pPr>
            <a:r>
              <a:rPr lang="en-US" sz="1200" dirty="0"/>
              <a:t>A change in </a:t>
            </a:r>
            <a:r>
              <a:rPr lang="en-US" sz="1200" dirty="0" err="1"/>
              <a:t>xpath</a:t>
            </a:r>
            <a:r>
              <a:rPr lang="en-US" sz="1200" dirty="0"/>
              <a:t> or sub-tree filter or module name in the subscription state change notifications indicates that the subscribed path has changed. A change in revision indicates that the version of the YANG module of the subscribed path has changed, where revision-label indicates wherever the revision was backward compatible or not. YANG </a:t>
            </a:r>
            <a:r>
              <a:rPr lang="en-US" sz="1200" dirty="0" err="1"/>
              <a:t>Libary</a:t>
            </a:r>
            <a:r>
              <a:rPr lang="en-US" sz="1200" dirty="0"/>
              <a:t> content-id changes indicates that there were potential semantic changes in the augmented or imported yang modules of the subscribed </a:t>
            </a:r>
            <a:r>
              <a:rPr lang="en-US" sz="1200" dirty="0" err="1"/>
              <a:t>xpath</a:t>
            </a:r>
            <a:r>
              <a:rPr lang="en-US" sz="1200" dirty="0"/>
              <a:t> or sub-tree. If no change to previous subscription state is observed, step 4 can be omitted.</a:t>
            </a:r>
            <a:endParaRPr lang="en-US" sz="1700" dirty="0">
              <a:cs typeface="Times New Roman" panose="02020603050405020304" pitchFamily="18" charset="0"/>
              <a:hlinkClick r:id="rId6">
                <a:extLst>
                  <a:ext uri="{A12FA001-AC4F-418D-AE19-62706E023703}">
                    <ahyp:hlinkClr xmlns:ahyp="http://schemas.microsoft.com/office/drawing/2018/hyperlinkcolor" val="tx"/>
                  </a:ext>
                </a:extLst>
              </a:hlinkClick>
            </a:endParaRPr>
          </a:p>
          <a:p>
            <a:pPr>
              <a:spcBef>
                <a:spcPts val="600"/>
              </a:spcBef>
            </a:pPr>
            <a:r>
              <a:rPr lang="en-US" sz="1700" dirty="0">
                <a:cs typeface="Times New Roman" panose="02020603050405020304" pitchFamily="18" charset="0"/>
                <a:hlinkClick r:id="rId7"/>
              </a:rPr>
              <a:t>YANG Data Consumer section </a:t>
            </a:r>
            <a:r>
              <a:rPr lang="en-US" sz="1700" dirty="0">
                <a:cs typeface="Times New Roman" panose="02020603050405020304" pitchFamily="18" charset="0"/>
              </a:rPr>
              <a:t>describes </a:t>
            </a:r>
            <a:r>
              <a:rPr lang="en-US" sz="1700" dirty="0">
                <a:effectLst/>
                <a:ea typeface="Times New Roman" panose="02020603050405020304" pitchFamily="18" charset="0"/>
                <a:cs typeface="Times New Roman" panose="02020603050405020304" pitchFamily="18" charset="0"/>
              </a:rPr>
              <a:t>how notification message loss and reordering is being detected and how it contributes to Data Mesh data product excellence.</a:t>
            </a:r>
          </a:p>
          <a:p>
            <a:pPr marL="457200" lvl="1" indent="0">
              <a:spcBef>
                <a:spcPts val="600"/>
              </a:spcBef>
              <a:buNone/>
            </a:pPr>
            <a:r>
              <a:rPr lang="en-US" sz="1200" dirty="0"/>
              <a:t>By tracking the YANG-Push notification sequence-number for a given hostname as defined in Section 3.4 of [I-</a:t>
            </a:r>
            <a:r>
              <a:rPr lang="en-US" sz="1200" dirty="0" err="1"/>
              <a:t>D.netana</a:t>
            </a:r>
            <a:r>
              <a:rPr lang="en-US" sz="1200" dirty="0"/>
              <a:t>-netconf-</a:t>
            </a:r>
            <a:r>
              <a:rPr lang="en-US" sz="1200" dirty="0" err="1"/>
              <a:t>notif</a:t>
            </a:r>
            <a:r>
              <a:rPr lang="en-US" sz="1200" dirty="0"/>
              <a:t>-envelope] loss can be recognized across the YANG data processing chain. By taking the event-time in the YANG-Push notification header and the time the YANG-Push notification messages was consumed into account, the serialization delay between YANG-Push publisher and YANG Data Consumer can be measured. The loss rate and delay for a given hostname can be used as a Service Level Indicator for the YANG data product in the Data Mesh [Deh22].</a:t>
            </a:r>
          </a:p>
          <a:p>
            <a:pPr marL="0" indent="0">
              <a:buNone/>
            </a:pPr>
            <a:r>
              <a:rPr lang="en-US" sz="1700" b="1" dirty="0">
                <a:latin typeface="Calibri Body"/>
              </a:rPr>
              <a:t>Next Steps</a:t>
            </a:r>
          </a:p>
          <a:p>
            <a:pPr>
              <a:spcBef>
                <a:spcPts val="300"/>
              </a:spcBef>
              <a:buFont typeface="Wingdings" panose="05000000000000000000" pitchFamily="2" charset="2"/>
              <a:buChar char="Ø"/>
            </a:pPr>
            <a:r>
              <a:rPr lang="en-US" sz="1700" b="1" dirty="0">
                <a:solidFill>
                  <a:srgbClr val="FF0000"/>
                </a:solidFill>
                <a:latin typeface="Calibri Body"/>
              </a:rPr>
              <a:t>Looking forward for review and comments.</a:t>
            </a:r>
          </a:p>
          <a:p>
            <a:pPr>
              <a:spcBef>
                <a:spcPts val="300"/>
              </a:spcBef>
              <a:buFont typeface="Wingdings" panose="05000000000000000000" pitchFamily="2" charset="2"/>
              <a:buChar char="Ø"/>
            </a:pPr>
            <a:r>
              <a:rPr lang="en-US" sz="1700" b="1" dirty="0">
                <a:solidFill>
                  <a:srgbClr val="FF0000"/>
                </a:solidFill>
                <a:latin typeface="Calibri Body"/>
              </a:rPr>
              <a:t>Message Broker message schema document will be published before IETF 122.</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117069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439327"/>
            <a:ext cx="5358571" cy="2189702"/>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module-version* [module-name]</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{yang-push-revision-supported}?</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latin typeface="Courier New" panose="02070309020205020404" pitchFamily="49" charset="0"/>
                <a:ea typeface="Calibri" panose="020F0502020204030204" pitchFamily="34" charset="0"/>
                <a:cs typeface="Courier New" panose="02070309020205020404" pitchFamily="49" charset="0"/>
              </a:rPr>
              <a:t>rev:revision-date</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yang-library-content-id?       -&gt; /</a:t>
            </a:r>
            <a:r>
              <a:rPr lang="en-US" sz="850" dirty="0" err="1">
                <a:highlight>
                  <a:srgbClr val="00FFFF"/>
                </a:highlight>
                <a:latin typeface="Courier New" panose="02070309020205020404" pitchFamily="49" charset="0"/>
                <a:ea typeface="Calibri" panose="020F0502020204030204" pitchFamily="34" charset="0"/>
                <a:cs typeface="Courier New" panose="02070309020205020404" pitchFamily="49" charset="0"/>
              </a:rPr>
              <a:t>yanglib:yang-library</a:t>
            </a: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/content-id</a:t>
            </a:r>
          </a:p>
          <a:p>
            <a:pPr>
              <a:lnSpc>
                <a:spcPct val="107000"/>
              </a:lnSpc>
            </a:pPr>
            <a:r>
              <a:rPr lang="en-US" sz="850" dirty="0">
                <a:highlight>
                  <a:srgbClr val="00FFFF"/>
                </a:highlight>
                <a:latin typeface="Courier New" panose="02070309020205020404" pitchFamily="49" charset="0"/>
                <a:ea typeface="Calibri" panose="020F0502020204030204" pitchFamily="34" charset="0"/>
                <a:cs typeface="Courier New" panose="02070309020205020404" pitchFamily="49" charset="0"/>
              </a:rPr>
              <a:t>            {yang-push-revision-supported}?</a:t>
            </a:r>
            <a:endParaRPr lang="de-CH" sz="850" dirty="0">
              <a:highlight>
                <a:srgbClr val="00FFFF"/>
              </a:highligh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876925" y="1544102"/>
            <a:ext cx="6125218" cy="4823449"/>
          </a:xfrm>
        </p:spPr>
        <p:txBody>
          <a:bodyPr>
            <a:noAutofit/>
          </a:bodyPr>
          <a:lstStyle/>
          <a:p>
            <a:r>
              <a:rPr lang="en-US" sz="1600" b="1" dirty="0"/>
              <a:t>Network operators need to control semantics in its data processing pipeline. That includes YANG-Push.</a:t>
            </a:r>
          </a:p>
          <a:p>
            <a:r>
              <a:rPr lang="en-US" sz="1600" dirty="0"/>
              <a:t>This is today only possible during YANG-Push subscription but not when nodes are being upgraded or when messages are being published for configured subscription.</a:t>
            </a:r>
          </a:p>
          <a:p>
            <a:r>
              <a:rPr lang="en-US" sz="1600" dirty="0">
                <a:hlinkClick r:id="rId3"/>
              </a:rPr>
              <a:t>draft-</a:t>
            </a:r>
            <a:r>
              <a:rPr lang="en-US" sz="1600" dirty="0" err="1">
                <a:hlinkClick r:id="rId3"/>
              </a:rPr>
              <a:t>ietf</a:t>
            </a:r>
            <a:r>
              <a:rPr lang="en-US" sz="1600" dirty="0">
                <a:hlinkClick r:id="rId3"/>
              </a:rPr>
              <a:t>-netconf-yang-notifications-versioning</a:t>
            </a:r>
            <a:r>
              <a:rPr lang="en-US" sz="1600" dirty="0"/>
              <a:t> extends the YANG push subscription and publishing mechanism defined in </a:t>
            </a:r>
            <a:r>
              <a:rPr lang="en-US" sz="1600" dirty="0">
                <a:hlinkClick r:id="rId4"/>
              </a:rPr>
              <a:t>RFC 8641</a:t>
            </a:r>
            <a:r>
              <a:rPr lang="en-US" sz="1600" dirty="0"/>
              <a:t>:</a:t>
            </a:r>
          </a:p>
          <a:p>
            <a:pPr lvl="1"/>
            <a:r>
              <a:rPr lang="en-US" sz="1600" b="1" dirty="0"/>
              <a:t>By adding the ability to subscribe to a specific revision </a:t>
            </a:r>
            <a:r>
              <a:rPr lang="en-US" sz="1600" dirty="0"/>
              <a:t>or latest-compatible-</a:t>
            </a:r>
            <a:r>
              <a:rPr lang="en-US" sz="1600" dirty="0" err="1"/>
              <a:t>semversion</a:t>
            </a:r>
            <a:r>
              <a:rPr lang="en-US" sz="1600" dirty="0"/>
              <a:t> of one or more yang modules.</a:t>
            </a:r>
          </a:p>
          <a:p>
            <a:pPr lvl="1"/>
            <a:r>
              <a:rPr lang="en-US" sz="1600" b="1" dirty="0"/>
              <a:t>By extending the YANG push Subscription State Change Notifications Message </a:t>
            </a:r>
            <a:r>
              <a:rPr lang="en-US" sz="1600" dirty="0"/>
              <a:t>so that the YANG push receiver learns beside the </a:t>
            </a:r>
            <a:r>
              <a:rPr lang="en-US" sz="1600" dirty="0" err="1"/>
              <a:t>xpath</a:t>
            </a:r>
            <a:r>
              <a:rPr lang="en-US" sz="1600" dirty="0"/>
              <a:t> and the sub-tree filter also the yang module name, revision, revision-label and the yang-library-content-id.</a:t>
            </a:r>
            <a:br>
              <a:rPr lang="en-US" sz="1600" dirty="0"/>
            </a:br>
            <a:br>
              <a:rPr lang="en-US" sz="1600" dirty="0"/>
            </a:br>
            <a:r>
              <a:rPr lang="en-US" sz="1600" dirty="0">
                <a:solidFill>
                  <a:srgbClr val="FF0000"/>
                </a:solidFill>
                <a:cs typeface="Times New Roman" panose="02020603050405020304" pitchFamily="18" charset="0"/>
              </a:rPr>
              <a:t>With YANG Library content-id a YANG-Push receiver is now able to detect changes in the YANG library. This includes also the imported YANG modules of the subscribed </a:t>
            </a:r>
            <a:r>
              <a:rPr lang="en-US" sz="1600" dirty="0" err="1">
                <a:solidFill>
                  <a:srgbClr val="FF0000"/>
                </a:solidFill>
                <a:cs typeface="Times New Roman" panose="02020603050405020304" pitchFamily="18" charset="0"/>
              </a:rPr>
              <a:t>xpath</a:t>
            </a:r>
            <a:r>
              <a:rPr lang="en-US" sz="1600" dirty="0">
                <a:solidFill>
                  <a:srgbClr val="FF0000"/>
                </a:solidFill>
                <a:cs typeface="Times New Roman" panose="02020603050405020304" pitchFamily="18" charset="0"/>
              </a:rPr>
              <a:t>.</a:t>
            </a:r>
            <a:br>
              <a:rPr lang="en-US" sz="1600" dirty="0">
                <a:solidFill>
                  <a:srgbClr val="FF0000"/>
                </a:solidFill>
                <a:cs typeface="Times New Roman" panose="02020603050405020304" pitchFamily="18" charset="0"/>
              </a:rPr>
            </a:br>
            <a:endParaRPr lang="en-US" sz="1600" dirty="0"/>
          </a:p>
          <a:p>
            <a:pPr lvl="1"/>
            <a:r>
              <a:rPr lang="en-US" sz="1600" dirty="0">
                <a:highlight>
                  <a:srgbClr val="00FFFF"/>
                </a:highlight>
              </a:rPr>
              <a:t>Extends </a:t>
            </a:r>
            <a:r>
              <a:rPr lang="en-US" sz="1600" dirty="0">
                <a:highlight>
                  <a:srgbClr val="00FFFF"/>
                </a:highlight>
                <a:hlinkClick r:id="rId5"/>
              </a:rPr>
              <a:t>RFC 9196 </a:t>
            </a:r>
            <a:r>
              <a:rPr lang="en-US" sz="1600" dirty="0">
                <a:highlight>
                  <a:srgbClr val="00FFFF"/>
                </a:highlight>
              </a:rPr>
              <a:t>defined subscription-capabilities with a </a:t>
            </a:r>
            <a:r>
              <a:rPr lang="en-US" sz="1600" b="1" dirty="0">
                <a:highlight>
                  <a:srgbClr val="00FFFF"/>
                </a:highlight>
              </a:rPr>
              <a:t>yang-push-module-revision-supported</a:t>
            </a:r>
            <a:r>
              <a:rPr lang="en-US" sz="1600" dirty="0">
                <a:highlight>
                  <a:srgbClr val="00FFFF"/>
                </a:highlight>
              </a:rPr>
              <a:t> leaf.</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349956"/>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ietf-yang-push-revision:yang-library-content-id</a:t>
            </a:r>
            <a:r>
              <a:rPr lang="en-US" sz="9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70100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US" sz="2700" dirty="0">
                <a:solidFill>
                  <a:schemeClr val="bg2">
                    <a:lumMod val="75000"/>
                  </a:schemeClr>
                </a:solidFill>
              </a:rPr>
              <a:t>IETF 122 Hackathon</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a:spcBef>
                <a:spcPts val="300"/>
              </a:spcBef>
              <a:buFont typeface="Wingdings" panose="05000000000000000000" pitchFamily="2" charset="2"/>
              <a:buChar char="Ø"/>
            </a:pPr>
            <a:endParaRPr lang="en-US" sz="1700" b="1" dirty="0">
              <a:solidFill>
                <a:srgbClr val="FF0000"/>
              </a:solidFill>
              <a:latin typeface="Calibri Body"/>
            </a:endParaRPr>
          </a:p>
          <a:p>
            <a:pPr marL="0" indent="0">
              <a:spcBef>
                <a:spcPts val="300"/>
              </a:spcBef>
              <a:buNone/>
            </a:pPr>
            <a:endParaRPr lang="en-US" sz="1700" b="1" dirty="0">
              <a:solidFill>
                <a:srgbClr val="FF0000"/>
              </a:solidFill>
              <a:latin typeface="Calibri Body"/>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pic>
        <p:nvPicPr>
          <p:cNvPr id="12" name="Picture 11">
            <a:extLst>
              <a:ext uri="{FF2B5EF4-FFF2-40B4-BE49-F238E27FC236}">
                <a16:creationId xmlns:a16="http://schemas.microsoft.com/office/drawing/2014/main" id="{7E7C7D36-21FC-9E78-6A3B-3470C7C0E599}"/>
              </a:ext>
            </a:extLst>
          </p:cNvPr>
          <p:cNvPicPr>
            <a:picLocks noChangeAspect="1"/>
          </p:cNvPicPr>
          <p:nvPr/>
        </p:nvPicPr>
        <p:blipFill>
          <a:blip r:embed="rId2"/>
          <a:stretch>
            <a:fillRect/>
          </a:stretch>
        </p:blipFill>
        <p:spPr>
          <a:xfrm>
            <a:off x="1089905" y="1536620"/>
            <a:ext cx="7497612" cy="5007579"/>
          </a:xfrm>
          <a:prstGeom prst="rect">
            <a:avLst/>
          </a:prstGeom>
        </p:spPr>
      </p:pic>
      <p:sp>
        <p:nvSpPr>
          <p:cNvPr id="15" name="Rectangle 14">
            <a:extLst>
              <a:ext uri="{FF2B5EF4-FFF2-40B4-BE49-F238E27FC236}">
                <a16:creationId xmlns:a16="http://schemas.microsoft.com/office/drawing/2014/main" id="{910F228A-56E3-0E19-E937-A95EC4A906AF}"/>
              </a:ext>
            </a:extLst>
          </p:cNvPr>
          <p:cNvSpPr/>
          <p:nvPr/>
        </p:nvSpPr>
        <p:spPr>
          <a:xfrm>
            <a:off x="1257300" y="3857625"/>
            <a:ext cx="3810000" cy="295275"/>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tangle 15">
            <a:extLst>
              <a:ext uri="{FF2B5EF4-FFF2-40B4-BE49-F238E27FC236}">
                <a16:creationId xmlns:a16="http://schemas.microsoft.com/office/drawing/2014/main" id="{6DE4ED20-4CFF-7DD4-F51F-1B7DB1A00E5B}"/>
              </a:ext>
            </a:extLst>
          </p:cNvPr>
          <p:cNvSpPr/>
          <p:nvPr/>
        </p:nvSpPr>
        <p:spPr>
          <a:xfrm>
            <a:off x="1257300" y="4610101"/>
            <a:ext cx="3810000" cy="171450"/>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8" name="Picture 17">
            <a:extLst>
              <a:ext uri="{FF2B5EF4-FFF2-40B4-BE49-F238E27FC236}">
                <a16:creationId xmlns:a16="http://schemas.microsoft.com/office/drawing/2014/main" id="{B58437FA-00D3-A7CD-B8DC-EC9AEE75A4F9}"/>
              </a:ext>
            </a:extLst>
          </p:cNvPr>
          <p:cNvPicPr>
            <a:picLocks noChangeAspect="1"/>
          </p:cNvPicPr>
          <p:nvPr/>
        </p:nvPicPr>
        <p:blipFill>
          <a:blip r:embed="rId3"/>
          <a:stretch>
            <a:fillRect/>
          </a:stretch>
        </p:blipFill>
        <p:spPr>
          <a:xfrm>
            <a:off x="5385299" y="1536620"/>
            <a:ext cx="6739226" cy="3687296"/>
          </a:xfrm>
          <a:prstGeom prst="rect">
            <a:avLst/>
          </a:prstGeom>
        </p:spPr>
      </p:pic>
    </p:spTree>
    <p:extLst>
      <p:ext uri="{BB962C8B-B14F-4D97-AF65-F5344CB8AC3E}">
        <p14:creationId xmlns:p14="http://schemas.microsoft.com/office/powerpoint/2010/main" val="1062704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pPr>
              <a:spcBef>
                <a:spcPts val="300"/>
              </a:spcBef>
            </a:pPr>
            <a:r>
              <a:rPr lang="en-US" sz="1800" dirty="0">
                <a:highlight>
                  <a:srgbClr val="FFFF00"/>
                </a:highlight>
              </a:rPr>
              <a:t>Extensible YANG model for YANG-Push Notifications</a:t>
            </a:r>
            <a:br>
              <a:rPr lang="en-US" sz="1800" dirty="0">
                <a:highlight>
                  <a:srgbClr val="FFFF00"/>
                </a:highlight>
              </a:rPr>
            </a:br>
            <a:r>
              <a:rPr lang="en-US" sz="1800" dirty="0">
                <a:highlight>
                  <a:srgbClr val="FFFF00"/>
                </a:highlight>
                <a:ea typeface="Times New Roman" panose="02020603050405020304" pitchFamily="18" charset="0"/>
                <a:hlinkClick r:id="rId3"/>
              </a:rPr>
              <a:t>draft-</a:t>
            </a:r>
            <a:r>
              <a:rPr lang="en-US" sz="1800" dirty="0" err="1">
                <a:highlight>
                  <a:srgbClr val="FFFF00"/>
                </a:highlight>
                <a:ea typeface="Times New Roman" panose="02020603050405020304" pitchFamily="18" charset="0"/>
                <a:hlinkClick r:id="rId3"/>
              </a:rPr>
              <a:t>netana</a:t>
            </a:r>
            <a:r>
              <a:rPr lang="en-US" sz="1800" dirty="0">
                <a:highlight>
                  <a:srgbClr val="FFFF00"/>
                </a:highlight>
                <a:ea typeface="Times New Roman" panose="02020603050405020304" pitchFamily="18" charset="0"/>
                <a:hlinkClick r:id="rId3"/>
              </a:rPr>
              <a:t>-netconf-</a:t>
            </a:r>
            <a:r>
              <a:rPr lang="en-US" sz="1800" dirty="0" err="1">
                <a:highlight>
                  <a:srgbClr val="FFFF00"/>
                </a:highlight>
                <a:ea typeface="Times New Roman" panose="02020603050405020304" pitchFamily="18" charset="0"/>
                <a:hlinkClick r:id="rId3"/>
              </a:rPr>
              <a:t>notif</a:t>
            </a:r>
            <a:r>
              <a:rPr lang="en-US" sz="1800" dirty="0">
                <a:highlight>
                  <a:srgbClr val="FFFF00"/>
                </a:highlight>
                <a:ea typeface="Times New Roman" panose="02020603050405020304" pitchFamily="18" charset="0"/>
                <a:hlinkClick r:id="rId3"/>
              </a:rPr>
              <a:t>-envelope</a:t>
            </a:r>
            <a:endParaRPr lang="en-US" sz="1800" dirty="0">
              <a:highlight>
                <a:srgbClr val="FFFF00"/>
              </a:highlight>
              <a:ea typeface="Times New Roman" panose="02020603050405020304" pitchFamily="18" charset="0"/>
            </a:endParaRPr>
          </a:p>
          <a:p>
            <a:pPr>
              <a:spcBef>
                <a:spcPts val="300"/>
              </a:spcBef>
            </a:pPr>
            <a:r>
              <a:rPr lang="en-US" sz="1800" dirty="0">
                <a:highlight>
                  <a:srgbClr val="FFFF00"/>
                </a:highlight>
                <a:ea typeface="Times New Roman" panose="02020603050405020304" pitchFamily="18" charset="0"/>
              </a:rPr>
              <a:t>YANG Notification Transport Capabilities</a:t>
            </a:r>
            <a:br>
              <a:rPr lang="en-US" sz="1800" dirty="0">
                <a:highlight>
                  <a:srgbClr val="FFFF00"/>
                </a:highlight>
                <a:ea typeface="Times New Roman" panose="02020603050405020304" pitchFamily="18" charset="0"/>
              </a:rPr>
            </a:br>
            <a:r>
              <a:rPr lang="en-US" sz="1800" dirty="0">
                <a:highlight>
                  <a:srgbClr val="FFFF00"/>
                </a:highlight>
                <a:ea typeface="Times New Roman" panose="02020603050405020304" pitchFamily="18" charset="0"/>
                <a:hlinkClick r:id="rId4"/>
              </a:rPr>
              <a:t>draft-</a:t>
            </a:r>
            <a:r>
              <a:rPr lang="en-US" sz="1800" dirty="0" err="1">
                <a:highlight>
                  <a:srgbClr val="FFFF00"/>
                </a:highlight>
                <a:ea typeface="Times New Roman" panose="02020603050405020304" pitchFamily="18" charset="0"/>
                <a:hlinkClick r:id="rId4"/>
              </a:rPr>
              <a:t>netana</a:t>
            </a:r>
            <a:r>
              <a:rPr lang="en-US" sz="1800" dirty="0">
                <a:highlight>
                  <a:srgbClr val="FFFF00"/>
                </a:highlight>
                <a:ea typeface="Times New Roman" panose="02020603050405020304" pitchFamily="18" charset="0"/>
                <a:hlinkClick r:id="rId4"/>
              </a:rPr>
              <a:t>-netconf-</a:t>
            </a:r>
            <a:r>
              <a:rPr lang="en-US" sz="1800" dirty="0" err="1">
                <a:highlight>
                  <a:srgbClr val="FFFF00"/>
                </a:highlight>
                <a:ea typeface="Times New Roman" panose="02020603050405020304" pitchFamily="18" charset="0"/>
                <a:hlinkClick r:id="rId4"/>
              </a:rPr>
              <a:t>yp</a:t>
            </a:r>
            <a:r>
              <a:rPr lang="en-US" sz="1800" dirty="0">
                <a:highlight>
                  <a:srgbClr val="FFFF00"/>
                </a:highlight>
                <a:ea typeface="Times New Roman" panose="02020603050405020304" pitchFamily="18" charset="0"/>
                <a:hlinkClick r:id="rId4"/>
              </a:rPr>
              <a:t>-transport-capabilities</a:t>
            </a:r>
            <a:endParaRPr lang="en-US" sz="1800" dirty="0">
              <a:highlight>
                <a:srgbClr val="FFFF00"/>
              </a:highlight>
              <a:ea typeface="Times New Roman" panose="02020603050405020304" pitchFamily="18" charset="0"/>
            </a:endParaRPr>
          </a:p>
          <a:p>
            <a:pPr>
              <a:spcBef>
                <a:spcPts val="300"/>
              </a:spcBef>
            </a:pPr>
            <a:r>
              <a:rPr lang="en-US" sz="1800" dirty="0"/>
              <a:t>Validating </a:t>
            </a:r>
            <a:r>
              <a:rPr lang="en-US" sz="1800" dirty="0" err="1"/>
              <a:t>anydata</a:t>
            </a:r>
            <a:r>
              <a:rPr lang="en-US" sz="1800" dirty="0"/>
              <a:t> in YANG Library context</a:t>
            </a:r>
            <a:br>
              <a:rPr lang="en-US" sz="1800" dirty="0"/>
            </a:br>
            <a:r>
              <a:rPr lang="en-US" sz="1800" dirty="0">
                <a:hlinkClick r:id="rId5"/>
              </a:rPr>
              <a:t>draft-</a:t>
            </a:r>
            <a:r>
              <a:rPr lang="en-US" sz="1800" dirty="0" err="1">
                <a:hlinkClick r:id="rId5"/>
              </a:rPr>
              <a:t>aelhassany</a:t>
            </a:r>
            <a:r>
              <a:rPr lang="en-US" sz="1800" dirty="0">
                <a:hlinkClick r:id="rId5"/>
              </a:rPr>
              <a:t>-</a:t>
            </a:r>
            <a:r>
              <a:rPr lang="en-US" sz="1800" dirty="0" err="1">
                <a:hlinkClick r:id="rId5"/>
              </a:rPr>
              <a:t>anydata</a:t>
            </a:r>
            <a:r>
              <a:rPr lang="en-US" sz="1800" dirty="0">
                <a:hlinkClick r:id="rId5"/>
              </a:rPr>
              <a:t>-validation</a:t>
            </a:r>
            <a:endParaRPr lang="en-US" sz="1800" b="1" dirty="0">
              <a:solidFill>
                <a:srgbClr val="FF0000"/>
              </a:solidFill>
            </a:endParaRPr>
          </a:p>
          <a:p>
            <a:pPr marL="0" indent="0">
              <a:spcBef>
                <a:spcPts val="1200"/>
              </a:spcBef>
              <a:buNone/>
            </a:pPr>
            <a:r>
              <a:rPr lang="en-US" sz="2000" b="1" dirty="0"/>
              <a:t>YANG Integration Gaps:</a:t>
            </a:r>
          </a:p>
          <a:p>
            <a:pPr>
              <a:spcBef>
                <a:spcPts val="300"/>
              </a:spcBef>
            </a:pPr>
            <a:r>
              <a:rPr lang="en-US" sz="1800" strike="sngStrike" dirty="0"/>
              <a:t>Support of Network Observation Timestamping in YANG Notifications</a:t>
            </a:r>
            <a:br>
              <a:rPr lang="en-US" sz="1800" strike="sngStrike" dirty="0"/>
            </a:br>
            <a:r>
              <a:rPr lang="en-US" sz="1800" strike="sngStrike" dirty="0">
                <a:hlinkClick r:id="rId6"/>
              </a:rPr>
              <a:t>draft-</a:t>
            </a:r>
            <a:r>
              <a:rPr lang="en-US" sz="1800" strike="sngStrike" dirty="0" err="1">
                <a:hlinkClick r:id="rId6"/>
              </a:rPr>
              <a:t>tgraf</a:t>
            </a:r>
            <a:r>
              <a:rPr lang="en-US" sz="1800" strike="sngStrike" dirty="0">
                <a:hlinkClick r:id="rId6"/>
              </a:rPr>
              <a:t>-netconf-yang-push-observation-time</a:t>
            </a:r>
            <a:endParaRPr lang="en-US" sz="1800" strike="sngStrike" dirty="0"/>
          </a:p>
          <a:p>
            <a:pPr>
              <a:spcBef>
                <a:spcPts val="300"/>
              </a:spcBef>
            </a:pPr>
            <a:r>
              <a:rPr lang="en-US" sz="1800" dirty="0"/>
              <a:t>Support of Versioning in YANG Notifications Subscription</a:t>
            </a:r>
            <a:br>
              <a:rPr lang="en-US" sz="1800" dirty="0"/>
            </a:br>
            <a:r>
              <a:rPr lang="en-US" sz="1800" dirty="0">
                <a:hlinkClick r:id="rId7"/>
              </a:rPr>
              <a:t>draft-</a:t>
            </a:r>
            <a:r>
              <a:rPr lang="en-US" sz="1800" dirty="0" err="1">
                <a:hlinkClick r:id="rId7"/>
              </a:rPr>
              <a:t>ietf</a:t>
            </a:r>
            <a:r>
              <a:rPr lang="en-US" sz="1800" dirty="0">
                <a:hlinkClick r:id="rId7"/>
              </a:rPr>
              <a:t>-netconf-yang-notifications-versioning</a:t>
            </a:r>
            <a:endParaRPr lang="en-US" sz="1800" dirty="0"/>
          </a:p>
          <a:p>
            <a:pPr>
              <a:spcBef>
                <a:spcPts val="300"/>
              </a:spcBef>
            </a:pPr>
            <a:r>
              <a:rPr lang="en-US" sz="1800" dirty="0"/>
              <a:t>Augmented-by Addition into the IETF-YANG-Library</a:t>
            </a:r>
            <a:br>
              <a:rPr lang="en-US" sz="1800" dirty="0"/>
            </a:br>
            <a:r>
              <a:rPr lang="en-US" sz="1800" dirty="0">
                <a:hlinkClick r:id="rId8"/>
              </a:rPr>
              <a:t>draft-</a:t>
            </a:r>
            <a:r>
              <a:rPr lang="en-US" sz="1800" dirty="0" err="1">
                <a:hlinkClick r:id="rId8"/>
              </a:rPr>
              <a:t>ietf</a:t>
            </a:r>
            <a:r>
              <a:rPr lang="en-US" sz="1800" dirty="0">
                <a:hlinkClick r:id="rId8"/>
              </a:rPr>
              <a:t>-netconf-yang-library-augmentation</a:t>
            </a:r>
            <a:endParaRPr lang="en-US" sz="1800" dirty="0"/>
          </a:p>
          <a:p>
            <a:pPr marL="0" indent="0">
              <a:spcBef>
                <a:spcPts val="1200"/>
              </a:spcBef>
              <a:buNone/>
            </a:pPr>
            <a:r>
              <a:rPr lang="en-US" sz="2000" b="1" dirty="0"/>
              <a:t>YANG Simplification:</a:t>
            </a:r>
          </a:p>
          <a:p>
            <a:pPr>
              <a:spcBef>
                <a:spcPts val="300"/>
              </a:spcBef>
            </a:pPr>
            <a:r>
              <a:rPr lang="en-US" sz="1800" dirty="0">
                <a:highlight>
                  <a:srgbClr val="FFFF00"/>
                </a:highlight>
              </a:rPr>
              <a:t>YANG-Push Operational Data Observability Enhancements</a:t>
            </a:r>
            <a:br>
              <a:rPr lang="en-US" sz="1800" dirty="0">
                <a:highlight>
                  <a:srgbClr val="FFFF00"/>
                </a:highlight>
              </a:rPr>
            </a:br>
            <a:r>
              <a:rPr lang="en-US" sz="1800" dirty="0">
                <a:highlight>
                  <a:srgbClr val="FFFF00"/>
                </a:highlight>
                <a:hlinkClick r:id="rId9"/>
              </a:rPr>
              <a:t>draft-</a:t>
            </a:r>
            <a:r>
              <a:rPr lang="en-US" sz="1800" dirty="0" err="1">
                <a:highlight>
                  <a:srgbClr val="FFFF00"/>
                </a:highlight>
                <a:hlinkClick r:id="rId9"/>
              </a:rPr>
              <a:t>wilton</a:t>
            </a:r>
            <a:r>
              <a:rPr lang="en-US" sz="1800" dirty="0">
                <a:highlight>
                  <a:srgbClr val="FFFF00"/>
                </a:highlight>
                <a:hlinkClick r:id="rId9"/>
              </a:rPr>
              <a:t>-netconf-</a:t>
            </a:r>
            <a:r>
              <a:rPr lang="en-US" sz="1800" dirty="0" err="1">
                <a:highlight>
                  <a:srgbClr val="FFFF00"/>
                </a:highlight>
                <a:hlinkClick r:id="rId9"/>
              </a:rPr>
              <a:t>yp</a:t>
            </a:r>
            <a:r>
              <a:rPr lang="en-US" sz="1800" dirty="0">
                <a:highlight>
                  <a:srgbClr val="FFFF00"/>
                </a:highlight>
                <a:hlinkClick r:id="rId9"/>
              </a:rPr>
              <a:t>-observability</a:t>
            </a:r>
            <a:endParaRPr lang="en-US" sz="1800" dirty="0">
              <a:highlight>
                <a:srgbClr val="FFFF00"/>
              </a:highlight>
            </a:endParaRPr>
          </a:p>
          <a:p>
            <a:pPr marL="0" indent="0">
              <a:buNone/>
            </a:pP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10"/>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Tree>
    <p:extLst>
      <p:ext uri="{BB962C8B-B14F-4D97-AF65-F5344CB8AC3E}">
        <p14:creationId xmlns:p14="http://schemas.microsoft.com/office/powerpoint/2010/main" val="17994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Current Blocking Points</a:t>
            </a:r>
          </a:p>
          <a:p>
            <a:endParaRPr lang="en-US" sz="3400" b="1" dirty="0"/>
          </a:p>
          <a:p>
            <a:pPr marL="457200" indent="-457200">
              <a:spcBef>
                <a:spcPts val="1200"/>
              </a:spcBef>
              <a:buFont typeface="Wingdings" panose="05000000000000000000" pitchFamily="2" charset="2"/>
              <a:buChar char="Ø"/>
            </a:pPr>
            <a:r>
              <a:rPr lang="en-US" sz="2800" dirty="0">
                <a:ea typeface="Times New Roman" panose="02020603050405020304" pitchFamily="18" charset="0"/>
                <a:hlinkClick r:id="rId2"/>
              </a:rPr>
              <a:t>draft-</a:t>
            </a:r>
            <a:r>
              <a:rPr lang="en-US" sz="2800" dirty="0" err="1">
                <a:ea typeface="Times New Roman" panose="02020603050405020304" pitchFamily="18" charset="0"/>
                <a:hlinkClick r:id="rId2"/>
              </a:rPr>
              <a:t>netana</a:t>
            </a:r>
            <a:r>
              <a:rPr lang="en-US" sz="2800" dirty="0">
                <a:ea typeface="Times New Roman" panose="02020603050405020304" pitchFamily="18" charset="0"/>
                <a:hlinkClick r:id="rId2"/>
              </a:rPr>
              <a:t>-netconf-</a:t>
            </a:r>
            <a:r>
              <a:rPr lang="en-US" sz="2800" dirty="0" err="1">
                <a:ea typeface="Times New Roman" panose="02020603050405020304" pitchFamily="18" charset="0"/>
                <a:hlinkClick r:id="rId2"/>
              </a:rPr>
              <a:t>notif</a:t>
            </a:r>
            <a:r>
              <a:rPr lang="en-US" sz="2800" dirty="0">
                <a:ea typeface="Times New Roman" panose="02020603050405020304" pitchFamily="18" charset="0"/>
                <a:hlinkClick r:id="rId2"/>
              </a:rPr>
              <a:t>-envelope</a:t>
            </a:r>
            <a:r>
              <a:rPr lang="en-US" sz="2800" dirty="0">
                <a:ea typeface="Times New Roman" panose="02020603050405020304" pitchFamily="18" charset="0"/>
              </a:rPr>
              <a:t> and </a:t>
            </a:r>
            <a:r>
              <a:rPr lang="en-US" sz="2800" dirty="0">
                <a:ea typeface="Times New Roman" panose="02020603050405020304" pitchFamily="18" charset="0"/>
                <a:hlinkClick r:id="rId3"/>
              </a:rPr>
              <a:t>draft-</a:t>
            </a:r>
            <a:r>
              <a:rPr lang="en-US" sz="2800" dirty="0" err="1">
                <a:ea typeface="Times New Roman" panose="02020603050405020304" pitchFamily="18" charset="0"/>
                <a:hlinkClick r:id="rId3"/>
              </a:rPr>
              <a:t>netana</a:t>
            </a:r>
            <a:r>
              <a:rPr lang="en-US" sz="2800" dirty="0">
                <a:ea typeface="Times New Roman" panose="02020603050405020304" pitchFamily="18" charset="0"/>
                <a:hlinkClick r:id="rId3"/>
              </a:rPr>
              <a:t>-netconf-</a:t>
            </a:r>
            <a:r>
              <a:rPr lang="en-US" sz="2800" dirty="0" err="1">
                <a:ea typeface="Times New Roman" panose="02020603050405020304" pitchFamily="18" charset="0"/>
                <a:hlinkClick r:id="rId3"/>
              </a:rPr>
              <a:t>yp</a:t>
            </a:r>
            <a:r>
              <a:rPr lang="en-US" sz="2800" dirty="0">
                <a:ea typeface="Times New Roman" panose="02020603050405020304" pitchFamily="18" charset="0"/>
                <a:hlinkClick r:id="rId3"/>
              </a:rPr>
              <a:t>-transport-capabilities </a:t>
            </a:r>
            <a:r>
              <a:rPr lang="en-US" sz="2800" dirty="0">
                <a:ea typeface="Times New Roman" panose="02020603050405020304" pitchFamily="18" charset="0"/>
              </a:rPr>
              <a:t>implementations are underway but working group adoption is still pending. For reaching MVP 1 timeline (Q4 2025), implementors are concerned about current working group progress. Without working group adoption call before IETF 122, authors are concerned that there isn't enough time to discuss normative changes before software commit windows are closing. MVP 2 and 3 are scheduled </a:t>
            </a:r>
            <a:r>
              <a:rPr lang="en-US" sz="2800">
                <a:ea typeface="Times New Roman" panose="02020603050405020304" pitchFamily="18" charset="0"/>
              </a:rPr>
              <a:t>for in Q2 </a:t>
            </a:r>
            <a:r>
              <a:rPr lang="en-US" sz="2800" dirty="0">
                <a:ea typeface="Times New Roman" panose="02020603050405020304" pitchFamily="18" charset="0"/>
              </a:rPr>
              <a:t>resp. Q4 2026.</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9</a:t>
            </a:fld>
            <a:endParaRPr lang="de-CH" sz="2200" dirty="0"/>
          </a:p>
        </p:txBody>
      </p:sp>
    </p:spTree>
    <p:extLst>
      <p:ext uri="{BB962C8B-B14F-4D97-AF65-F5344CB8AC3E}">
        <p14:creationId xmlns:p14="http://schemas.microsoft.com/office/powerpoint/2010/main" val="2551479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1382</Words>
  <Application>Microsoft Office PowerPoint</Application>
  <PresentationFormat>Widescreen</PresentationFormat>
  <Paragraphs>124</Paragraphs>
  <Slides>12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Calibri Body</vt:lpstr>
      <vt:lpstr>Yu Gothic</vt: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Elements of the Architecture Document Relationships</vt:lpstr>
      <vt:lpstr>An Architecture for YANG-Push to Message Broker Integration Status, Summary and Next steps</vt:lpstr>
      <vt:lpstr>Support of Versioning in YANG Notifications Subscription For subscription state change notification messages</vt:lpstr>
      <vt:lpstr>An Architecture for YANG-Push to Message Broker Integration IETF 122 Hackathon</vt:lpstr>
      <vt:lpstr>Address YANG Specification and Integration Gaps Aiming for an automated data processing pipeline</vt:lpstr>
      <vt:lpstr>PowerPoint Presentation</vt:lpstr>
      <vt:lpstr>BACKUP</vt:lpstr>
      <vt:lpstr>An Architecture for YANG-Push to Message Broker Integration Status, Summary and Next steps</vt:lpstr>
      <vt:lpstr>An Architecture for YANG-Push to Message Broker Integration Implementation Status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261</cp:revision>
  <dcterms:created xsi:type="dcterms:W3CDTF">2019-11-29T14:22:02Z</dcterms:created>
  <dcterms:modified xsi:type="dcterms:W3CDTF">2025-02-10T12:26:06Z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