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041" r:id="rId2"/>
    <p:sldId id="2145706200" r:id="rId3"/>
    <p:sldId id="2145706223" r:id="rId4"/>
    <p:sldId id="2145706225" r:id="rId5"/>
    <p:sldId id="2145706226" r:id="rId6"/>
    <p:sldId id="2145706234" r:id="rId7"/>
    <p:sldId id="2145706236" r:id="rId8"/>
    <p:sldId id="2145706232" r:id="rId9"/>
    <p:sldId id="2145706233" r:id="rId10"/>
    <p:sldId id="2145706227" r:id="rId11"/>
    <p:sldId id="26425" r:id="rId12"/>
    <p:sldId id="2145706235" r:id="rId13"/>
    <p:sldId id="26415"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E8771-B1E8-4CEC-B725-4345F27D3194}" v="34" dt="2023-11-01T05:14:2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3" autoAdjust="0"/>
    <p:restoredTop sz="94660"/>
  </p:normalViewPr>
  <p:slideViewPr>
    <p:cSldViewPr snapToGrid="0">
      <p:cViewPr varScale="1">
        <p:scale>
          <a:sx n="115" d="100"/>
          <a:sy n="115" d="100"/>
        </p:scale>
        <p:origin x="3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0-29T08:55:26.855" v="4218"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0-29T08:55:05.497" v="4182" actId="20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0-29T08:55:05.497" v="4182" actId="20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docChgLst>
    <pc:chgData name="Thomas Graf" userId="487bc3e3-9ce7-4cdd-b7b4-8899ea88d289" providerId="ADAL" clId="{FF1E8771-B1E8-4CEC-B725-4345F27D3194}"/>
    <pc:docChg chg="undo custSel addSld delSld modSld">
      <pc:chgData name="Thomas Graf" userId="487bc3e3-9ce7-4cdd-b7b4-8899ea88d289" providerId="ADAL" clId="{FF1E8771-B1E8-4CEC-B725-4345F27D3194}" dt="2023-11-01T05:14:28.252" v="1806" actId="478"/>
      <pc:docMkLst>
        <pc:docMk/>
      </pc:docMkLst>
      <pc:sldChg chg="modSp mod">
        <pc:chgData name="Thomas Graf" userId="487bc3e3-9ce7-4cdd-b7b4-8899ea88d289" providerId="ADAL" clId="{FF1E8771-B1E8-4CEC-B725-4345F27D3194}" dt="2023-11-01T05:11:03.551" v="1799" actId="20577"/>
        <pc:sldMkLst>
          <pc:docMk/>
          <pc:sldMk cId="3578665336" sldId="1041"/>
        </pc:sldMkLst>
        <pc:spChg chg="mod">
          <ac:chgData name="Thomas Graf" userId="487bc3e3-9ce7-4cdd-b7b4-8899ea88d289" providerId="ADAL" clId="{FF1E8771-B1E8-4CEC-B725-4345F27D3194}" dt="2023-11-01T05:11:03.551" v="1799" actId="20577"/>
          <ac:spMkLst>
            <pc:docMk/>
            <pc:sldMk cId="3578665336" sldId="1041"/>
            <ac:spMk id="5" creationId="{C26208B2-0D10-4C23-B2DE-372A62E98644}"/>
          </ac:spMkLst>
        </pc:spChg>
        <pc:spChg chg="mod">
          <ac:chgData name="Thomas Graf" userId="487bc3e3-9ce7-4cdd-b7b4-8899ea88d289" providerId="ADAL" clId="{FF1E8771-B1E8-4CEC-B725-4345F27D3194}" dt="2023-11-01T05:09:19.363" v="1682" actId="20577"/>
          <ac:spMkLst>
            <pc:docMk/>
            <pc:sldMk cId="3578665336" sldId="1041"/>
            <ac:spMk id="6" creationId="{6CAA0765-1318-4A03-8F91-D3ECC43D8FA7}"/>
          </ac:spMkLst>
        </pc:spChg>
      </pc:sldChg>
      <pc:sldChg chg="modSp mod">
        <pc:chgData name="Thomas Graf" userId="487bc3e3-9ce7-4cdd-b7b4-8899ea88d289" providerId="ADAL" clId="{FF1E8771-B1E8-4CEC-B725-4345F27D3194}" dt="2023-11-01T05:09:27.991" v="1701" actId="20577"/>
        <pc:sldMkLst>
          <pc:docMk/>
          <pc:sldMk cId="2578889968" sldId="26415"/>
        </pc:sldMkLst>
        <pc:spChg chg="mod">
          <ac:chgData name="Thomas Graf" userId="487bc3e3-9ce7-4cdd-b7b4-8899ea88d289" providerId="ADAL" clId="{FF1E8771-B1E8-4CEC-B725-4345F27D3194}" dt="2023-10-29T12:54:30.834" v="1488" actId="113"/>
          <ac:spMkLst>
            <pc:docMk/>
            <pc:sldMk cId="2578889968" sldId="26415"/>
            <ac:spMk id="3" creationId="{29C0DFD4-432D-4B0C-93DF-790441DCF5B9}"/>
          </ac:spMkLst>
        </pc:spChg>
        <pc:spChg chg="mod">
          <ac:chgData name="Thomas Graf" userId="487bc3e3-9ce7-4cdd-b7b4-8899ea88d289" providerId="ADAL" clId="{FF1E8771-B1E8-4CEC-B725-4345F27D3194}" dt="2023-11-01T05:09:27.991" v="1701" actId="20577"/>
          <ac:spMkLst>
            <pc:docMk/>
            <pc:sldMk cId="2578889968" sldId="26415"/>
            <ac:spMk id="7" creationId="{BF6DCC5D-2508-4A9B-B734-C8C5147F93FB}"/>
          </ac:spMkLst>
        </pc:spChg>
      </pc:sldChg>
      <pc:sldChg chg="modSp mod">
        <pc:chgData name="Thomas Graf" userId="487bc3e3-9ce7-4cdd-b7b4-8899ea88d289" providerId="ADAL" clId="{FF1E8771-B1E8-4CEC-B725-4345F27D3194}" dt="2023-10-29T12:48:36.819" v="1215" actId="14100"/>
        <pc:sldMkLst>
          <pc:docMk/>
          <pc:sldMk cId="320697580" sldId="26425"/>
        </pc:sldMkLst>
        <pc:spChg chg="mod">
          <ac:chgData name="Thomas Graf" userId="487bc3e3-9ce7-4cdd-b7b4-8899ea88d289" providerId="ADAL" clId="{FF1E8771-B1E8-4CEC-B725-4345F27D3194}" dt="2023-10-29T12:48:03.720" v="1206" actId="255"/>
          <ac:spMkLst>
            <pc:docMk/>
            <pc:sldMk cId="320697580" sldId="26425"/>
            <ac:spMk id="3" creationId="{29C0DFD4-432D-4B0C-93DF-790441DCF5B9}"/>
          </ac:spMkLst>
        </pc:spChg>
        <pc:spChg chg="mod">
          <ac:chgData name="Thomas Graf" userId="487bc3e3-9ce7-4cdd-b7b4-8899ea88d289" providerId="ADAL" clId="{FF1E8771-B1E8-4CEC-B725-4345F27D3194}" dt="2023-10-29T12:27:42.853" v="433" actId="20577"/>
          <ac:spMkLst>
            <pc:docMk/>
            <pc:sldMk cId="320697580" sldId="26425"/>
            <ac:spMk id="6" creationId="{ABB61075-2877-B162-7D8F-97EC17B8DF39}"/>
          </ac:spMkLst>
        </pc:spChg>
        <pc:cxnChg chg="mod">
          <ac:chgData name="Thomas Graf" userId="487bc3e3-9ce7-4cdd-b7b4-8899ea88d289" providerId="ADAL" clId="{FF1E8771-B1E8-4CEC-B725-4345F27D3194}" dt="2023-10-29T12:48:25.968" v="1211" actId="14100"/>
          <ac:cxnSpMkLst>
            <pc:docMk/>
            <pc:sldMk cId="320697580" sldId="26425"/>
            <ac:cxnSpMk id="13" creationId="{ABDEEB90-F9DE-4579-466A-4391823DABF7}"/>
          </ac:cxnSpMkLst>
        </pc:cxnChg>
        <pc:cxnChg chg="mod">
          <ac:chgData name="Thomas Graf" userId="487bc3e3-9ce7-4cdd-b7b4-8899ea88d289" providerId="ADAL" clId="{FF1E8771-B1E8-4CEC-B725-4345F27D3194}" dt="2023-10-29T12:48:33.767" v="1214" actId="14100"/>
          <ac:cxnSpMkLst>
            <pc:docMk/>
            <pc:sldMk cId="320697580" sldId="26425"/>
            <ac:cxnSpMk id="14" creationId="{971CE727-7DCB-9E98-7B9C-B1ACC28EC9FF}"/>
          </ac:cxnSpMkLst>
        </pc:cxnChg>
        <pc:cxnChg chg="mod">
          <ac:chgData name="Thomas Graf" userId="487bc3e3-9ce7-4cdd-b7b4-8899ea88d289" providerId="ADAL" clId="{FF1E8771-B1E8-4CEC-B725-4345F27D3194}" dt="2023-10-29T12:39:36.004" v="1121" actId="14100"/>
          <ac:cxnSpMkLst>
            <pc:docMk/>
            <pc:sldMk cId="320697580" sldId="26425"/>
            <ac:cxnSpMk id="22" creationId="{5EE7A184-4440-4663-A713-45C43FB41FBD}"/>
          </ac:cxnSpMkLst>
        </pc:cxnChg>
        <pc:cxnChg chg="mod">
          <ac:chgData name="Thomas Graf" userId="487bc3e3-9ce7-4cdd-b7b4-8899ea88d289" providerId="ADAL" clId="{FF1E8771-B1E8-4CEC-B725-4345F27D3194}" dt="2023-10-29T12:48:36.819" v="1215" actId="14100"/>
          <ac:cxnSpMkLst>
            <pc:docMk/>
            <pc:sldMk cId="320697580" sldId="26425"/>
            <ac:cxnSpMk id="23" creationId="{D8988D8C-34C7-42B3-BD73-F0A5B399F9DF}"/>
          </ac:cxnSpMkLst>
        </pc:cxnChg>
      </pc:sldChg>
      <pc:sldChg chg="modSp mod">
        <pc:chgData name="Thomas Graf" userId="487bc3e3-9ce7-4cdd-b7b4-8899ea88d289" providerId="ADAL" clId="{FF1E8771-B1E8-4CEC-B725-4345F27D3194}" dt="2023-11-01T05:08:12.528" v="1654" actId="207"/>
        <pc:sldMkLst>
          <pc:docMk/>
          <pc:sldMk cId="3241116723" sldId="2145706200"/>
        </pc:sldMkLst>
        <pc:spChg chg="mod">
          <ac:chgData name="Thomas Graf" userId="487bc3e3-9ce7-4cdd-b7b4-8899ea88d289" providerId="ADAL" clId="{FF1E8771-B1E8-4CEC-B725-4345F27D3194}" dt="2023-11-01T05:08:09.504" v="1653" actId="207"/>
          <ac:spMkLst>
            <pc:docMk/>
            <pc:sldMk cId="3241116723" sldId="2145706200"/>
            <ac:spMk id="5" creationId="{8CAEE21E-0CF2-4355-A68A-655C5FDE8F93}"/>
          </ac:spMkLst>
        </pc:spChg>
        <pc:spChg chg="mod">
          <ac:chgData name="Thomas Graf" userId="487bc3e3-9ce7-4cdd-b7b4-8899ea88d289" providerId="ADAL" clId="{FF1E8771-B1E8-4CEC-B725-4345F27D3194}" dt="2023-10-29T12:40:47.682" v="1142" actId="20577"/>
          <ac:spMkLst>
            <pc:docMk/>
            <pc:sldMk cId="3241116723" sldId="2145706200"/>
            <ac:spMk id="13" creationId="{509802C0-BFFB-9B0F-A529-E60CDD518439}"/>
          </ac:spMkLst>
        </pc:spChg>
        <pc:spChg chg="mod">
          <ac:chgData name="Thomas Graf" userId="487bc3e3-9ce7-4cdd-b7b4-8899ea88d289" providerId="ADAL" clId="{FF1E8771-B1E8-4CEC-B725-4345F27D3194}" dt="2023-11-01T05:08:12.528" v="1654" actId="207"/>
          <ac:spMkLst>
            <pc:docMk/>
            <pc:sldMk cId="3241116723" sldId="2145706200"/>
            <ac:spMk id="16" creationId="{54281388-E93D-AC26-49A1-DA5D5EEB0D3B}"/>
          </ac:spMkLst>
        </pc:spChg>
      </pc:sldChg>
      <pc:sldChg chg="modSp mod">
        <pc:chgData name="Thomas Graf" userId="487bc3e3-9ce7-4cdd-b7b4-8899ea88d289" providerId="ADAL" clId="{FF1E8771-B1E8-4CEC-B725-4345F27D3194}" dt="2023-11-01T05:08:24.892" v="1656" actId="207"/>
        <pc:sldMkLst>
          <pc:docMk/>
          <pc:sldMk cId="4069880896" sldId="2145706223"/>
        </pc:sldMkLst>
        <pc:spChg chg="mod">
          <ac:chgData name="Thomas Graf" userId="487bc3e3-9ce7-4cdd-b7b4-8899ea88d289" providerId="ADAL" clId="{FF1E8771-B1E8-4CEC-B725-4345F27D3194}" dt="2023-11-01T05:08:24.892" v="1656" actId="207"/>
          <ac:spMkLst>
            <pc:docMk/>
            <pc:sldMk cId="4069880896" sldId="2145706223"/>
            <ac:spMk id="5" creationId="{8CAEE21E-0CF2-4355-A68A-655C5FDE8F93}"/>
          </ac:spMkLst>
        </pc:spChg>
        <pc:spChg chg="mod">
          <ac:chgData name="Thomas Graf" userId="487bc3e3-9ce7-4cdd-b7b4-8899ea88d289" providerId="ADAL" clId="{FF1E8771-B1E8-4CEC-B725-4345F27D3194}" dt="2023-10-29T12:40:44.232" v="1139" actId="20577"/>
          <ac:spMkLst>
            <pc:docMk/>
            <pc:sldMk cId="4069880896" sldId="2145706223"/>
            <ac:spMk id="11" creationId="{40A04100-F076-DAB6-1085-5E0EF7172DAB}"/>
          </ac:spMkLst>
        </pc:spChg>
      </pc:sldChg>
      <pc:sldChg chg="modSp mod">
        <pc:chgData name="Thomas Graf" userId="487bc3e3-9ce7-4cdd-b7b4-8899ea88d289" providerId="ADAL" clId="{FF1E8771-B1E8-4CEC-B725-4345F27D3194}" dt="2023-10-29T12:23:33.385" v="123" actId="20577"/>
        <pc:sldMkLst>
          <pc:docMk/>
          <pc:sldMk cId="1081037514" sldId="2145706225"/>
        </pc:sldMkLst>
        <pc:spChg chg="mod">
          <ac:chgData name="Thomas Graf" userId="487bc3e3-9ce7-4cdd-b7b4-8899ea88d289" providerId="ADAL" clId="{FF1E8771-B1E8-4CEC-B725-4345F27D3194}" dt="2023-10-29T12:23:33.385" v="123" actId="20577"/>
          <ac:spMkLst>
            <pc:docMk/>
            <pc:sldMk cId="1081037514" sldId="2145706225"/>
            <ac:spMk id="48" creationId="{A48B1DB7-BCDC-5D18-F56D-8A1447F1B8BA}"/>
          </ac:spMkLst>
        </pc:spChg>
      </pc:sldChg>
      <pc:sldChg chg="modSp mod">
        <pc:chgData name="Thomas Graf" userId="487bc3e3-9ce7-4cdd-b7b4-8899ea88d289" providerId="ADAL" clId="{FF1E8771-B1E8-4CEC-B725-4345F27D3194}" dt="2023-11-01T05:08:35.141" v="1658" actId="207"/>
        <pc:sldMkLst>
          <pc:docMk/>
          <pc:sldMk cId="3384652948" sldId="2145706226"/>
        </pc:sldMkLst>
        <pc:spChg chg="mod">
          <ac:chgData name="Thomas Graf" userId="487bc3e3-9ce7-4cdd-b7b4-8899ea88d289" providerId="ADAL" clId="{FF1E8771-B1E8-4CEC-B725-4345F27D3194}" dt="2023-10-29T12:45:18.646" v="1192" actId="14100"/>
          <ac:spMkLst>
            <pc:docMk/>
            <pc:sldMk cId="3384652948" sldId="2145706226"/>
            <ac:spMk id="2" creationId="{0E0DAD8A-94CD-EADA-C24A-D442928BA111}"/>
          </ac:spMkLst>
        </pc:spChg>
        <pc:spChg chg="mod">
          <ac:chgData name="Thomas Graf" userId="487bc3e3-9ce7-4cdd-b7b4-8899ea88d289" providerId="ADAL" clId="{FF1E8771-B1E8-4CEC-B725-4345F27D3194}" dt="2023-11-01T05:08:35.141" v="1658" actId="207"/>
          <ac:spMkLst>
            <pc:docMk/>
            <pc:sldMk cId="3384652948" sldId="2145706226"/>
            <ac:spMk id="3" creationId="{01913334-AF3D-1C65-5BD7-83A59BC04A95}"/>
          </ac:spMkLst>
        </pc:spChg>
        <pc:spChg chg="mod">
          <ac:chgData name="Thomas Graf" userId="487bc3e3-9ce7-4cdd-b7b4-8899ea88d289" providerId="ADAL" clId="{FF1E8771-B1E8-4CEC-B725-4345F27D3194}" dt="2023-10-29T12:44:53.028" v="1189" actId="255"/>
          <ac:spMkLst>
            <pc:docMk/>
            <pc:sldMk cId="3384652948" sldId="2145706226"/>
            <ac:spMk id="4" creationId="{24F2E4A1-9E2D-0EF1-0811-4E46B062701C}"/>
          </ac:spMkLst>
        </pc:spChg>
        <pc:spChg chg="mod">
          <ac:chgData name="Thomas Graf" userId="487bc3e3-9ce7-4cdd-b7b4-8899ea88d289" providerId="ADAL" clId="{FF1E8771-B1E8-4CEC-B725-4345F27D3194}" dt="2023-10-29T12:24:12.613" v="182" actId="20577"/>
          <ac:spMkLst>
            <pc:docMk/>
            <pc:sldMk cId="3384652948" sldId="2145706226"/>
            <ac:spMk id="16" creationId="{2D8B3AFB-4500-052D-4E96-82B4FC5CC5DF}"/>
          </ac:spMkLst>
        </pc:spChg>
      </pc:sldChg>
      <pc:sldChg chg="modSp mod">
        <pc:chgData name="Thomas Graf" userId="487bc3e3-9ce7-4cdd-b7b4-8899ea88d289" providerId="ADAL" clId="{FF1E8771-B1E8-4CEC-B725-4345F27D3194}" dt="2023-11-01T05:08:48.396" v="1661" actId="207"/>
        <pc:sldMkLst>
          <pc:docMk/>
          <pc:sldMk cId="4235116615" sldId="2145706227"/>
        </pc:sldMkLst>
        <pc:spChg chg="mod">
          <ac:chgData name="Thomas Graf" userId="487bc3e3-9ce7-4cdd-b7b4-8899ea88d289" providerId="ADAL" clId="{FF1E8771-B1E8-4CEC-B725-4345F27D3194}" dt="2023-10-29T12:46:33.162" v="1200" actId="14100"/>
          <ac:spMkLst>
            <pc:docMk/>
            <pc:sldMk cId="4235116615" sldId="2145706227"/>
            <ac:spMk id="5" creationId="{0194B37B-813A-99FE-7B78-4D87D8C30D44}"/>
          </ac:spMkLst>
        </pc:spChg>
        <pc:spChg chg="mod">
          <ac:chgData name="Thomas Graf" userId="487bc3e3-9ce7-4cdd-b7b4-8899ea88d289" providerId="ADAL" clId="{FF1E8771-B1E8-4CEC-B725-4345F27D3194}" dt="2023-11-01T05:08:48.396" v="1661" actId="207"/>
          <ac:spMkLst>
            <pc:docMk/>
            <pc:sldMk cId="4235116615" sldId="2145706227"/>
            <ac:spMk id="18" creationId="{B283EDB4-CFDF-D6B9-8AF9-9CFA563360E3}"/>
          </ac:spMkLst>
        </pc:spChg>
        <pc:spChg chg="mod">
          <ac:chgData name="Thomas Graf" userId="487bc3e3-9ce7-4cdd-b7b4-8899ea88d289" providerId="ADAL" clId="{FF1E8771-B1E8-4CEC-B725-4345F27D3194}" dt="2023-10-29T12:26:20.255" v="326" actId="20577"/>
          <ac:spMkLst>
            <pc:docMk/>
            <pc:sldMk cId="4235116615" sldId="2145706227"/>
            <ac:spMk id="19" creationId="{56D79134-17A9-8BC8-B7D0-97BCFFB9A6B2}"/>
          </ac:spMkLst>
        </pc:spChg>
      </pc:sldChg>
      <pc:sldChg chg="modSp mod">
        <pc:chgData name="Thomas Graf" userId="487bc3e3-9ce7-4cdd-b7b4-8899ea88d289" providerId="ADAL" clId="{FF1E8771-B1E8-4CEC-B725-4345F27D3194}" dt="2023-11-01T05:08:55.794" v="1663" actId="207"/>
        <pc:sldMkLst>
          <pc:docMk/>
          <pc:sldMk cId="508096634" sldId="2145706232"/>
        </pc:sldMkLst>
        <pc:spChg chg="mod">
          <ac:chgData name="Thomas Graf" userId="487bc3e3-9ce7-4cdd-b7b4-8899ea88d289" providerId="ADAL" clId="{FF1E8771-B1E8-4CEC-B725-4345F27D3194}" dt="2023-10-29T12:47:36.234" v="1204" actId="255"/>
          <ac:spMkLst>
            <pc:docMk/>
            <pc:sldMk cId="508096634" sldId="2145706232"/>
            <ac:spMk id="5" creationId="{0194B37B-813A-99FE-7B78-4D87D8C30D44}"/>
          </ac:spMkLst>
        </pc:spChg>
        <pc:spChg chg="mod">
          <ac:chgData name="Thomas Graf" userId="487bc3e3-9ce7-4cdd-b7b4-8899ea88d289" providerId="ADAL" clId="{FF1E8771-B1E8-4CEC-B725-4345F27D3194}" dt="2023-11-01T05:08:55.794" v="1663" actId="207"/>
          <ac:spMkLst>
            <pc:docMk/>
            <pc:sldMk cId="508096634" sldId="2145706232"/>
            <ac:spMk id="18" creationId="{B283EDB4-CFDF-D6B9-8AF9-9CFA563360E3}"/>
          </ac:spMkLst>
        </pc:spChg>
        <pc:spChg chg="mod">
          <ac:chgData name="Thomas Graf" userId="487bc3e3-9ce7-4cdd-b7b4-8899ea88d289" providerId="ADAL" clId="{FF1E8771-B1E8-4CEC-B725-4345F27D3194}" dt="2023-10-29T12:26:59.167" v="370" actId="20577"/>
          <ac:spMkLst>
            <pc:docMk/>
            <pc:sldMk cId="508096634" sldId="2145706232"/>
            <ac:spMk id="19" creationId="{56D79134-17A9-8BC8-B7D0-97BCFFB9A6B2}"/>
          </ac:spMkLst>
        </pc:spChg>
      </pc:sldChg>
      <pc:sldChg chg="modSp mod">
        <pc:chgData name="Thomas Graf" userId="487bc3e3-9ce7-4cdd-b7b4-8899ea88d289" providerId="ADAL" clId="{FF1E8771-B1E8-4CEC-B725-4345F27D3194}" dt="2023-10-29T12:47:55.471" v="1205" actId="255"/>
        <pc:sldMkLst>
          <pc:docMk/>
          <pc:sldMk cId="1609255611" sldId="2145706233"/>
        </pc:sldMkLst>
        <pc:spChg chg="mod">
          <ac:chgData name="Thomas Graf" userId="487bc3e3-9ce7-4cdd-b7b4-8899ea88d289" providerId="ADAL" clId="{FF1E8771-B1E8-4CEC-B725-4345F27D3194}" dt="2023-10-29T12:47:55.471" v="1205" actId="255"/>
          <ac:spMkLst>
            <pc:docMk/>
            <pc:sldMk cId="1609255611" sldId="2145706233"/>
            <ac:spMk id="5" creationId="{0194B37B-813A-99FE-7B78-4D87D8C30D44}"/>
          </ac:spMkLst>
        </pc:spChg>
        <pc:spChg chg="mod">
          <ac:chgData name="Thomas Graf" userId="487bc3e3-9ce7-4cdd-b7b4-8899ea88d289" providerId="ADAL" clId="{FF1E8771-B1E8-4CEC-B725-4345F27D3194}" dt="2023-10-29T12:27:15.888" v="405" actId="20577"/>
          <ac:spMkLst>
            <pc:docMk/>
            <pc:sldMk cId="1609255611" sldId="2145706233"/>
            <ac:spMk id="19" creationId="{56D79134-17A9-8BC8-B7D0-97BCFFB9A6B2}"/>
          </ac:spMkLst>
        </pc:spChg>
      </pc:sldChg>
      <pc:sldChg chg="addSp delSp modSp mod">
        <pc:chgData name="Thomas Graf" userId="487bc3e3-9ce7-4cdd-b7b4-8899ea88d289" providerId="ADAL" clId="{FF1E8771-B1E8-4CEC-B725-4345F27D3194}" dt="2023-11-01T05:14:28.252" v="1806" actId="478"/>
        <pc:sldMkLst>
          <pc:docMk/>
          <pc:sldMk cId="663711217" sldId="2145706234"/>
        </pc:sldMkLst>
        <pc:spChg chg="add del mod">
          <ac:chgData name="Thomas Graf" userId="487bc3e3-9ce7-4cdd-b7b4-8899ea88d289" providerId="ADAL" clId="{FF1E8771-B1E8-4CEC-B725-4345F27D3194}" dt="2023-11-01T05:14:28.252" v="1806" actId="478"/>
          <ac:spMkLst>
            <pc:docMk/>
            <pc:sldMk cId="663711217" sldId="2145706234"/>
            <ac:spMk id="4" creationId="{4295EE2C-0CA5-8A9F-C8DB-A6EB623246E1}"/>
          </ac:spMkLst>
        </pc:spChg>
        <pc:spChg chg="del mod">
          <ac:chgData name="Thomas Graf" userId="487bc3e3-9ce7-4cdd-b7b4-8899ea88d289" providerId="ADAL" clId="{FF1E8771-B1E8-4CEC-B725-4345F27D3194}" dt="2023-10-29T12:56:37.269" v="1492" actId="478"/>
          <ac:spMkLst>
            <pc:docMk/>
            <pc:sldMk cId="663711217" sldId="2145706234"/>
            <ac:spMk id="5" creationId="{0194B37B-813A-99FE-7B78-4D87D8C30D44}"/>
          </ac:spMkLst>
        </pc:spChg>
        <pc:spChg chg="mod">
          <ac:chgData name="Thomas Graf" userId="487bc3e3-9ce7-4cdd-b7b4-8899ea88d289" providerId="ADAL" clId="{FF1E8771-B1E8-4CEC-B725-4345F27D3194}" dt="2023-11-01T05:13:16.950" v="1803" actId="20577"/>
          <ac:spMkLst>
            <pc:docMk/>
            <pc:sldMk cId="663711217" sldId="2145706234"/>
            <ac:spMk id="18" creationId="{B283EDB4-CFDF-D6B9-8AF9-9CFA563360E3}"/>
          </ac:spMkLst>
        </pc:spChg>
        <pc:spChg chg="mod">
          <ac:chgData name="Thomas Graf" userId="487bc3e3-9ce7-4cdd-b7b4-8899ea88d289" providerId="ADAL" clId="{FF1E8771-B1E8-4CEC-B725-4345F27D3194}" dt="2023-10-29T12:57:41.277" v="1560" actId="20577"/>
          <ac:spMkLst>
            <pc:docMk/>
            <pc:sldMk cId="663711217" sldId="2145706234"/>
            <ac:spMk id="19" creationId="{56D79134-17A9-8BC8-B7D0-97BCFFB9A6B2}"/>
          </ac:spMkLst>
        </pc:spChg>
        <pc:picChg chg="add mod">
          <ac:chgData name="Thomas Graf" userId="487bc3e3-9ce7-4cdd-b7b4-8899ea88d289" providerId="ADAL" clId="{FF1E8771-B1E8-4CEC-B725-4345F27D3194}" dt="2023-10-29T12:56:50.799" v="1499" actId="1076"/>
          <ac:picMkLst>
            <pc:docMk/>
            <pc:sldMk cId="663711217" sldId="2145706234"/>
            <ac:picMk id="3" creationId="{D273520C-C3FB-5F5E-ED45-63CDDF11C749}"/>
          </ac:picMkLst>
        </pc:picChg>
      </pc:sldChg>
      <pc:sldChg chg="addSp delSp modSp mod">
        <pc:chgData name="Thomas Graf" userId="487bc3e3-9ce7-4cdd-b7b4-8899ea88d289" providerId="ADAL" clId="{FF1E8771-B1E8-4CEC-B725-4345F27D3194}" dt="2023-10-29T12:48:21.618" v="1210" actId="14100"/>
        <pc:sldMkLst>
          <pc:docMk/>
          <pc:sldMk cId="2256840188" sldId="2145706235"/>
        </pc:sldMkLst>
        <pc:spChg chg="del">
          <ac:chgData name="Thomas Graf" userId="487bc3e3-9ce7-4cdd-b7b4-8899ea88d289" providerId="ADAL" clId="{FF1E8771-B1E8-4CEC-B725-4345F27D3194}" dt="2023-10-29T12:33:48.981" v="925" actId="478"/>
          <ac:spMkLst>
            <pc:docMk/>
            <pc:sldMk cId="2256840188" sldId="2145706235"/>
            <ac:spMk id="3" creationId="{29C0DFD4-432D-4B0C-93DF-790441DCF5B9}"/>
          </ac:spMkLst>
        </pc:spChg>
        <pc:spChg chg="add del mod">
          <ac:chgData name="Thomas Graf" userId="487bc3e3-9ce7-4cdd-b7b4-8899ea88d289" providerId="ADAL" clId="{FF1E8771-B1E8-4CEC-B725-4345F27D3194}" dt="2023-10-29T12:33:57.034" v="927" actId="478"/>
          <ac:spMkLst>
            <pc:docMk/>
            <pc:sldMk cId="2256840188" sldId="2145706235"/>
            <ac:spMk id="4" creationId="{1D0EDFB7-FD45-5028-322C-4F3FE113E2AE}"/>
          </ac:spMkLst>
        </pc:spChg>
        <pc:spChg chg="mod">
          <ac:chgData name="Thomas Graf" userId="487bc3e3-9ce7-4cdd-b7b4-8899ea88d289" providerId="ADAL" clId="{FF1E8771-B1E8-4CEC-B725-4345F27D3194}" dt="2023-10-29T12:27:56.371" v="448" actId="20577"/>
          <ac:spMkLst>
            <pc:docMk/>
            <pc:sldMk cId="2256840188" sldId="2145706235"/>
            <ac:spMk id="6" creationId="{ABB61075-2877-B162-7D8F-97EC17B8DF39}"/>
          </ac:spMkLst>
        </pc:spChg>
        <pc:spChg chg="add del mod">
          <ac:chgData name="Thomas Graf" userId="487bc3e3-9ce7-4cdd-b7b4-8899ea88d289" providerId="ADAL" clId="{FF1E8771-B1E8-4CEC-B725-4345F27D3194}" dt="2023-10-29T12:36:57.436" v="991" actId="14100"/>
          <ac:spMkLst>
            <pc:docMk/>
            <pc:sldMk cId="2256840188" sldId="2145706235"/>
            <ac:spMk id="7" creationId="{E751AA3A-A181-4E76-CC75-041686EB2C20}"/>
          </ac:spMkLst>
        </pc:spChg>
        <pc:spChg chg="add del mod">
          <ac:chgData name="Thomas Graf" userId="487bc3e3-9ce7-4cdd-b7b4-8899ea88d289" providerId="ADAL" clId="{FF1E8771-B1E8-4CEC-B725-4345F27D3194}" dt="2023-10-29T12:36:40.670" v="988" actId="14100"/>
          <ac:spMkLst>
            <pc:docMk/>
            <pc:sldMk cId="2256840188" sldId="2145706235"/>
            <ac:spMk id="8" creationId="{8F5B7433-6C2C-9F79-E743-B4F7F3199C49}"/>
          </ac:spMkLst>
        </pc:spChg>
        <pc:spChg chg="mod">
          <ac:chgData name="Thomas Graf" userId="487bc3e3-9ce7-4cdd-b7b4-8899ea88d289" providerId="ADAL" clId="{FF1E8771-B1E8-4CEC-B725-4345F27D3194}" dt="2023-10-29T12:36:03.010" v="977" actId="20577"/>
          <ac:spMkLst>
            <pc:docMk/>
            <pc:sldMk cId="2256840188" sldId="2145706235"/>
            <ac:spMk id="17" creationId="{8F78EE4C-6EFD-4363-A98F-3E5608669DF5}"/>
          </ac:spMkLst>
        </pc:spChg>
        <pc:spChg chg="mod">
          <ac:chgData name="Thomas Graf" userId="487bc3e3-9ce7-4cdd-b7b4-8899ea88d289" providerId="ADAL" clId="{FF1E8771-B1E8-4CEC-B725-4345F27D3194}" dt="2023-10-29T12:36:53.556" v="990" actId="14100"/>
          <ac:spMkLst>
            <pc:docMk/>
            <pc:sldMk cId="2256840188" sldId="2145706235"/>
            <ac:spMk id="19" creationId="{B0AC9776-B227-44FD-A2AC-1FDE0B6F1445}"/>
          </ac:spMkLst>
        </pc:spChg>
        <pc:spChg chg="add mod">
          <ac:chgData name="Thomas Graf" userId="487bc3e3-9ce7-4cdd-b7b4-8899ea88d289" providerId="ADAL" clId="{FF1E8771-B1E8-4CEC-B725-4345F27D3194}" dt="2023-10-29T12:48:09.759" v="1207" actId="255"/>
          <ac:spMkLst>
            <pc:docMk/>
            <pc:sldMk cId="2256840188" sldId="2145706235"/>
            <ac:spMk id="20" creationId="{E846C2CB-2A43-3B4C-BB6E-9C3ACA9B9758}"/>
          </ac:spMkLst>
        </pc:spChg>
        <pc:cxnChg chg="add mod">
          <ac:chgData name="Thomas Graf" userId="487bc3e3-9ce7-4cdd-b7b4-8899ea88d289" providerId="ADAL" clId="{FF1E8771-B1E8-4CEC-B725-4345F27D3194}" dt="2023-10-29T12:38:51.773" v="1116" actId="14100"/>
          <ac:cxnSpMkLst>
            <pc:docMk/>
            <pc:sldMk cId="2256840188" sldId="2145706235"/>
            <ac:cxnSpMk id="5" creationId="{5370E270-EEB2-F115-EF4D-C97002326F18}"/>
          </ac:cxnSpMkLst>
        </pc:cxnChg>
        <pc:cxnChg chg="add mod">
          <ac:chgData name="Thomas Graf" userId="487bc3e3-9ce7-4cdd-b7b4-8899ea88d289" providerId="ADAL" clId="{FF1E8771-B1E8-4CEC-B725-4345F27D3194}" dt="2023-10-29T12:48:21.618" v="1210" actId="14100"/>
          <ac:cxnSpMkLst>
            <pc:docMk/>
            <pc:sldMk cId="2256840188" sldId="2145706235"/>
            <ac:cxnSpMk id="9" creationId="{64493AF9-D9ED-2EFA-8CC1-193009826C6B}"/>
          </ac:cxnSpMkLst>
        </pc:cxnChg>
        <pc:cxnChg chg="add mod">
          <ac:chgData name="Thomas Graf" userId="487bc3e3-9ce7-4cdd-b7b4-8899ea88d289" providerId="ADAL" clId="{FF1E8771-B1E8-4CEC-B725-4345F27D3194}" dt="2023-10-29T12:48:15.094" v="1208" actId="14100"/>
          <ac:cxnSpMkLst>
            <pc:docMk/>
            <pc:sldMk cId="2256840188" sldId="2145706235"/>
            <ac:cxnSpMk id="10" creationId="{7AB39C7E-0F1D-FE2E-FC09-23AAF8060A41}"/>
          </ac:cxnSpMkLst>
        </pc:cxnChg>
        <pc:cxnChg chg="add del mod">
          <ac:chgData name="Thomas Graf" userId="487bc3e3-9ce7-4cdd-b7b4-8899ea88d289" providerId="ADAL" clId="{FF1E8771-B1E8-4CEC-B725-4345F27D3194}" dt="2023-10-29T12:37:07.723" v="995" actId="478"/>
          <ac:cxnSpMkLst>
            <pc:docMk/>
            <pc:sldMk cId="2256840188" sldId="2145706235"/>
            <ac:cxnSpMk id="12" creationId="{15170B53-FA8B-2F79-179F-AA7ACB5B0296}"/>
          </ac:cxnSpMkLst>
        </pc:cxnChg>
        <pc:cxnChg chg="del">
          <ac:chgData name="Thomas Graf" userId="487bc3e3-9ce7-4cdd-b7b4-8899ea88d289" providerId="ADAL" clId="{FF1E8771-B1E8-4CEC-B725-4345F27D3194}" dt="2023-10-29T12:33:48.981" v="925" actId="478"/>
          <ac:cxnSpMkLst>
            <pc:docMk/>
            <pc:sldMk cId="2256840188" sldId="2145706235"/>
            <ac:cxnSpMk id="13" creationId="{ABDEEB90-F9DE-4579-466A-4391823DABF7}"/>
          </ac:cxnSpMkLst>
        </pc:cxnChg>
        <pc:cxnChg chg="add del mod">
          <ac:chgData name="Thomas Graf" userId="487bc3e3-9ce7-4cdd-b7b4-8899ea88d289" providerId="ADAL" clId="{FF1E8771-B1E8-4CEC-B725-4345F27D3194}" dt="2023-10-29T12:33:59.835" v="929" actId="478"/>
          <ac:cxnSpMkLst>
            <pc:docMk/>
            <pc:sldMk cId="2256840188" sldId="2145706235"/>
            <ac:cxnSpMk id="14" creationId="{189B9352-DF14-DCC5-8852-3E24F676995B}"/>
          </ac:cxnSpMkLst>
        </pc:cxnChg>
        <pc:cxnChg chg="add del mod">
          <ac:chgData name="Thomas Graf" userId="487bc3e3-9ce7-4cdd-b7b4-8899ea88d289" providerId="ADAL" clId="{FF1E8771-B1E8-4CEC-B725-4345F27D3194}" dt="2023-10-29T12:33:59.835" v="929" actId="478"/>
          <ac:cxnSpMkLst>
            <pc:docMk/>
            <pc:sldMk cId="2256840188" sldId="2145706235"/>
            <ac:cxnSpMk id="15" creationId="{16C007D3-5C41-72CC-2F0D-20A40A25E4C3}"/>
          </ac:cxnSpMkLst>
        </pc:cxnChg>
        <pc:cxnChg chg="add del mod">
          <ac:chgData name="Thomas Graf" userId="487bc3e3-9ce7-4cdd-b7b4-8899ea88d289" providerId="ADAL" clId="{FF1E8771-B1E8-4CEC-B725-4345F27D3194}" dt="2023-10-29T12:33:59.835" v="929" actId="478"/>
          <ac:cxnSpMkLst>
            <pc:docMk/>
            <pc:sldMk cId="2256840188" sldId="2145706235"/>
            <ac:cxnSpMk id="16" creationId="{D919FEA3-A091-D0B9-D4F2-9092F6ECEBB8}"/>
          </ac:cxnSpMkLst>
        </pc:cxnChg>
        <pc:cxnChg chg="add del mod">
          <ac:chgData name="Thomas Graf" userId="487bc3e3-9ce7-4cdd-b7b4-8899ea88d289" providerId="ADAL" clId="{FF1E8771-B1E8-4CEC-B725-4345F27D3194}" dt="2023-10-29T12:33:59.835" v="929" actId="478"/>
          <ac:cxnSpMkLst>
            <pc:docMk/>
            <pc:sldMk cId="2256840188" sldId="2145706235"/>
            <ac:cxnSpMk id="18" creationId="{072C1B77-7EBE-9F67-7055-837767DD1381}"/>
          </ac:cxnSpMkLst>
        </pc:cxnChg>
        <pc:cxnChg chg="del">
          <ac:chgData name="Thomas Graf" userId="487bc3e3-9ce7-4cdd-b7b4-8899ea88d289" providerId="ADAL" clId="{FF1E8771-B1E8-4CEC-B725-4345F27D3194}" dt="2023-10-29T12:33:48.981" v="925" actId="478"/>
          <ac:cxnSpMkLst>
            <pc:docMk/>
            <pc:sldMk cId="2256840188" sldId="2145706235"/>
            <ac:cxnSpMk id="22" creationId="{5EE7A184-4440-4663-A713-45C43FB41FBD}"/>
          </ac:cxnSpMkLst>
        </pc:cxnChg>
        <pc:cxnChg chg="del">
          <ac:chgData name="Thomas Graf" userId="487bc3e3-9ce7-4cdd-b7b4-8899ea88d289" providerId="ADAL" clId="{FF1E8771-B1E8-4CEC-B725-4345F27D3194}" dt="2023-10-29T12:33:48.981" v="925" actId="478"/>
          <ac:cxnSpMkLst>
            <pc:docMk/>
            <pc:sldMk cId="2256840188" sldId="2145706235"/>
            <ac:cxnSpMk id="23" creationId="{D8988D8C-34C7-42B3-BD73-F0A5B399F9DF}"/>
          </ac:cxnSpMkLst>
        </pc:cxnChg>
      </pc:sldChg>
      <pc:sldChg chg="add del">
        <pc:chgData name="Thomas Graf" userId="487bc3e3-9ce7-4cdd-b7b4-8899ea88d289" providerId="ADAL" clId="{FF1E8771-B1E8-4CEC-B725-4345F27D3194}" dt="2023-10-29T12:56:29.096" v="1490" actId="2696"/>
        <pc:sldMkLst>
          <pc:docMk/>
          <pc:sldMk cId="2490642252" sldId="2145706236"/>
        </pc:sldMkLst>
      </pc:sldChg>
      <pc:sldChg chg="modSp add mod">
        <pc:chgData name="Thomas Graf" userId="487bc3e3-9ce7-4cdd-b7b4-8899ea88d289" providerId="ADAL" clId="{FF1E8771-B1E8-4CEC-B725-4345F27D3194}" dt="2023-11-01T05:08:40.589" v="1659" actId="207"/>
        <pc:sldMkLst>
          <pc:docMk/>
          <pc:sldMk cId="3864283889" sldId="2145706236"/>
        </pc:sldMkLst>
        <pc:spChg chg="mod">
          <ac:chgData name="Thomas Graf" userId="487bc3e3-9ce7-4cdd-b7b4-8899ea88d289" providerId="ADAL" clId="{FF1E8771-B1E8-4CEC-B725-4345F27D3194}" dt="2023-11-01T05:08:40.589" v="1659" actId="207"/>
          <ac:spMkLst>
            <pc:docMk/>
            <pc:sldMk cId="3864283889" sldId="2145706236"/>
            <ac:spMk id="18" creationId="{B283EDB4-CFDF-D6B9-8AF9-9CFA563360E3}"/>
          </ac:spMkLst>
        </pc:spChg>
        <pc:spChg chg="mod">
          <ac:chgData name="Thomas Graf" userId="487bc3e3-9ce7-4cdd-b7b4-8899ea88d289" providerId="ADAL" clId="{FF1E8771-B1E8-4CEC-B725-4345F27D3194}" dt="2023-10-29T13:01:11.413" v="1652" actId="108"/>
          <ac:spMkLst>
            <pc:docMk/>
            <pc:sldMk cId="3864283889" sldId="2145706236"/>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04.11.2023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04.11.2023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04.11.2023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3.xml"/><Relationship Id="rId21" Type="http://schemas.openxmlformats.org/officeDocument/2006/relationships/image" Target="../media/image21.svg"/><Relationship Id="rId7" Type="http://schemas.openxmlformats.org/officeDocument/2006/relationships/tags" Target="../tags/tag7.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draft-netana-opsawg-nmrg-network-anomaly-semantics-01</a:t>
            </a:r>
          </a:p>
          <a:p>
            <a:endParaRPr lang="en-US" sz="2200" b="1" dirty="0"/>
          </a:p>
          <a:p>
            <a:r>
              <a:rPr lang="en-US" sz="2800" dirty="0">
                <a:solidFill>
                  <a:schemeClr val="bg2">
                    <a:lumMod val="75000"/>
                  </a:schemeClr>
                </a:solidFill>
              </a:rPr>
              <a:t>Helps to test, validate and compare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04. </a:t>
            </a:r>
            <a:r>
              <a:rPr lang="de-CH" sz="3800" dirty="0">
                <a:latin typeface="+mj-lt"/>
                <a:ea typeface="+mj-ea"/>
                <a:cs typeface="+mj-cs"/>
              </a:rPr>
              <a:t>November 2023</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288957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-incident-semantic-metadata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latin typeface="Courier New" panose="02070309020205020404" pitchFamily="49" charset="0"/>
                <a:ea typeface="Calibri" panose="020F0502020204030204" pitchFamily="34" charset="0"/>
                <a:cs typeface="Courier New" panose="02070309020205020404" pitchFamily="49" charset="0"/>
              </a:rPr>
              <a:t>&lt;snip&gt;</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19" name="Rectangle 18">
            <a:extLst>
              <a:ext uri="{FF2B5EF4-FFF2-40B4-BE49-F238E27FC236}">
                <a16:creationId xmlns:a16="http://schemas.microsoft.com/office/drawing/2014/main" id="{B0AC9776-B227-44FD-A2AC-1FDE0B6F1445}"/>
              </a:ext>
            </a:extLst>
          </p:cNvPr>
          <p:cNvSpPr/>
          <p:nvPr/>
        </p:nvSpPr>
        <p:spPr>
          <a:xfrm>
            <a:off x="838198" y="1867493"/>
            <a:ext cx="4182687" cy="701140"/>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38193" y="3575561"/>
            <a:ext cx="4182687" cy="985133"/>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Analytical Data</a:t>
            </a:r>
            <a:br>
              <a:rPr lang="en-US" sz="3600" dirty="0"/>
            </a:br>
            <a:r>
              <a:rPr lang="en-US" sz="2700" dirty="0">
                <a:solidFill>
                  <a:schemeClr val="bg2">
                    <a:lumMod val="75000"/>
                  </a:schemeClr>
                </a:solidFill>
              </a:rPr>
              <a:t>YANG Module</a:t>
            </a:r>
            <a:endParaRPr lang="en-US" sz="2700" dirty="0">
              <a:solidFill>
                <a:srgbClr val="FF0000"/>
              </a:solidFill>
            </a:endParaRPr>
          </a:p>
        </p:txBody>
      </p:sp>
      <p:cxnSp>
        <p:nvCxnSpPr>
          <p:cNvPr id="5" name="Straight Connector 4">
            <a:extLst>
              <a:ext uri="{FF2B5EF4-FFF2-40B4-BE49-F238E27FC236}">
                <a16:creationId xmlns:a16="http://schemas.microsoft.com/office/drawing/2014/main" id="{5370E270-EEB2-F115-EF4D-C97002326F18}"/>
              </a:ext>
            </a:extLst>
          </p:cNvPr>
          <p:cNvCxnSpPr>
            <a:cxnSpLocks/>
          </p:cNvCxnSpPr>
          <p:nvPr/>
        </p:nvCxnSpPr>
        <p:spPr>
          <a:xfrm flipV="1">
            <a:off x="5020880" y="2128058"/>
            <a:ext cx="1172530" cy="28845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4493AF9-D9ED-2EFA-8CC1-193009826C6B}"/>
              </a:ext>
            </a:extLst>
          </p:cNvPr>
          <p:cNvCxnSpPr>
            <a:cxnSpLocks/>
          </p:cNvCxnSpPr>
          <p:nvPr/>
        </p:nvCxnSpPr>
        <p:spPr>
          <a:xfrm flipV="1">
            <a:off x="5020880" y="3715789"/>
            <a:ext cx="1172530" cy="37442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B39C7E-0F1D-FE2E-FC09-23AAF8060A41}"/>
              </a:ext>
            </a:extLst>
          </p:cNvPr>
          <p:cNvCxnSpPr>
            <a:cxnSpLocks/>
          </p:cNvCxnSpPr>
          <p:nvPr/>
        </p:nvCxnSpPr>
        <p:spPr>
          <a:xfrm flipV="1">
            <a:off x="5020880" y="2779527"/>
            <a:ext cx="1238604" cy="454886"/>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846C2CB-2A43-3B4C-BB6E-9C3ACA9B9758}"/>
              </a:ext>
            </a:extLst>
          </p:cNvPr>
          <p:cNvSpPr>
            <a:spLocks noGrp="1"/>
          </p:cNvSpPr>
          <p:nvPr>
            <p:ph idx="1"/>
          </p:nvPr>
        </p:nvSpPr>
        <p:spPr>
          <a:xfrm>
            <a:off x="6193410" y="1928554"/>
            <a:ext cx="5229402" cy="2260346"/>
          </a:xfrm>
        </p:spPr>
        <p:txBody>
          <a:bodyPr>
            <a:noAutofit/>
          </a:bodyPr>
          <a:lstStyle/>
          <a:p>
            <a:r>
              <a:rPr lang="en-US" sz="2000" b="1" dirty="0">
                <a:solidFill>
                  <a:srgbClr val="FF0000"/>
                </a:solidFill>
              </a:rPr>
              <a:t>Incidents </a:t>
            </a:r>
            <a:r>
              <a:rPr lang="en-US" sz="2000" dirty="0"/>
              <a:t>has a unique ID and description with a start and end time and a concern score.</a:t>
            </a:r>
          </a:p>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Source </a:t>
            </a:r>
            <a:r>
              <a:rPr lang="en-US" sz="2000" dirty="0"/>
              <a:t>describes which system </a:t>
            </a:r>
            <a:r>
              <a:rPr lang="en-US" sz="2000" b="1" dirty="0">
                <a:solidFill>
                  <a:srgbClr val="FF0000"/>
                </a:solidFill>
              </a:rPr>
              <a:t>reported</a:t>
            </a:r>
            <a:r>
              <a:rPr lang="en-US" sz="2000" dirty="0"/>
              <a:t> the outlier. A human or a network anomaly detection system.</a:t>
            </a:r>
          </a:p>
        </p:txBody>
      </p:sp>
      <p:sp>
        <p:nvSpPr>
          <p:cNvPr id="2" name="Rectangle 1">
            <a:extLst>
              <a:ext uri="{FF2B5EF4-FFF2-40B4-BE49-F238E27FC236}">
                <a16:creationId xmlns:a16="http://schemas.microsoft.com/office/drawing/2014/main" id="{DCEA7400-67FD-49E0-B60E-80B637536456}"/>
              </a:ext>
            </a:extLst>
          </p:cNvPr>
          <p:cNvSpPr/>
          <p:nvPr/>
        </p:nvSpPr>
        <p:spPr>
          <a:xfrm>
            <a:off x="838195" y="2570861"/>
            <a:ext cx="4182687" cy="985133"/>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568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dirty="0"/>
              <a:t>This document looks for a community and working group who have interest in Network Anomaly Detection, bridging network and data engineering, operator, vendors and academia, by writing the </a:t>
            </a:r>
            <a:r>
              <a:rPr lang="en-US" sz="2000" b="1" dirty="0">
                <a:solidFill>
                  <a:srgbClr val="FF0000"/>
                </a:solidFill>
              </a:rPr>
              <a:t>semantics and ontology of network symptoms for operational and analytical data</a:t>
            </a:r>
            <a:r>
              <a:rPr lang="en-US" sz="2000" dirty="0"/>
              <a:t>.</a:t>
            </a:r>
          </a:p>
          <a:p>
            <a:r>
              <a:rPr lang="en-US" sz="2000" dirty="0"/>
              <a:t>This work will unveil what is missing in Network Telemetry data and provide input for other documents to enable a more detailed and holistic view from networks.</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04. </a:t>
            </a:r>
            <a:r>
              <a:rPr lang="de-CH" sz="2500" dirty="0">
                <a:latin typeface="+mj-lt"/>
                <a:ea typeface="+mj-ea"/>
                <a:cs typeface="+mj-cs"/>
              </a:rPr>
              <a:t>November </a:t>
            </a:r>
            <a:r>
              <a:rPr lang="de-CH" sz="2500" dirty="0">
                <a:latin typeface="+mj-lt"/>
              </a:rPr>
              <a:t>2023</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48724C-7346-9984-24F3-0B26A0AECD57}"/>
              </a:ext>
            </a:extLst>
          </p:cNvPr>
          <p:cNvPicPr>
            <a:picLocks noChangeAspect="1"/>
          </p:cNvPicPr>
          <p:nvPr/>
        </p:nvPicPr>
        <p:blipFill>
          <a:blip r:embed="rId2"/>
          <a:stretch>
            <a:fillRect/>
          </a:stretch>
        </p:blipFill>
        <p:spPr>
          <a:xfrm>
            <a:off x="1275626" y="3245945"/>
            <a:ext cx="1434183" cy="1665502"/>
          </a:xfrm>
          <a:prstGeom prst="rect">
            <a:avLst/>
          </a:prstGeom>
          <a:effectLst>
            <a:outerShdw blurRad="50800" dist="38100" dir="2700000" algn="tl" rotWithShape="0">
              <a:prstClr val="black">
                <a:alpha val="40000"/>
              </a:prstClr>
            </a:outerShdw>
            <a:softEdge rad="31750"/>
          </a:effectLst>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6328057" y="2269057"/>
            <a:ext cx="4391738" cy="34504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t>« Customers are </a:t>
            </a:r>
            <a:r>
              <a:rPr lang="en-US" sz="3000" b="1" dirty="0">
                <a:solidFill>
                  <a:srgbClr val="FF0000"/>
                </a:solidFill>
              </a:rPr>
              <a:t>always connected</a:t>
            </a:r>
            <a:r>
              <a:rPr lang="en-US" sz="3000" b="1" dirty="0"/>
              <a:t>, </a:t>
            </a:r>
            <a:r>
              <a:rPr lang="en-US" sz="3000" b="1" dirty="0">
                <a:solidFill>
                  <a:srgbClr val="FF0000"/>
                </a:solidFill>
              </a:rPr>
              <a:t>when VPN's changing</a:t>
            </a:r>
            <a:r>
              <a:rPr lang="en-US" sz="3000" b="1" dirty="0"/>
              <a:t>, regardless due to operational or configurational reasons, network operators are </a:t>
            </a:r>
            <a:r>
              <a:rPr lang="en-US" sz="3000" b="1" dirty="0">
                <a:solidFill>
                  <a:srgbClr val="FF0000"/>
                </a:solidFill>
              </a:rPr>
              <a:t>late to react</a:t>
            </a:r>
            <a:r>
              <a:rPr lang="en-US" sz="3000" b="1" dirty="0">
                <a:solidFill>
                  <a:schemeClr val="accent6"/>
                </a:solidFill>
              </a:rPr>
              <a:t> </a:t>
            </a:r>
            <a:r>
              <a:rPr lang="en-US" sz="3000" b="1" dirty="0"/>
              <a:t>due to </a:t>
            </a:r>
            <a:r>
              <a:rPr lang="en-US" sz="3000" b="1" dirty="0">
                <a:solidFill>
                  <a:srgbClr val="FF0000"/>
                </a:solidFill>
              </a:rPr>
              <a:t>missing visibility and automation </a:t>
            </a:r>
            <a:r>
              <a:rPr lang="de-CH" sz="3000" b="1" dirty="0"/>
              <a:t>»</a:t>
            </a:r>
            <a:endParaRPr lang="en-US" sz="30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2" name="Picture 1">
            <a:extLst>
              <a:ext uri="{FF2B5EF4-FFF2-40B4-BE49-F238E27FC236}">
                <a16:creationId xmlns:a16="http://schemas.microsoft.com/office/drawing/2014/main" id="{CAC6AFE7-9E00-8F75-F11B-1BCC7C44516F}"/>
              </a:ext>
            </a:extLst>
          </p:cNvPr>
          <p:cNvPicPr>
            <a:picLocks noChangeAspect="1"/>
          </p:cNvPicPr>
          <p:nvPr/>
        </p:nvPicPr>
        <p:blipFill>
          <a:blip r:embed="rId3"/>
          <a:stretch>
            <a:fillRect/>
          </a:stretch>
        </p:blipFill>
        <p:spPr>
          <a:xfrm>
            <a:off x="1663542" y="1739793"/>
            <a:ext cx="1629722" cy="1392705"/>
          </a:xfrm>
          <a:prstGeom prst="rect">
            <a:avLst/>
          </a:prstGeom>
          <a:effectLst>
            <a:outerShdw blurRad="50800" dist="38100" dir="2700000" algn="tl" rotWithShape="0">
              <a:prstClr val="black">
                <a:alpha val="40000"/>
              </a:prstClr>
            </a:outerShdw>
            <a:softEdge rad="31750"/>
          </a:effectLst>
        </p:spPr>
      </p:pic>
      <p:pic>
        <p:nvPicPr>
          <p:cNvPr id="3" name="Picture 2">
            <a:extLst>
              <a:ext uri="{FF2B5EF4-FFF2-40B4-BE49-F238E27FC236}">
                <a16:creationId xmlns:a16="http://schemas.microsoft.com/office/drawing/2014/main" id="{821EFBD6-787D-0C6C-ED10-A605F40A8D8F}"/>
              </a:ext>
            </a:extLst>
          </p:cNvPr>
          <p:cNvPicPr>
            <a:picLocks noChangeAspect="1"/>
          </p:cNvPicPr>
          <p:nvPr/>
        </p:nvPicPr>
        <p:blipFill>
          <a:blip r:embed="rId4"/>
          <a:stretch>
            <a:fillRect/>
          </a:stretch>
        </p:blipFill>
        <p:spPr>
          <a:xfrm>
            <a:off x="1820239" y="5038124"/>
            <a:ext cx="1592969" cy="1569444"/>
          </a:xfrm>
          <a:prstGeom prst="rect">
            <a:avLst/>
          </a:prstGeom>
          <a:effectLst>
            <a:outerShdw blurRad="50800" dist="38100" dir="2700000" algn="tl" rotWithShape="0">
              <a:prstClr val="black">
                <a:alpha val="40000"/>
              </a:prstClr>
            </a:outerShdw>
            <a:softEdge rad="31750"/>
          </a:effectLst>
        </p:spPr>
      </p:pic>
      <p:pic>
        <p:nvPicPr>
          <p:cNvPr id="4" name="Picture 3">
            <a:extLst>
              <a:ext uri="{FF2B5EF4-FFF2-40B4-BE49-F238E27FC236}">
                <a16:creationId xmlns:a16="http://schemas.microsoft.com/office/drawing/2014/main" id="{ACAFE401-33F5-F82C-0DC6-613499D4D48D}"/>
              </a:ext>
            </a:extLst>
          </p:cNvPr>
          <p:cNvPicPr>
            <a:picLocks noChangeAspect="1"/>
          </p:cNvPicPr>
          <p:nvPr/>
        </p:nvPicPr>
        <p:blipFill>
          <a:blip r:embed="rId5"/>
          <a:stretch>
            <a:fillRect/>
          </a:stretch>
        </p:blipFill>
        <p:spPr>
          <a:xfrm>
            <a:off x="3732892" y="1690688"/>
            <a:ext cx="1619879" cy="1490914"/>
          </a:xfrm>
          <a:prstGeom prst="rect">
            <a:avLst/>
          </a:prstGeom>
          <a:effectLst>
            <a:outerShdw blurRad="50800" dist="38100" dir="2700000" algn="tl" rotWithShape="0">
              <a:prstClr val="black">
                <a:alpha val="40000"/>
              </a:prstClr>
            </a:outerShdw>
            <a:softEdge rad="31750"/>
          </a:effectLst>
        </p:spPr>
      </p:pic>
      <p:pic>
        <p:nvPicPr>
          <p:cNvPr id="8" name="Picture 7">
            <a:extLst>
              <a:ext uri="{FF2B5EF4-FFF2-40B4-BE49-F238E27FC236}">
                <a16:creationId xmlns:a16="http://schemas.microsoft.com/office/drawing/2014/main" id="{2D995290-8F96-2A23-C57A-20F3C56E2489}"/>
              </a:ext>
            </a:extLst>
          </p:cNvPr>
          <p:cNvPicPr>
            <a:picLocks noChangeAspect="1"/>
          </p:cNvPicPr>
          <p:nvPr/>
        </p:nvPicPr>
        <p:blipFill>
          <a:blip r:embed="rId6"/>
          <a:stretch>
            <a:fillRect/>
          </a:stretch>
        </p:blipFill>
        <p:spPr>
          <a:xfrm>
            <a:off x="3980548" y="5038122"/>
            <a:ext cx="1512461" cy="1569446"/>
          </a:xfrm>
          <a:prstGeom prst="rect">
            <a:avLst/>
          </a:prstGeom>
          <a:effectLst>
            <a:outerShdw blurRad="50800" dist="38100" dir="2700000" algn="tl" rotWithShape="0">
              <a:prstClr val="black">
                <a:alpha val="40000"/>
              </a:prstClr>
            </a:outerShdw>
            <a:softEdge rad="31750"/>
          </a:effectLst>
        </p:spPr>
      </p:pic>
      <p:pic>
        <p:nvPicPr>
          <p:cNvPr id="10" name="Picture 9">
            <a:extLst>
              <a:ext uri="{FF2B5EF4-FFF2-40B4-BE49-F238E27FC236}">
                <a16:creationId xmlns:a16="http://schemas.microsoft.com/office/drawing/2014/main" id="{4DDF3E02-EF53-608C-EDDD-DE4670241A69}"/>
              </a:ext>
            </a:extLst>
          </p:cNvPr>
          <p:cNvPicPr>
            <a:picLocks noChangeAspect="1"/>
          </p:cNvPicPr>
          <p:nvPr/>
        </p:nvPicPr>
        <p:blipFill>
          <a:blip r:embed="rId7"/>
          <a:stretch>
            <a:fillRect/>
          </a:stretch>
        </p:blipFill>
        <p:spPr>
          <a:xfrm>
            <a:off x="3152710" y="3370356"/>
            <a:ext cx="2340299" cy="1416680"/>
          </a:xfrm>
          <a:prstGeom prst="rect">
            <a:avLst/>
          </a:prstGeom>
        </p:spPr>
      </p:pic>
      <p:sp>
        <p:nvSpPr>
          <p:cNvPr id="11" name="Title 1">
            <a:extLst>
              <a:ext uri="{FF2B5EF4-FFF2-40B4-BE49-F238E27FC236}">
                <a16:creationId xmlns:a16="http://schemas.microsoft.com/office/drawing/2014/main" id="{40A04100-F076-DAB6-1085-5E0EF7172DAB}"/>
              </a:ext>
            </a:extLst>
          </p:cNvPr>
          <p:cNvSpPr>
            <a:spLocks noGrp="1"/>
          </p:cNvSpPr>
          <p:nvPr>
            <p:ph type="title"/>
          </p:nvPr>
        </p:nvSpPr>
        <p:spPr>
          <a:xfrm>
            <a:off x="838200" y="365125"/>
            <a:ext cx="10515600" cy="1325563"/>
          </a:xfrm>
        </p:spPr>
        <p:txBody>
          <a:bodyPr>
            <a:normAutofit/>
          </a:bodyPr>
          <a:lstStyle/>
          <a:p>
            <a:r>
              <a:rPr lang="en-US" sz="2800" b="1" dirty="0"/>
              <a:t>Why to automate monitoring</a:t>
            </a:r>
            <a:br>
              <a:rPr lang="en-GB" sz="3600" dirty="0"/>
            </a:br>
            <a:r>
              <a:rPr lang="en-US" sz="2700" dirty="0">
                <a:solidFill>
                  <a:schemeClr val="bg2">
                    <a:lumMod val="75000"/>
                  </a:schemeClr>
                </a:solidFill>
              </a:rPr>
              <a:t>Recognize network incidents faster than humans can</a:t>
            </a:r>
          </a:p>
        </p:txBody>
      </p:sp>
    </p:spTree>
    <p:extLst>
      <p:ext uri="{BB962C8B-B14F-4D97-AF65-F5344CB8AC3E}">
        <p14:creationId xmlns:p14="http://schemas.microsoft.com/office/powerpoint/2010/main" val="40698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5612779"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931932"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3449332"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9521295"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964779"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6468554"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987942"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2360451"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4845"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1321"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2374883" y="191349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Service</a:t>
            </a:r>
            <a:br>
              <a:rPr lang="en-US" sz="1200" b="1" dirty="0">
                <a:solidFill>
                  <a:schemeClr val="tx1"/>
                </a:solidFill>
              </a:rPr>
            </a:br>
            <a:r>
              <a:rPr lang="en-US" sz="1200" b="1" dirty="0">
                <a:solidFill>
                  <a:schemeClr val="tx1"/>
                </a:solidFill>
              </a:rPr>
              <a:t>Owner</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3493031" y="1937575"/>
            <a:ext cx="866389"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Platform Owner</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932653"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6099783"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892132"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5392467"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8398589"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883390"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2376012"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848421"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7869958" y="4790637"/>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 Data Products</a:t>
            </a:r>
            <a:br>
              <a:rPr lang="en-US" sz="1200" b="1" dirty="0">
                <a:solidFill>
                  <a:schemeClr val="tx1"/>
                </a:solidFill>
              </a:rPr>
            </a:br>
            <a:r>
              <a:rPr lang="en-US" sz="1200" b="1" dirty="0">
                <a:solidFill>
                  <a:schemeClr val="tx1"/>
                </a:solidFill>
              </a:rPr>
              <a:t>Governed by Network Telemetry RFC 9232</a:t>
            </a: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842826"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7864363" y="2725844"/>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 Products</a:t>
            </a:r>
            <a:br>
              <a:rPr lang="en-US" sz="1200" b="1" dirty="0">
                <a:solidFill>
                  <a:schemeClr val="tx1"/>
                </a:solidFill>
              </a:rPr>
            </a:br>
            <a:r>
              <a:rPr lang="en-US" sz="1200" b="1" dirty="0">
                <a:solidFill>
                  <a:schemeClr val="tx1"/>
                </a:solidFill>
              </a:rPr>
              <a:t>Governed by Network Operator</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3453459"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43" name="Grafik 20">
            <a:extLst>
              <a:ext uri="{FF2B5EF4-FFF2-40B4-BE49-F238E27FC236}">
                <a16:creationId xmlns:a16="http://schemas.microsoft.com/office/drawing/2014/main" id="{D8C02CC5-A9C9-F866-A5DB-BA4EC33076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31424" y="2957631"/>
            <a:ext cx="409069" cy="409069"/>
          </a:xfrm>
          <a:prstGeom prst="rect">
            <a:avLst/>
          </a:prstGeom>
        </p:spPr>
      </p:pic>
      <p:sp>
        <p:nvSpPr>
          <p:cNvPr id="44" name="Rectangle 43">
            <a:extLst>
              <a:ext uri="{FF2B5EF4-FFF2-40B4-BE49-F238E27FC236}">
                <a16:creationId xmlns:a16="http://schemas.microsoft.com/office/drawing/2014/main" id="{0633B95D-D798-3465-C482-2E6F7E2DFE46}"/>
              </a:ext>
            </a:extLst>
          </p:cNvPr>
          <p:cNvSpPr/>
          <p:nvPr/>
        </p:nvSpPr>
        <p:spPr bwMode="gray">
          <a:xfrm>
            <a:off x="838200" y="2576144"/>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pic>
        <p:nvPicPr>
          <p:cNvPr id="45" name="Grafik 20">
            <a:extLst>
              <a:ext uri="{FF2B5EF4-FFF2-40B4-BE49-F238E27FC236}">
                <a16:creationId xmlns:a16="http://schemas.microsoft.com/office/drawing/2014/main" id="{EFDD0C3B-512D-293E-E727-46B89BD86D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1424" y="5023562"/>
            <a:ext cx="409069" cy="409069"/>
          </a:xfrm>
          <a:prstGeom prst="rect">
            <a:avLst/>
          </a:prstGeom>
        </p:spPr>
      </p:pic>
      <p:sp>
        <p:nvSpPr>
          <p:cNvPr id="46" name="Rectangle 45">
            <a:extLst>
              <a:ext uri="{FF2B5EF4-FFF2-40B4-BE49-F238E27FC236}">
                <a16:creationId xmlns:a16="http://schemas.microsoft.com/office/drawing/2014/main" id="{910C6A2B-4068-DF2D-9256-79E34275A27E}"/>
              </a:ext>
            </a:extLst>
          </p:cNvPr>
          <p:cNvSpPr/>
          <p:nvPr/>
        </p:nvSpPr>
        <p:spPr bwMode="gray">
          <a:xfrm>
            <a:off x="838200" y="4642075"/>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7334821"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Tree>
    <p:extLst>
      <p:ext uri="{BB962C8B-B14F-4D97-AF65-F5344CB8AC3E}">
        <p14:creationId xmlns:p14="http://schemas.microsoft.com/office/powerpoint/2010/main" val="10810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5</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For VPNs</a:t>
            </a:r>
            <a:r>
              <a:rPr lang="en-US" dirty="0"/>
              <a:t>, Network Anomaly Detection </a:t>
            </a:r>
            <a:r>
              <a:rPr lang="en-US" b="1" dirty="0">
                <a:solidFill>
                  <a:srgbClr val="FF0000"/>
                </a:solidFill>
              </a:rPr>
              <a:t>constantly monitors and detects any network or device topology changes</a:t>
            </a:r>
            <a:r>
              <a:rPr lang="en-US" dirty="0"/>
              <a:t>, along with their associated forwarding consequences for customers as outliers. Notifications are sent to the Network Operation Center before the customer is aware of service disruptions. </a:t>
            </a:r>
            <a:r>
              <a:rPr lang="en-US" b="1" dirty="0">
                <a:solidFill>
                  <a:srgbClr val="FF0000"/>
                </a:solidFill>
              </a:rPr>
              <a:t>It offers operational metrics for in-depth analysis,</a:t>
            </a:r>
            <a:r>
              <a:rPr lang="en-US" dirty="0">
                <a:solidFill>
                  <a:srgbClr val="FF0000"/>
                </a:solidFill>
              </a:rPr>
              <a:t> </a:t>
            </a:r>
            <a:r>
              <a:rPr lang="en-US" dirty="0"/>
              <a:t>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sz="1800" b="1" dirty="0"/>
              <a:t>Answers</a:t>
            </a:r>
          </a:p>
          <a:p>
            <a:pPr>
              <a:spcBef>
                <a:spcPts val="0"/>
              </a:spcBef>
              <a:spcAft>
                <a:spcPts val="0"/>
              </a:spcAft>
            </a:pPr>
            <a:r>
              <a:rPr lang="en-US" sz="1800" dirty="0"/>
              <a:t>What changed and when, on which connectivity service, and how does it impact the customers?</a:t>
            </a:r>
          </a:p>
          <a:p>
            <a:r>
              <a:rPr lang="en-US" sz="1800" b="1" dirty="0"/>
              <a:t>Focuses</a:t>
            </a:r>
          </a:p>
          <a:p>
            <a:pPr>
              <a:spcBef>
                <a:spcPts val="0"/>
              </a:spcBef>
              <a:spcAft>
                <a:spcPts val="0"/>
              </a:spcAft>
            </a:pPr>
            <a:r>
              <a:rPr lang="en-US" sz="1800" dirty="0"/>
              <a:t>Provides meaningful connectivity service impact information before customer is aware of and support in root-cause analysis.</a:t>
            </a:r>
          </a:p>
          <a:p>
            <a:r>
              <a:rPr lang="en-US" sz="1800" b="1" dirty="0"/>
              <a:t>Data Mesh</a:t>
            </a:r>
          </a:p>
          <a:p>
            <a:pPr>
              <a:spcBef>
                <a:spcPts val="0"/>
              </a:spcBef>
              <a:spcAft>
                <a:spcPts val="0"/>
              </a:spcAft>
            </a:pPr>
            <a:r>
              <a:rPr lang="en-US" sz="1800" dirty="0"/>
              <a:t>Consumes operational real-time Forwarding Plane, Control Plane and Management Plane metrics and produces analytical alerts.</a:t>
            </a:r>
          </a:p>
          <a:p>
            <a:r>
              <a:rPr lang="en-US" sz="1800" b="1" dirty="0"/>
              <a:t>Direction</a:t>
            </a:r>
          </a:p>
          <a:p>
            <a:pPr>
              <a:spcBef>
                <a:spcPts val="0"/>
              </a:spcBef>
              <a:spcAft>
                <a:spcPts val="0"/>
              </a:spcAft>
            </a:pPr>
            <a:r>
              <a:rPr lang="en-US" sz="1800"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725763" y="2548029"/>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t>A more detailing paper will be submitted soon to IEEE Transactions on Network and Service Management</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Presented in ANRW 2023</a:t>
            </a:r>
            <a:br>
              <a:rPr lang="en-US" sz="3600" dirty="0"/>
            </a:br>
            <a:r>
              <a:rPr lang="en-US" sz="2700" dirty="0">
                <a:solidFill>
                  <a:schemeClr val="bg2">
                    <a:lumMod val="75000"/>
                  </a:schemeClr>
                </a:solidFill>
              </a:rPr>
              <a:t>At IETF 117 San Francisco</a:t>
            </a:r>
            <a:endParaRPr lang="en-US" sz="2700" dirty="0">
              <a:solidFill>
                <a:srgbClr val="FF0000"/>
              </a:solidFill>
            </a:endParaRPr>
          </a:p>
        </p:txBody>
      </p:sp>
      <p:pic>
        <p:nvPicPr>
          <p:cNvPr id="3" name="Picture 2">
            <a:extLst>
              <a:ext uri="{FF2B5EF4-FFF2-40B4-BE49-F238E27FC236}">
                <a16:creationId xmlns:a16="http://schemas.microsoft.com/office/drawing/2014/main" id="{D273520C-C3FB-5F5E-ED45-63CDDF11C749}"/>
              </a:ext>
            </a:extLst>
          </p:cNvPr>
          <p:cNvPicPr>
            <a:picLocks noChangeAspect="1"/>
          </p:cNvPicPr>
          <p:nvPr/>
        </p:nvPicPr>
        <p:blipFill>
          <a:blip r:embed="rId2"/>
          <a:stretch>
            <a:fillRect/>
          </a:stretch>
        </p:blipFill>
        <p:spPr>
          <a:xfrm>
            <a:off x="5753770" y="611521"/>
            <a:ext cx="5600030" cy="5634957"/>
          </a:xfrm>
          <a:prstGeom prst="rect">
            <a:avLst/>
          </a:prstGeom>
        </p:spPr>
      </p:pic>
    </p:spTree>
    <p:extLst>
      <p:ext uri="{BB962C8B-B14F-4D97-AF65-F5344CB8AC3E}">
        <p14:creationId xmlns:p14="http://schemas.microsoft.com/office/powerpoint/2010/main" val="6637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70961" y="2011679"/>
            <a:ext cx="9486450"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Network Operators: </a:t>
            </a:r>
            <a:r>
              <a:rPr lang="en-US" dirty="0"/>
              <a:t>Do you agree that today’s actions; traffic is dropped, path is withdrawn and interface down, are always exposed through Network Telemetry. But reasons and causes, dropped due to unreachable next-hop, withdrawn due to peer down, interface down due to missing signal, are rarely exposed to telemetry  would be most interesting?</a:t>
            </a:r>
          </a:p>
          <a:p>
            <a:r>
              <a:rPr lang="en-US" b="1" dirty="0">
                <a:solidFill>
                  <a:srgbClr val="FF0000"/>
                </a:solidFill>
              </a:rPr>
              <a:t>Network Vendors: </a:t>
            </a:r>
            <a:r>
              <a:rPr lang="en-US" dirty="0"/>
              <a:t>Is the assumption correct that a when network service process, routing process and withdrawing a path occur, most of the time the vendor knows why it acts that way, and could potential make this reason and cause information available?</a:t>
            </a:r>
          </a:p>
          <a:p>
            <a:r>
              <a:rPr lang="en-US" b="1" dirty="0">
                <a:solidFill>
                  <a:srgbClr val="FF0000"/>
                </a:solidFill>
              </a:rPr>
              <a:t>Academia: </a:t>
            </a:r>
            <a:r>
              <a:rPr lang="en-US" dirty="0"/>
              <a:t>Would it help if network operators would provide well defined labeled operational and analytical data to enable and validate their research?</a:t>
            </a:r>
          </a:p>
          <a:p>
            <a:r>
              <a:rPr lang="en-US" b="1" dirty="0">
                <a:solidFill>
                  <a:srgbClr val="FF0000"/>
                </a:solidFill>
              </a:rPr>
              <a:t>Everybody: </a:t>
            </a:r>
            <a:r>
              <a:rPr lang="en-US"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Questions to the audience</a:t>
            </a:r>
            <a:br>
              <a:rPr lang="en-US" sz="3600" dirty="0"/>
            </a:br>
            <a:r>
              <a:rPr lang="en-US" sz="2700" dirty="0">
                <a:solidFill>
                  <a:schemeClr val="bg2">
                    <a:lumMod val="75000"/>
                  </a:schemeClr>
                </a:solidFill>
              </a:rPr>
              <a:t>Do you care?</a:t>
            </a:r>
            <a:endParaRPr lang="en-US" sz="2700" dirty="0">
              <a:solidFill>
                <a:srgbClr val="FF0000"/>
              </a:solidFill>
            </a:endParaRPr>
          </a:p>
        </p:txBody>
      </p:sp>
    </p:spTree>
    <p:extLst>
      <p:ext uri="{BB962C8B-B14F-4D97-AF65-F5344CB8AC3E}">
        <p14:creationId xmlns:p14="http://schemas.microsoft.com/office/powerpoint/2010/main" val="1609255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1623</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PowerPoint Presentation</vt:lpstr>
      <vt:lpstr>What to monitor Which operational metrics are collected</vt:lpstr>
      <vt:lpstr>Why to automate monitoring Recognize network incidents faster than humans can</vt:lpstr>
      <vt:lpstr>How to organize and collaborate with data The Data Mesh Architecture enables Network Analytics use</vt:lpstr>
      <vt:lpstr>What does Network Anomaly Detection mean Monitor changes</vt:lpstr>
      <vt:lpstr>Presented in ANRW 2023 At IETF 117 San Francisco</vt:lpstr>
      <vt:lpstr>What our motivation is Automate learn and improve</vt:lpstr>
      <vt:lpstr>What is a symptom and how to categorize them From action to reason to cause</vt:lpstr>
      <vt:lpstr>Questions to the audience Do you care?</vt:lpstr>
      <vt:lpstr>Outliers in Anomaly Detection From global to contextual to collective</vt:lpstr>
      <vt:lpstr>Annotate Operation Data YANG Module</vt:lpstr>
      <vt:lpstr>Annotate Analytical Data YANG Module</vt:lpstr>
      <vt:lpstr>Semantic Metadata Annotation for Network Anomaly Detection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165</cp:revision>
  <dcterms:created xsi:type="dcterms:W3CDTF">2019-11-29T14:22:02Z</dcterms:created>
  <dcterms:modified xsi:type="dcterms:W3CDTF">2023-11-04T14:38:47Z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