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6"/>
  </p:notesMasterIdLst>
  <p:sldIdLst>
    <p:sldId id="266" r:id="rId6"/>
    <p:sldId id="257" r:id="rId7"/>
    <p:sldId id="26425" r:id="rId8"/>
    <p:sldId id="1062" r:id="rId9"/>
    <p:sldId id="1063" r:id="rId10"/>
    <p:sldId id="1064" r:id="rId11"/>
    <p:sldId id="1066" r:id="rId12"/>
    <p:sldId id="1065" r:id="rId13"/>
    <p:sldId id="259" r:id="rId14"/>
    <p:sldId id="2145706242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B14D991B-5AE7-419A-9489-8509E0C4A18A}"/>
    <pc:docChg chg="modSld">
      <pc:chgData name="Graf Thomas, INI-NET-VNC-HCS" userId="487bc3e3-9ce7-4cdd-b7b4-8899ea88d289" providerId="ADAL" clId="{B14D991B-5AE7-419A-9489-8509E0C4A18A}" dt="2024-04-21T11:53:53.269" v="6" actId="20577"/>
      <pc:docMkLst>
        <pc:docMk/>
      </pc:docMkLst>
      <pc:sldChg chg="modSp mod">
        <pc:chgData name="Graf Thomas, INI-NET-VNC-HCS" userId="487bc3e3-9ce7-4cdd-b7b4-8899ea88d289" providerId="ADAL" clId="{B14D991B-5AE7-419A-9489-8509E0C4A18A}" dt="2024-04-21T11:53:53.269" v="6" actId="20577"/>
        <pc:sldMkLst>
          <pc:docMk/>
          <pc:sldMk cId="0" sldId="259"/>
        </pc:sldMkLst>
        <pc:graphicFrameChg chg="modGraphic">
          <ac:chgData name="Graf Thomas, INI-NET-VNC-HCS" userId="487bc3e3-9ce7-4cdd-b7b4-8899ea88d289" providerId="ADAL" clId="{B14D991B-5AE7-419A-9489-8509E0C4A18A}" dt="2024-04-21T11:53:53.269" v="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</pc:sldChg>
    </pc:docChg>
  </pc:docChgLst>
  <pc:docChgLst>
    <pc:chgData name="Graf Thomas, INI-NET-VNC-HCS" userId="487bc3e3-9ce7-4cdd-b7b4-8899ea88d289" providerId="ADAL" clId="{8042A3FF-D3C4-4E40-BCEF-3B23FADBACA0}"/>
    <pc:docChg chg="undo custSel addSld delSld modSld sldOrd">
      <pc:chgData name="Graf Thomas, INI-NET-VNC-HCS" userId="487bc3e3-9ce7-4cdd-b7b4-8899ea88d289" providerId="ADAL" clId="{8042A3FF-D3C4-4E40-BCEF-3B23FADBACA0}" dt="2024-03-16T07:27:55.920" v="1842" actId="14100"/>
      <pc:docMkLst>
        <pc:docMk/>
      </pc:docMkLst>
      <pc:sldChg chg="modSp mod">
        <pc:chgData name="Graf Thomas, INI-NET-VNC-HCS" userId="487bc3e3-9ce7-4cdd-b7b4-8899ea88d289" providerId="ADAL" clId="{8042A3FF-D3C4-4E40-BCEF-3B23FADBACA0}" dt="2024-03-16T04:40:37.272" v="1058" actId="108"/>
        <pc:sldMkLst>
          <pc:docMk/>
          <pc:sldMk cId="0" sldId="257"/>
        </pc:sldMkLst>
        <pc:spChg chg="mod">
          <ac:chgData name="Graf Thomas, INI-NET-VNC-HCS" userId="487bc3e3-9ce7-4cdd-b7b4-8899ea88d289" providerId="ADAL" clId="{8042A3FF-D3C4-4E40-BCEF-3B23FADBACA0}" dt="2024-03-16T04:14:59.744" v="918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4:40:37.272" v="1058" actId="108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4:12:27.344" v="876" actId="20577"/>
        <pc:sldMkLst>
          <pc:docMk/>
          <pc:sldMk cId="0" sldId="259"/>
        </pc:sldMkLst>
        <pc:spChg chg="mod">
          <ac:chgData name="Graf Thomas, INI-NET-VNC-HCS" userId="487bc3e3-9ce7-4cdd-b7b4-8899ea88d289" providerId="ADAL" clId="{8042A3FF-D3C4-4E40-BCEF-3B23FADBACA0}" dt="2024-03-16T04:11:32.566" v="862" actId="20577"/>
          <ac:spMkLst>
            <pc:docMk/>
            <pc:sldMk cId="0" sldId="259"/>
            <ac:spMk id="1460" creationId="{00000000-0000-0000-0000-000000000000}"/>
          </ac:spMkLst>
        </pc:spChg>
        <pc:spChg chg="del mod">
          <ac:chgData name="Graf Thomas, INI-NET-VNC-HCS" userId="487bc3e3-9ce7-4cdd-b7b4-8899ea88d289" providerId="ADAL" clId="{8042A3FF-D3C4-4E40-BCEF-3B23FADBACA0}" dt="2024-03-16T03:48:58.543" v="670" actId="478"/>
          <ac:spMkLst>
            <pc:docMk/>
            <pc:sldMk cId="0" sldId="259"/>
            <ac:spMk id="1461" creationId="{00000000-0000-0000-0000-000000000000}"/>
          </ac:spMkLst>
        </pc:spChg>
        <pc:graphicFrameChg chg="add mod modGraphic">
          <ac:chgData name="Graf Thomas, INI-NET-VNC-HCS" userId="487bc3e3-9ce7-4cdd-b7b4-8899ea88d289" providerId="ADAL" clId="{8042A3FF-D3C4-4E40-BCEF-3B23FADBACA0}" dt="2024-03-16T04:12:27.344" v="87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del">
          <ac:chgData name="Graf Thomas, INI-NET-VNC-HCS" userId="487bc3e3-9ce7-4cdd-b7b4-8899ea88d289" providerId="ADAL" clId="{8042A3FF-D3C4-4E40-BCEF-3B23FADBACA0}" dt="2024-03-16T03:57:24.168" v="722" actId="478"/>
          <ac:picMkLst>
            <pc:docMk/>
            <pc:sldMk cId="0" sldId="259"/>
            <ac:picMk id="4" creationId="{0E8DBC86-5DC8-4C64-BB4C-2CF8581E956C}"/>
          </ac:picMkLst>
        </pc:picChg>
        <pc:picChg chg="add mod">
          <ac:chgData name="Graf Thomas, INI-NET-VNC-HCS" userId="487bc3e3-9ce7-4cdd-b7b4-8899ea88d289" providerId="ADAL" clId="{8042A3FF-D3C4-4E40-BCEF-3B23FADBACA0}" dt="2024-03-16T04:10:27.996" v="836" actId="1076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8042A3FF-D3C4-4E40-BCEF-3B23FADBACA0}" dt="2024-03-16T06:50:04.948" v="1235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8042A3FF-D3C4-4E40-BCEF-3B23FADBACA0}" dt="2024-03-16T06:50:04.948" v="1235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6:44:07.729" v="1222" actId="27636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06:44:22.417" v="1224" actId="1076"/>
          <ac:picMkLst>
            <pc:docMk/>
            <pc:sldMk cId="1596945169" sldId="266"/>
            <ac:picMk id="4" creationId="{0018B147-30AE-7939-FD5F-811700CFDFE1}"/>
          </ac:picMkLst>
        </pc:picChg>
        <pc:picChg chg="del">
          <ac:chgData name="Graf Thomas, INI-NET-VNC-HCS" userId="487bc3e3-9ce7-4cdd-b7b4-8899ea88d289" providerId="ADAL" clId="{8042A3FF-D3C4-4E40-BCEF-3B23FADBACA0}" dt="2024-03-16T03:16:33.958" v="15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8042A3FF-D3C4-4E40-BCEF-3B23FADBACA0}" dt="2024-03-16T06:44:29.217" v="1226" actId="1076"/>
          <ac:picMkLst>
            <pc:docMk/>
            <pc:sldMk cId="1596945169" sldId="266"/>
            <ac:picMk id="6" creationId="{1B7AA16F-BFCE-6A40-FC2D-49EBFADAC509}"/>
          </ac:picMkLst>
        </pc:picChg>
      </pc:sldChg>
      <pc:sldChg chg="del">
        <pc:chgData name="Graf Thomas, INI-NET-VNC-HCS" userId="487bc3e3-9ce7-4cdd-b7b4-8899ea88d289" providerId="ADAL" clId="{8042A3FF-D3C4-4E40-BCEF-3B23FADBACA0}" dt="2024-03-16T03:24:10.207" v="372" actId="2696"/>
        <pc:sldMkLst>
          <pc:docMk/>
          <pc:sldMk cId="2799266806" sldId="269"/>
        </pc:sldMkLst>
      </pc:sldChg>
      <pc:sldChg chg="delSp modSp mod">
        <pc:chgData name="Graf Thomas, INI-NET-VNC-HCS" userId="487bc3e3-9ce7-4cdd-b7b4-8899ea88d289" providerId="ADAL" clId="{8042A3FF-D3C4-4E40-BCEF-3B23FADBACA0}" dt="2024-03-16T04:01:29.506" v="806" actId="20577"/>
        <pc:sldMkLst>
          <pc:docMk/>
          <pc:sldMk cId="593293132" sldId="270"/>
        </pc:sldMkLst>
        <pc:spChg chg="del">
          <ac:chgData name="Graf Thomas, INI-NET-VNC-HCS" userId="487bc3e3-9ce7-4cdd-b7b4-8899ea88d289" providerId="ADAL" clId="{8042A3FF-D3C4-4E40-BCEF-3B23FADBACA0}" dt="2024-03-16T04:00:52.536" v="758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8042A3FF-D3C4-4E40-BCEF-3B23FADBACA0}" dt="2024-03-16T04:01:29.506" v="806" actId="20577"/>
          <ac:spMkLst>
            <pc:docMk/>
            <pc:sldMk cId="593293132" sldId="270"/>
            <ac:spMk id="1461" creationId="{00000000-0000-0000-0000-000000000000}"/>
          </ac:spMkLst>
        </pc:spChg>
        <pc:picChg chg="del">
          <ac:chgData name="Graf Thomas, INI-NET-VNC-HCS" userId="487bc3e3-9ce7-4cdd-b7b4-8899ea88d289" providerId="ADAL" clId="{8042A3FF-D3C4-4E40-BCEF-3B23FADBACA0}" dt="2024-03-16T03:48:20.093" v="662" actId="478"/>
          <ac:picMkLst>
            <pc:docMk/>
            <pc:sldMk cId="593293132" sldId="270"/>
            <ac:picMk id="4" creationId="{EC6348C5-915A-4F75-9464-395CEAA87297}"/>
          </ac:picMkLst>
        </pc:picChg>
      </pc:sldChg>
      <pc:sldChg chg="modSp del mod">
        <pc:chgData name="Graf Thomas, INI-NET-VNC-HCS" userId="487bc3e3-9ce7-4cdd-b7b4-8899ea88d289" providerId="ADAL" clId="{8042A3FF-D3C4-4E40-BCEF-3B23FADBACA0}" dt="2024-03-16T03:24:07.263" v="371" actId="2696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8042A3FF-D3C4-4E40-BCEF-3B23FADBACA0}" dt="2024-03-16T03:23:01.353" v="349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4:21.486" v="373" actId="47"/>
        <pc:sldMkLst>
          <pc:docMk/>
          <pc:sldMk cId="2642828098" sldId="1059"/>
        </pc:sldMkLst>
      </pc:sldChg>
      <pc:sldChg chg="addSp modSp mod">
        <pc:chgData name="Graf Thomas, INI-NET-VNC-HCS" userId="487bc3e3-9ce7-4cdd-b7b4-8899ea88d289" providerId="ADAL" clId="{8042A3FF-D3C4-4E40-BCEF-3B23FADBACA0}" dt="2024-03-16T04:24:00.945" v="1057" actId="1076"/>
        <pc:sldMkLst>
          <pc:docMk/>
          <pc:sldMk cId="1525364606" sldId="1062"/>
        </pc:sldMkLst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4" creationId="{97B55174-2C74-B5A7-DF40-B3FDE0365A3F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5" creationId="{946FB480-A5D6-12E0-1506-D462A46056BA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6" creationId="{3386FB5E-88F6-4753-52E5-E2C06818DC76}"/>
          </ac:spMkLst>
        </pc:spChg>
        <pc:spChg chg="mod">
          <ac:chgData name="Graf Thomas, INI-NET-VNC-HCS" userId="487bc3e3-9ce7-4cdd-b7b4-8899ea88d289" providerId="ADAL" clId="{8042A3FF-D3C4-4E40-BCEF-3B23FADBACA0}" dt="2024-03-16T04:16:04.820" v="968" actId="20577"/>
          <ac:spMkLst>
            <pc:docMk/>
            <pc:sldMk cId="1525364606" sldId="1062"/>
            <ac:spMk id="17" creationId="{B98D60A1-3155-46F6-B1C8-E3FA03DB1EBB}"/>
          </ac:spMkLst>
        </pc:spChg>
        <pc:spChg chg="mod ord">
          <ac:chgData name="Graf Thomas, INI-NET-VNC-HCS" userId="487bc3e3-9ce7-4cdd-b7b4-8899ea88d289" providerId="ADAL" clId="{8042A3FF-D3C4-4E40-BCEF-3B23FADBACA0}" dt="2024-03-16T04:22:09.453" v="1013" actId="1076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21" creationId="{C9E4F41F-AEB9-41F4-AE2A-EDB7ADFFCA69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34" creationId="{DE25E975-3B73-4310-A481-5CCA3FE45C29}"/>
          </ac:spMkLst>
        </pc:spChg>
        <pc:picChg chg="add mod">
          <ac:chgData name="Graf Thomas, INI-NET-VNC-HCS" userId="487bc3e3-9ce7-4cdd-b7b4-8899ea88d289" providerId="ADAL" clId="{8042A3FF-D3C4-4E40-BCEF-3B23FADBACA0}" dt="2024-03-16T04:24:00.945" v="1057" actId="1076"/>
          <ac:picMkLst>
            <pc:docMk/>
            <pc:sldMk cId="1525364606" sldId="1062"/>
            <ac:picMk id="8" creationId="{E183307D-3D12-0E09-7263-9D51CA8FC6A0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9" creationId="{B49128F8-BFA4-45F2-A2F3-3C60592E233E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11" creationId="{1972F7C2-0943-47B8-A68B-7450FDE415ED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2050" creationId="{E91FD6BA-70DC-4F9B-8AD6-CA63226B4063}"/>
          </ac:picMkLst>
        </pc:pic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3" creationId="{78181283-ACEE-7E70-E3D1-92D86EA69CFC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26" creationId="{543272A2-FF13-4137-91AA-18F05E8490D6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 ord">
        <pc:chgData name="Graf Thomas, INI-NET-VNC-HCS" userId="487bc3e3-9ce7-4cdd-b7b4-8899ea88d289" providerId="ADAL" clId="{8042A3FF-D3C4-4E40-BCEF-3B23FADBACA0}" dt="2024-03-16T03:40:22.370" v="612" actId="20577"/>
        <pc:sldMkLst>
          <pc:docMk/>
          <pc:sldMk cId="3638075850" sldId="1063"/>
        </pc:sldMkLst>
        <pc:spChg chg="add del mod">
          <ac:chgData name="Graf Thomas, INI-NET-VNC-HCS" userId="487bc3e3-9ce7-4cdd-b7b4-8899ea88d289" providerId="ADAL" clId="{8042A3FF-D3C4-4E40-BCEF-3B23FADBACA0}" dt="2024-03-16T03:32:16.571" v="574" actId="478"/>
          <ac:spMkLst>
            <pc:docMk/>
            <pc:sldMk cId="3638075850" sldId="1063"/>
            <ac:spMk id="3" creationId="{CE9C5B1F-1AF4-F921-BCDB-1F0DD63C466B}"/>
          </ac:spMkLst>
        </pc:spChg>
        <pc:spChg chg="add mod">
          <ac:chgData name="Graf Thomas, INI-NET-VNC-HCS" userId="487bc3e3-9ce7-4cdd-b7b4-8899ea88d289" providerId="ADAL" clId="{8042A3FF-D3C4-4E40-BCEF-3B23FADBACA0}" dt="2024-03-16T03:34:43.750" v="597" actId="1076"/>
          <ac:spMkLst>
            <pc:docMk/>
            <pc:sldMk cId="3638075850" sldId="1063"/>
            <ac:spMk id="4" creationId="{3A7ED6C7-CEC7-8B90-A9CF-E3991F5432D5}"/>
          </ac:spMkLst>
        </pc:spChg>
        <pc:spChg chg="add mod">
          <ac:chgData name="Graf Thomas, INI-NET-VNC-HCS" userId="487bc3e3-9ce7-4cdd-b7b4-8899ea88d289" providerId="ADAL" clId="{8042A3FF-D3C4-4E40-BCEF-3B23FADBACA0}" dt="2024-03-16T03:34:10.974" v="588" actId="107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22.370" v="612" actId="20577"/>
          <ac:spMkLst>
            <pc:docMk/>
            <pc:sldMk cId="3638075850" sldId="1063"/>
            <ac:spMk id="1452" creationId="{00000000-0000-0000-0000-000000000000}"/>
          </ac:spMkLst>
        </pc:spChg>
        <pc:spChg chg="del">
          <ac:chgData name="Graf Thomas, INI-NET-VNC-HCS" userId="487bc3e3-9ce7-4cdd-b7b4-8899ea88d289" providerId="ADAL" clId="{8042A3FF-D3C4-4E40-BCEF-3B23FADBACA0}" dt="2024-03-16T03:32:14.737" v="573" actId="478"/>
          <ac:spMkLst>
            <pc:docMk/>
            <pc:sldMk cId="3638075850" sldId="1063"/>
            <ac:spMk id="1453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8042A3FF-D3C4-4E40-BCEF-3B23FADBACA0}" dt="2024-03-16T03:40:34.383" v="613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8042A3FF-D3C4-4E40-BCEF-3B23FADBACA0}" dt="2024-03-16T03:40:34.383" v="613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39:38.373" v="601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15.685" v="609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7:55.180" v="439" actId="2696"/>
        <pc:sldMkLst>
          <pc:docMk/>
          <pc:sldMk cId="1988495658" sldId="1064"/>
        </pc:sldMkLst>
      </pc:sldChg>
      <pc:sldChg chg="add del">
        <pc:chgData name="Graf Thomas, INI-NET-VNC-HCS" userId="487bc3e3-9ce7-4cdd-b7b4-8899ea88d289" providerId="ADAL" clId="{8042A3FF-D3C4-4E40-BCEF-3B23FADBACA0}" dt="2024-03-16T03:42:44.804" v="615" actId="2696"/>
        <pc:sldMkLst>
          <pc:docMk/>
          <pc:sldMk cId="1524287811" sldId="1065"/>
        </pc:sldMkLst>
      </pc:sldChg>
      <pc:sldChg chg="modSp add mod ord">
        <pc:chgData name="Graf Thomas, INI-NET-VNC-HCS" userId="487bc3e3-9ce7-4cdd-b7b4-8899ea88d289" providerId="ADAL" clId="{8042A3FF-D3C4-4E40-BCEF-3B23FADBACA0}" dt="2024-03-16T03:44:12.329" v="650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8042A3FF-D3C4-4E40-BCEF-3B23FADBACA0}" dt="2024-03-16T03:44:12.329" v="650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3:43.638" v="645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3:22.174" v="643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8042A3FF-D3C4-4E40-BCEF-3B23FADBACA0}" dt="2024-03-16T03:47:01.839" v="659" actId="20577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8042A3FF-D3C4-4E40-BCEF-3B23FADBACA0}" dt="2024-03-16T03:47:01.839" v="659" actId="20577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6:55.089" v="658" actId="13926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4:26.248" v="652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6:42:20.469" v="1179" actId="478"/>
        <pc:sldMkLst>
          <pc:docMk/>
          <pc:sldMk cId="320697580" sldId="26425"/>
        </pc:sldMkLst>
        <pc:spChg chg="add mod">
          <ac:chgData name="Graf Thomas, INI-NET-VNC-HCS" userId="487bc3e3-9ce7-4cdd-b7b4-8899ea88d289" providerId="ADAL" clId="{8042A3FF-D3C4-4E40-BCEF-3B23FADBACA0}" dt="2024-03-16T06:41:30.344" v="1172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8042A3FF-D3C4-4E40-BCEF-3B23FADBACA0}" dt="2024-03-16T06:39:52.514" v="1159" actId="1076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5:01:41.263" v="1109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8042A3FF-D3C4-4E40-BCEF-3B23FADBACA0}" dt="2024-03-16T06:40:02.183" v="1161" actId="1076"/>
          <ac:spMkLst>
            <pc:docMk/>
            <pc:sldMk cId="320697580" sldId="26425"/>
            <ac:spMk id="17" creationId="{8F78EE4C-6EFD-4363-A98F-3E5608669DF5}"/>
          </ac:spMkLst>
        </pc:spChg>
        <pc:picChg chg="add del mod">
          <ac:chgData name="Graf Thomas, INI-NET-VNC-HCS" userId="487bc3e3-9ce7-4cdd-b7b4-8899ea88d289" providerId="ADAL" clId="{8042A3FF-D3C4-4E40-BCEF-3B23FADBACA0}" dt="2024-03-16T06:42:20.469" v="1179" actId="478"/>
          <ac:picMkLst>
            <pc:docMk/>
            <pc:sldMk cId="320697580" sldId="26425"/>
            <ac:picMk id="4" creationId="{07BE8AB1-19ED-76D9-DBA4-8B5593498831}"/>
          </ac:picMkLst>
        </pc:picChg>
      </pc:sldChg>
      <pc:sldChg chg="modSp add del mod modTransition">
        <pc:chgData name="Graf Thomas, INI-NET-VNC-HCS" userId="487bc3e3-9ce7-4cdd-b7b4-8899ea88d289" providerId="ADAL" clId="{8042A3FF-D3C4-4E40-BCEF-3B23FADBACA0}" dt="2024-03-16T07:27:55.920" v="1842" actId="14100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8042A3FF-D3C4-4E40-BCEF-3B23FADBACA0}" dt="2024-03-16T07:20:09.107" v="1695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8042A3FF-D3C4-4E40-BCEF-3B23FADBACA0}" dt="2024-03-16T07:27:55.920" v="1842" actId="14100"/>
          <ac:spMkLst>
            <pc:docMk/>
            <pc:sldMk cId="2617504443" sldId="2145706242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7:11:32.732" v="1439" actId="12"/>
          <ac:spMkLst>
            <pc:docMk/>
            <pc:sldMk cId="2617504443" sldId="2145706242"/>
            <ac:spMk id="4" creationId="{6E210162-8BA9-2D0F-F527-CE596B88B5FF}"/>
          </ac:spMkLst>
        </pc:spChg>
        <pc:spChg chg="mod">
          <ac:chgData name="Graf Thomas, INI-NET-VNC-HCS" userId="487bc3e3-9ce7-4cdd-b7b4-8899ea88d289" providerId="ADAL" clId="{8042A3FF-D3C4-4E40-BCEF-3B23FADBACA0}" dt="2024-03-16T07:11:57.646" v="1440" actId="14100"/>
          <ac:spMkLst>
            <pc:docMk/>
            <pc:sldMk cId="2617504443" sldId="2145706242"/>
            <ac:spMk id="8" creationId="{F03D7BF8-F90A-4F8C-8FCE-B1DB1DEC687A}"/>
          </ac:spMkLst>
        </pc:spChg>
      </pc:sldChg>
    </pc:docChg>
  </pc:docChgLst>
  <pc:docChgLst>
    <pc:chgData name="Graf Thomas, INI-NET-VNC-HCS" userId="487bc3e3-9ce7-4cdd-b7b4-8899ea88d289" providerId="ADAL" clId="{AD1B28B8-4E8B-4B49-910D-8F6CAF70BC9D}"/>
    <pc:docChg chg="delSld">
      <pc:chgData name="Graf Thomas, INI-NET-VNC-HCS" userId="487bc3e3-9ce7-4cdd-b7b4-8899ea88d289" providerId="ADAL" clId="{AD1B28B8-4E8B-4B49-910D-8F6CAF70BC9D}" dt="2024-03-16T07:28:59.289" v="0" actId="47"/>
      <pc:docMkLst>
        <pc:docMk/>
      </pc:docMkLst>
      <pc:sldChg chg="del">
        <pc:chgData name="Graf Thomas, INI-NET-VNC-HCS" userId="487bc3e3-9ce7-4cdd-b7b4-8899ea88d289" providerId="ADAL" clId="{AD1B28B8-4E8B-4B49-910D-8F6CAF70BC9D}" dt="2024-03-16T07:28:59.289" v="0" actId="47"/>
        <pc:sldMkLst>
          <pc:docMk/>
          <pc:sldMk cId="593293132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21.04.2024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analytics/ietf-network-analytics-document-status/tree/main/119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525" TargetMode="External"/><Relationship Id="rId3" Type="http://schemas.openxmlformats.org/officeDocument/2006/relationships/hyperlink" Target="https://datatracker.ietf.org/doc/html/draft-ietf-netconf-udp-notif" TargetMode="External"/><Relationship Id="rId7" Type="http://schemas.openxmlformats.org/officeDocument/2006/relationships/hyperlink" Target="https://datatracker.ietf.org/doc/html/draft-tgraf-netconf-yang-push-observation-time" TargetMode="External"/><Relationship Id="rId2" Type="http://schemas.openxmlformats.org/officeDocument/2006/relationships/hyperlink" Target="https://datatracker.ietf.org/doc/html/rfc8641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ietf-netconf-yang-notifications-versioning" TargetMode="External"/><Relationship Id="rId5" Type="http://schemas.openxmlformats.org/officeDocument/2006/relationships/hyperlink" Target="https://datatracker.ietf.org/doc/html/draft-tgraf-netconf-notif-sequencing" TargetMode="External"/><Relationship Id="rId4" Type="http://schemas.openxmlformats.org/officeDocument/2006/relationships/hyperlink" Target="https://datatracker.ietf.org/doc/html/draft-ietf-netconf-distributed-notif" TargetMode="External"/><Relationship Id="rId9" Type="http://schemas.openxmlformats.org/officeDocument/2006/relationships/hyperlink" Target="https://datatracker.ietf.org/doc/html/draft-lincla-netconf-yang-library-augm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tgraf-netconf-yang-push-observation-time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119</a:t>
            </a:r>
          </a:p>
          <a:p>
            <a:r>
              <a:rPr lang="en-US" sz="2500" dirty="0"/>
              <a:t>March 16-17th,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6" name="Picture 5" descr="A logo with palm trees and koala bear&#10;&#10;Description automatically generated">
            <a:extLst>
              <a:ext uri="{FF2B5EF4-FFF2-40B4-BE49-F238E27FC236}">
                <a16:creationId xmlns:a16="http://schemas.microsoft.com/office/drawing/2014/main" id="{1B7AA16F-BFCE-6A40-FC2D-49EBFADAC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04" y="738807"/>
            <a:ext cx="2184549" cy="211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b="1" dirty="0"/>
              <a:t>An Architecture for YANG-Push to Apache Kafka Integration</a:t>
            </a:r>
            <a:br>
              <a:rPr lang="en-GB" sz="2700" dirty="0"/>
            </a:br>
            <a:r>
              <a:rPr lang="en-GB" sz="2025" dirty="0">
                <a:solidFill>
                  <a:schemeClr val="bg2">
                    <a:lumMod val="75000"/>
                  </a:schemeClr>
                </a:solidFill>
              </a:rPr>
              <a:t>Status and 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6420244" cy="33647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75" b="1" dirty="0"/>
              <a:t>Status</a:t>
            </a:r>
          </a:p>
          <a:p>
            <a:pPr>
              <a:spcBef>
                <a:spcPts val="225"/>
              </a:spcBef>
            </a:pPr>
            <a:r>
              <a:rPr lang="en-US" sz="1275" dirty="0"/>
              <a:t>draft-ietf-netconf-yang-notifications-versioning-03 was presented at NETCONF at IETF 118.</a:t>
            </a:r>
          </a:p>
          <a:p>
            <a:pPr>
              <a:spcBef>
                <a:spcPts val="225"/>
              </a:spcBef>
            </a:pPr>
            <a:r>
              <a:rPr lang="en-US" sz="1275" dirty="0"/>
              <a:t>draft-tgraf-netconf-notif-sequencing-02 was presented at NETCONF at IETF 118. Comments were addressed in -03.</a:t>
            </a:r>
          </a:p>
          <a:p>
            <a:pPr>
              <a:spcBef>
                <a:spcPts val="225"/>
              </a:spcBef>
            </a:pPr>
            <a:r>
              <a:rPr lang="en-US" sz="1275" dirty="0"/>
              <a:t>draft-</a:t>
            </a:r>
            <a:r>
              <a:rPr lang="en-US" sz="1275" dirty="0" err="1"/>
              <a:t>tgraf</a:t>
            </a:r>
            <a:r>
              <a:rPr lang="en-US" sz="1275" dirty="0"/>
              <a:t>-netconf-yang-push-observation-time was presented at NETCONF at IETF 116. Comments were addressed.</a:t>
            </a:r>
          </a:p>
          <a:p>
            <a:pPr>
              <a:spcBef>
                <a:spcPts val="225"/>
              </a:spcBef>
            </a:pPr>
            <a:r>
              <a:rPr lang="en-US" sz="1275" dirty="0"/>
              <a:t>draft-netana-nmop-yang-kafka-integration-01 was introduced at NMOP at IETF 119.</a:t>
            </a:r>
          </a:p>
          <a:p>
            <a:pPr>
              <a:spcBef>
                <a:spcPts val="225"/>
              </a:spcBef>
            </a:pPr>
            <a:endParaRPr lang="en-US" sz="1275" dirty="0"/>
          </a:p>
          <a:p>
            <a:pPr marL="0" indent="0">
              <a:spcBef>
                <a:spcPts val="225"/>
              </a:spcBef>
              <a:buNone/>
            </a:pPr>
            <a:r>
              <a:rPr lang="en-US" sz="1275" b="1" dirty="0"/>
              <a:t>Summary</a:t>
            </a:r>
          </a:p>
          <a:p>
            <a:pPr>
              <a:spcBef>
                <a:spcPts val="225"/>
              </a:spcBef>
            </a:pPr>
            <a:r>
              <a:rPr lang="en-US" sz="1275" dirty="0"/>
              <a:t>draft-</a:t>
            </a:r>
            <a:r>
              <a:rPr lang="en-US" sz="1275" dirty="0" err="1"/>
              <a:t>netana</a:t>
            </a:r>
            <a:r>
              <a:rPr lang="en-US" sz="1275" dirty="0"/>
              <a:t>-</a:t>
            </a:r>
            <a:r>
              <a:rPr lang="en-US" sz="1275" dirty="0" err="1"/>
              <a:t>nmop</a:t>
            </a:r>
            <a:r>
              <a:rPr lang="en-US" sz="1275" dirty="0"/>
              <a:t>-yang-</a:t>
            </a:r>
            <a:r>
              <a:rPr lang="en-US" sz="1275" dirty="0" err="1"/>
              <a:t>kafka</a:t>
            </a:r>
            <a:r>
              <a:rPr lang="en-US" sz="1275" dirty="0"/>
              <a:t>-integration describes motivation, architecture and dependencies on YANG-Push, YANG Library and YANG enhancements. </a:t>
            </a:r>
          </a:p>
          <a:p>
            <a:pPr>
              <a:spcBef>
                <a:spcPts val="225"/>
              </a:spcBef>
            </a:pPr>
            <a:r>
              <a:rPr lang="en-US" sz="1275" dirty="0"/>
              <a:t>draft-</a:t>
            </a:r>
            <a:r>
              <a:rPr lang="en-US" sz="1275" dirty="0" err="1"/>
              <a:t>ietf</a:t>
            </a:r>
            <a:r>
              <a:rPr lang="en-US" sz="1275" dirty="0"/>
              <a:t>-netconf-yang-notifications-versioning, draft-</a:t>
            </a:r>
            <a:r>
              <a:rPr lang="en-US" sz="1275" dirty="0" err="1"/>
              <a:t>tgraf</a:t>
            </a:r>
            <a:r>
              <a:rPr lang="en-US" sz="1275" dirty="0"/>
              <a:t>-netconf-</a:t>
            </a:r>
            <a:r>
              <a:rPr lang="en-US" sz="1275" dirty="0" err="1"/>
              <a:t>notif</a:t>
            </a:r>
            <a:r>
              <a:rPr lang="en-US" sz="1275" dirty="0"/>
              <a:t>-sequencing and draft-</a:t>
            </a:r>
            <a:r>
              <a:rPr lang="en-US" sz="1275" dirty="0" err="1"/>
              <a:t>tgraf</a:t>
            </a:r>
            <a:r>
              <a:rPr lang="en-US" sz="1275" dirty="0"/>
              <a:t>-netconf-yang-push-observation-time describes YANG-Push subscription and notification enhancements.</a:t>
            </a:r>
          </a:p>
          <a:p>
            <a:pPr>
              <a:spcBef>
                <a:spcPts val="225"/>
              </a:spcBef>
            </a:pPr>
            <a:r>
              <a:rPr lang="en-US" sz="1275" b="1" dirty="0"/>
              <a:t>Do you realize the benefit of having YANG-Push natively integrated into Apache Kafka? </a:t>
            </a:r>
            <a:br>
              <a:rPr lang="en-US" sz="1275" b="1" dirty="0"/>
            </a:br>
            <a:r>
              <a:rPr lang="en-US" sz="1275" b="1" dirty="0">
                <a:solidFill>
                  <a:srgbClr val="FF0000"/>
                </a:solidFill>
              </a:rPr>
              <a:t>-&gt; What are your thoughts and comments?</a:t>
            </a:r>
          </a:p>
          <a:p>
            <a:pPr>
              <a:spcBef>
                <a:spcPts val="225"/>
              </a:spcBef>
            </a:pPr>
            <a:r>
              <a:rPr lang="en-US" sz="1275" b="1" dirty="0"/>
              <a:t>Do you agree on the shortcomings in YANG-Push, YANG Library and YANG and how they are addressed and validated? </a:t>
            </a:r>
            <a:r>
              <a:rPr lang="en-US" sz="1275" b="1" dirty="0">
                <a:solidFill>
                  <a:srgbClr val="FF0000"/>
                </a:solidFill>
              </a:rPr>
              <a:t>-&gt; What are your thoughts and comments? Working group adoption?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928" y="922713"/>
            <a:ext cx="1665107" cy="3014866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7165" y="4771228"/>
            <a:ext cx="374443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10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E210162-8BA9-2D0F-F527-CE596B88B5FF}"/>
              </a:ext>
            </a:extLst>
          </p:cNvPr>
          <p:cNvSpPr txBox="1">
            <a:spLocks/>
          </p:cNvSpPr>
          <p:nvPr/>
        </p:nvSpPr>
        <p:spPr>
          <a:xfrm>
            <a:off x="628651" y="4243812"/>
            <a:ext cx="8372957" cy="527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685800">
              <a:spcBef>
                <a:spcPts val="225"/>
              </a:spcBef>
              <a:buNone/>
              <a:defRPr sz="1782"/>
            </a:pPr>
            <a:r>
              <a:rPr lang="de-CH" sz="1050" dirty="0">
                <a:solidFill>
                  <a:prstClr val="black"/>
                </a:solidFill>
                <a:latin typeface="Calibri Light" panose="020F0302020204030204"/>
              </a:rPr>
              <a:t>thomas.graf@swisscom.com</a:t>
            </a:r>
            <a:br>
              <a:rPr lang="de-CH" sz="1050" dirty="0">
                <a:solidFill>
                  <a:prstClr val="black"/>
                </a:solidFill>
                <a:latin typeface="Calibri Light" panose="020F0302020204030204"/>
              </a:rPr>
            </a:br>
            <a:endParaRPr lang="de-CH" sz="1050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indent="0" algn="r" defTabSz="685800">
              <a:spcBef>
                <a:spcPts val="225"/>
              </a:spcBef>
              <a:buNone/>
            </a:pPr>
            <a:r>
              <a:rPr lang="de-CH" sz="1050" dirty="0">
                <a:solidFill>
                  <a:prstClr val="black"/>
                </a:solidFill>
                <a:latin typeface="Calibri Light" panose="020F0302020204030204"/>
              </a:rPr>
              <a:t>16. March 2024</a:t>
            </a:r>
          </a:p>
          <a:p>
            <a:pPr marL="0" indent="0" algn="r" defTabSz="685800">
              <a:spcBef>
                <a:spcPts val="750"/>
              </a:spcBef>
              <a:buNone/>
            </a:pPr>
            <a:endParaRPr lang="de-CH" sz="16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750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6WIND VSR 3.8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Huawei VRP 8.230 C10SPC305T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 err="1"/>
              <a:t>Pmacct</a:t>
            </a:r>
            <a:r>
              <a:rPr lang="en-US" sz="1800" dirty="0"/>
              <a:t> 1.7.10 (20240314.1.7fae9b2-1.el8)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800" dirty="0">
                <a:hlinkClick r:id="rId2"/>
              </a:rPr>
              <a:t>https://github.com/network-analytics/ietf-network-analytics-document-status/tree/main/119/Hackathon</a:t>
            </a:r>
            <a:endParaRPr lang="en-US" sz="1800" dirty="0"/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565" y="1268016"/>
            <a:ext cx="4075043" cy="2860887"/>
          </a:xfrm>
        </p:spPr>
        <p:txBody>
          <a:bodyPr>
            <a:noAutofit/>
          </a:bodyPr>
          <a:lstStyle/>
          <a:p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8641</a:t>
            </a:r>
            <a:endParaRPr lang="en-US" sz="1200" dirty="0"/>
          </a:p>
          <a:p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endParaRPr lang="en-US" sz="1200" dirty="0"/>
          </a:p>
          <a:p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</a:t>
            </a:r>
            <a:r>
              <a:rPr lang="en-US" sz="1200" dirty="0" err="1">
                <a:hlinkClick r:id="rId5"/>
              </a:rPr>
              <a:t>notif</a:t>
            </a:r>
            <a:r>
              <a:rPr lang="en-US" sz="1200" dirty="0">
                <a:hlinkClick r:id="rId5"/>
              </a:rPr>
              <a:t>-sequencing</a:t>
            </a:r>
            <a:endParaRPr lang="en-US" sz="1200" dirty="0"/>
          </a:p>
          <a:p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ietf</a:t>
            </a:r>
            <a:r>
              <a:rPr lang="en-US" sz="1200" dirty="0">
                <a:hlinkClick r:id="rId6"/>
              </a:rPr>
              <a:t>-netconf-yang-notifications-versioning</a:t>
            </a:r>
            <a:endParaRPr lang="en-US" sz="1200" dirty="0"/>
          </a:p>
          <a:p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tgraf</a:t>
            </a:r>
            <a:r>
              <a:rPr lang="en-US" sz="1200" dirty="0">
                <a:hlinkClick r:id="rId7"/>
              </a:rPr>
              <a:t>-netconf-yang-push-observation-time</a:t>
            </a:r>
            <a:endParaRPr lang="en-US" sz="1200" dirty="0"/>
          </a:p>
          <a:p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RFC 8525</a:t>
            </a:r>
            <a:endParaRPr lang="en-US" sz="1200" dirty="0"/>
          </a:p>
          <a:p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draft-</a:t>
            </a:r>
            <a:r>
              <a:rPr lang="en-US" sz="1200" dirty="0" err="1">
                <a:hlinkClick r:id="rId9"/>
              </a:rPr>
              <a:t>lincla</a:t>
            </a:r>
            <a:r>
              <a:rPr lang="en-US" sz="1200" dirty="0">
                <a:hlinkClick r:id="rId9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625151" y="1268016"/>
            <a:ext cx="4304913" cy="3646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| (11)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(9) Get  |  ^                                   ^ (8) Validate Kafka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Schema  |  |                                   | Against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(10) Issue                        | (7) Produce Kafka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v  | Schema             (5) Post       | with Schema ID prefixed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(6)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Schema ID     (3) Get |  ^ (2) Receive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Schema |  | Subscription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| (4) Publish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v  |   | Message with Subscription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Network       | (1) Subscribe   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Orchestration    | ---------------&gt;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675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Figure 1: End to End Workflow</a:t>
            </a:r>
            <a:endParaRPr lang="de-CH" sz="675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2571775" y="2804974"/>
            <a:ext cx="2205634" cy="2064682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307D-3D12-0E09-7263-9D51CA8FC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" y="2749559"/>
            <a:ext cx="2795747" cy="2142335"/>
          </a:xfrm>
          <a:prstGeom prst="rect">
            <a:avLst/>
          </a:prstGeom>
        </p:spPr>
      </p:pic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r>
              <a:rPr lang="de-CH" sz="3800" dirty="0"/>
              <a:t> (1)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38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"2024-03-08T16:10:02.175903116+00:00",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1481,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"/state/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/interface/physical[name='ens192']/counters",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"transport":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"purpose": "send notifications",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"period": 3000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0758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r>
              <a:rPr lang="de-CH" sz="3800" dirty="0"/>
              <a:t> (2)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600" b="1" dirty="0"/>
              <a:t>Support of Versioning in YANG Notifications Subscription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ietf</a:t>
            </a:r>
            <a:r>
              <a:rPr lang="en-US" sz="1600" dirty="0">
                <a:hlinkClick r:id="rId2"/>
              </a:rPr>
              <a:t>-netconf-yang-notifications-versioning</a:t>
            </a:r>
            <a:r>
              <a:rPr lang="en-US" sz="1600" dirty="0"/>
              <a:t>, adds the ability to subscribe to a specific revision or latest-compatible-</a:t>
            </a:r>
            <a:r>
              <a:rPr lang="en-US" sz="1600" dirty="0" err="1"/>
              <a:t>semversion</a:t>
            </a:r>
            <a:r>
              <a:rPr lang="en-US" sz="1600" dirty="0"/>
              <a:t>. Extends the YANG-Push Subscription State Change Notifications so that the receiver learns on top of </a:t>
            </a:r>
            <a:r>
              <a:rPr lang="en-US" sz="1600" dirty="0" err="1"/>
              <a:t>xpath</a:t>
            </a:r>
            <a:r>
              <a:rPr lang="en-US" sz="1600" dirty="0"/>
              <a:t> and the sub-tree filter also the YANG module name, revision and revision-label.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54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"2024-03-12T23:20:24Z",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ifm:ifm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"2024-01-23",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"transport":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7147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Push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271452"/>
            <a:ext cx="3743740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3777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"2024-03-08T16:10:32.161541885+00:00",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1482,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"in-octets": "8150384",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"in-unicast-pkts": "21684",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"in-discards": "17266",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"out-octets": "35215236",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"out-unicast-pkts": "392099",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40013648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Push Change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271452"/>
            <a:ext cx="3743740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  <a:p>
            <a:pPr hangingPunct="1"/>
            <a:r>
              <a:rPr lang="en-US" sz="1600" b="1" dirty="0"/>
              <a:t>Support of Network Observation Timestamping in YANG Notifications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draft-</a:t>
            </a:r>
            <a:r>
              <a:rPr lang="en-US" sz="1600" dirty="0" err="1">
                <a:hlinkClick r:id="rId3"/>
              </a:rPr>
              <a:t>tgraf</a:t>
            </a:r>
            <a:r>
              <a:rPr lang="en-US" sz="1600" dirty="0">
                <a:hlinkClick r:id="rId3"/>
              </a:rPr>
              <a:t>-netconf-yang-push-observation-time</a:t>
            </a:r>
            <a:r>
              <a:rPr lang="en-US" sz="16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394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"2024-03-08T16:34:07.776844449+00:00",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1515,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ietf-yang-push:push-change-update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"patch-id": "patch-4",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"target": "/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true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"ietf-yang-push-netobs-timestamping:state-changed-observation-time": "2024-03-08T16:34:07.776739137+00:00"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666036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YANG-Push Implementation Status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F3A6C0-F94B-3E8C-4C33-78EB6E6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958798"/>
              </p:ext>
            </p:extLst>
          </p:nvPr>
        </p:nvGraphicFramePr>
        <p:xfrm>
          <a:off x="457200" y="1589636"/>
          <a:ext cx="6605452" cy="282543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254137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853441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468233">
                <a:tc>
                  <a:txBody>
                    <a:bodyPr/>
                    <a:lstStyle/>
                    <a:p>
                      <a:pPr algn="l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 dirty="0">
                          <a:effectLst/>
                        </a:rPr>
                        <a:t>6WIND</a:t>
                      </a:r>
                      <a:br>
                        <a:rPr lang="de-CH" sz="1600" u="none" strike="noStrike" dirty="0">
                          <a:effectLst/>
                        </a:rPr>
                      </a:br>
                      <a:r>
                        <a:rPr lang="de-CH" sz="1600" u="none" strike="noStrike" dirty="0">
                          <a:effectLst/>
                        </a:rPr>
                        <a:t>VSR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Huawei VRP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 dirty="0">
                          <a:effectLst/>
                        </a:rPr>
                        <a:t>Cisco</a:t>
                      </a:r>
                      <a:br>
                        <a:rPr lang="de-CH" sz="1600" u="none" strike="noStrike" dirty="0">
                          <a:effectLst/>
                        </a:rPr>
                      </a:br>
                      <a:r>
                        <a:rPr lang="de-CH" sz="1600" u="none" strike="noStrike" dirty="0">
                          <a:effectLst/>
                        </a:rPr>
                        <a:t>IOS XR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RFC 8641 YANG-Push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draft-</a:t>
                      </a:r>
                      <a:r>
                        <a:rPr lang="de-CH" sz="1600" u="none" strike="noStrike" dirty="0" err="1">
                          <a:effectLst/>
                        </a:rPr>
                        <a:t>ietf</a:t>
                      </a:r>
                      <a:r>
                        <a:rPr lang="de-CH" sz="1600" u="none" strike="noStrike" dirty="0">
                          <a:effectLst/>
                        </a:rPr>
                        <a:t>-netconf-</a:t>
                      </a:r>
                      <a:r>
                        <a:rPr lang="de-CH" sz="1600" u="none" strike="noStrike" dirty="0" err="1">
                          <a:effectLst/>
                        </a:rPr>
                        <a:t>udp</a:t>
                      </a:r>
                      <a:r>
                        <a:rPr lang="de-CH" sz="1600" u="none" strike="noStrike" dirty="0">
                          <a:effectLst/>
                        </a:rPr>
                        <a:t>-</a:t>
                      </a:r>
                      <a:r>
                        <a:rPr lang="de-CH" sz="1600" u="none" strike="noStrike" dirty="0" err="1">
                          <a:effectLst/>
                        </a:rPr>
                        <a:t>notif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draft-ietf-netconf-distributed-notif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draft-ietf-netconf-yang-notifications-versioning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draft-tgraf-netconf-notif-sequencing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draft-</a:t>
                      </a:r>
                      <a:r>
                        <a:rPr lang="de-CH" sz="1600" u="none" strike="noStrike" dirty="0" err="1">
                          <a:effectLst/>
                        </a:rPr>
                        <a:t>tgraf</a:t>
                      </a:r>
                      <a:r>
                        <a:rPr lang="de-CH" sz="1600" u="none" strike="noStrike" dirty="0">
                          <a:effectLst/>
                        </a:rPr>
                        <a:t>-netconf-</a:t>
                      </a:r>
                      <a:r>
                        <a:rPr lang="de-CH" sz="1600" u="none" strike="noStrike" dirty="0" err="1">
                          <a:effectLst/>
                        </a:rPr>
                        <a:t>yang</a:t>
                      </a:r>
                      <a:r>
                        <a:rPr lang="de-CH" sz="1600" u="none" strike="noStrike" dirty="0">
                          <a:effectLst/>
                        </a:rPr>
                        <a:t>-push-observation-time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RFC 7895 YANG Module Library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RFC 8525 YANG Library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draft-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lincla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-netconf-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yang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library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-augmentation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5" name="Picture 4" descr="A cartoon koala holding a leaf&#10;&#10;Description automatically generated">
            <a:extLst>
              <a:ext uri="{FF2B5EF4-FFF2-40B4-BE49-F238E27FC236}">
                <a16:creationId xmlns:a16="http://schemas.microsoft.com/office/drawing/2014/main" id="{8D04495F-DB3C-3100-3885-F4C18D7A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91" y="1990975"/>
            <a:ext cx="1943809" cy="18508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e1298763-e545-4be1-82f8-4df8b8c23ea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405d6e0-8097-4962-a335-478dac259ee9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Microsoft Office PowerPoint</Application>
  <PresentationFormat>On-screen Show (16:9)</PresentationFormat>
  <Paragraphs>225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 (Headings)</vt:lpstr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to Apache Kafka Integration  draft-netana-nmop-yang-kafka-integration</vt:lpstr>
      <vt:lpstr>PowerPoint Presentation</vt:lpstr>
      <vt:lpstr>Subscription Started Notifications (1)</vt:lpstr>
      <vt:lpstr>Subscription Started Notifications (2)</vt:lpstr>
      <vt:lpstr>Push Update Notifications</vt:lpstr>
      <vt:lpstr>Push Change Update Notifications</vt:lpstr>
      <vt:lpstr>YANG-Push Implementation Status</vt:lpstr>
      <vt:lpstr>An Architecture for YANG-Push to Apache Kafka Integration Status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2024-04-21T11:53:55Z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